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58" r:id="rId3"/>
    <p:sldId id="297" r:id="rId4"/>
    <p:sldId id="363" r:id="rId5"/>
    <p:sldId id="303" r:id="rId6"/>
    <p:sldId id="364" r:id="rId7"/>
    <p:sldId id="298" r:id="rId8"/>
    <p:sldId id="338" r:id="rId9"/>
    <p:sldId id="306" r:id="rId10"/>
    <p:sldId id="340" r:id="rId11"/>
    <p:sldId id="277" r:id="rId12"/>
    <p:sldId id="259" r:id="rId13"/>
    <p:sldId id="283" r:id="rId14"/>
    <p:sldId id="286" r:id="rId15"/>
    <p:sldId id="278" r:id="rId16"/>
    <p:sldId id="337" r:id="rId17"/>
    <p:sldId id="285" r:id="rId18"/>
    <p:sldId id="260" r:id="rId19"/>
    <p:sldId id="276" r:id="rId20"/>
    <p:sldId id="279" r:id="rId21"/>
    <p:sldId id="365" r:id="rId22"/>
    <p:sldId id="360" r:id="rId23"/>
    <p:sldId id="357" r:id="rId24"/>
    <p:sldId id="352" r:id="rId25"/>
    <p:sldId id="346" r:id="rId26"/>
    <p:sldId id="345" r:id="rId27"/>
    <p:sldId id="353" r:id="rId28"/>
    <p:sldId id="361" r:id="rId29"/>
    <p:sldId id="359" r:id="rId30"/>
    <p:sldId id="356" r:id="rId31"/>
    <p:sldId id="362" r:id="rId32"/>
    <p:sldId id="36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82554" autoAdjust="0"/>
  </p:normalViewPr>
  <p:slideViewPr>
    <p:cSldViewPr snapToGrid="0">
      <p:cViewPr varScale="1">
        <p:scale>
          <a:sx n="70" d="100"/>
          <a:sy n="70" d="100"/>
        </p:scale>
        <p:origin x="117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ka stuijver" userId="09a21c9d59dcf2da" providerId="LiveId" clId="{8DC3AD08-2987-4E91-8209-697595CA60F8}"/>
    <pc:docChg chg="undo custSel addSld delSld modSld sldOrd">
      <pc:chgData name="danka stuijver" userId="09a21c9d59dcf2da" providerId="LiveId" clId="{8DC3AD08-2987-4E91-8209-697595CA60F8}" dt="2025-09-23T09:47:14.317" v="6448" actId="1076"/>
      <pc:docMkLst>
        <pc:docMk/>
      </pc:docMkLst>
      <pc:sldChg chg="addSp delSp modSp mod modNotesTx">
        <pc:chgData name="danka stuijver" userId="09a21c9d59dcf2da" providerId="LiveId" clId="{8DC3AD08-2987-4E91-8209-697595CA60F8}" dt="2025-09-23T09:26:39.784" v="6425" actId="1076"/>
        <pc:sldMkLst>
          <pc:docMk/>
          <pc:sldMk cId="2096000421" sldId="256"/>
        </pc:sldMkLst>
        <pc:spChg chg="mod">
          <ac:chgData name="danka stuijver" userId="09a21c9d59dcf2da" providerId="LiveId" clId="{8DC3AD08-2987-4E91-8209-697595CA60F8}" dt="2025-09-12T09:47:30.233" v="1274" actId="20577"/>
          <ac:spMkLst>
            <pc:docMk/>
            <pc:sldMk cId="2096000421" sldId="256"/>
            <ac:spMk id="2" creationId="{21AA272D-C5E9-53AB-B1D1-4279634B65D7}"/>
          </ac:spMkLst>
        </pc:spChg>
        <pc:spChg chg="mod">
          <ac:chgData name="danka stuijver" userId="09a21c9d59dcf2da" providerId="LiveId" clId="{8DC3AD08-2987-4E91-8209-697595CA60F8}" dt="2025-09-23T09:26:17.071" v="6421" actId="6549"/>
          <ac:spMkLst>
            <pc:docMk/>
            <pc:sldMk cId="2096000421" sldId="256"/>
            <ac:spMk id="4" creationId="{80B5872F-53ED-3786-14B1-F81A452D8F2C}"/>
          </ac:spMkLst>
        </pc:spChg>
        <pc:picChg chg="add mod modCrop">
          <ac:chgData name="danka stuijver" userId="09a21c9d59dcf2da" providerId="LiveId" clId="{8DC3AD08-2987-4E91-8209-697595CA60F8}" dt="2025-09-23T09:26:39.784" v="6425" actId="1076"/>
          <ac:picMkLst>
            <pc:docMk/>
            <pc:sldMk cId="2096000421" sldId="256"/>
            <ac:picMk id="6" creationId="{0E859177-39F1-27E0-7FC2-7B1B867151B7}"/>
          </ac:picMkLst>
        </pc:picChg>
      </pc:sldChg>
      <pc:sldChg chg="modNotesTx">
        <pc:chgData name="danka stuijver" userId="09a21c9d59dcf2da" providerId="LiveId" clId="{8DC3AD08-2987-4E91-8209-697595CA60F8}" dt="2025-09-12T10:01:30.402" v="1622" actId="20577"/>
        <pc:sldMkLst>
          <pc:docMk/>
          <pc:sldMk cId="465154726" sldId="258"/>
        </pc:sldMkLst>
      </pc:sldChg>
      <pc:sldChg chg="modSp mod modNotesTx">
        <pc:chgData name="danka stuijver" userId="09a21c9d59dcf2da" providerId="LiveId" clId="{8DC3AD08-2987-4E91-8209-697595CA60F8}" dt="2025-09-12T10:14:01.499" v="2813" actId="20577"/>
        <pc:sldMkLst>
          <pc:docMk/>
          <pc:sldMk cId="2640001513" sldId="259"/>
        </pc:sldMkLst>
        <pc:spChg chg="mod">
          <ac:chgData name="danka stuijver" userId="09a21c9d59dcf2da" providerId="LiveId" clId="{8DC3AD08-2987-4E91-8209-697595CA60F8}" dt="2025-09-04T18:01:41.775" v="369" actId="1076"/>
          <ac:spMkLst>
            <pc:docMk/>
            <pc:sldMk cId="2640001513" sldId="259"/>
            <ac:spMk id="4" creationId="{76D7EBDA-752A-6D94-A764-E97369F36D0F}"/>
          </ac:spMkLst>
        </pc:spChg>
        <pc:picChg chg="mod">
          <ac:chgData name="danka stuijver" userId="09a21c9d59dcf2da" providerId="LiveId" clId="{8DC3AD08-2987-4E91-8209-697595CA60F8}" dt="2025-09-04T18:01:15.748" v="342" actId="1076"/>
          <ac:picMkLst>
            <pc:docMk/>
            <pc:sldMk cId="2640001513" sldId="259"/>
            <ac:picMk id="2052" creationId="{C2657296-450C-3B93-4C3F-4F3414FF9951}"/>
          </ac:picMkLst>
        </pc:picChg>
      </pc:sldChg>
      <pc:sldChg chg="addSp delSp modSp mod delAnim modAnim">
        <pc:chgData name="danka stuijver" userId="09a21c9d59dcf2da" providerId="LiveId" clId="{8DC3AD08-2987-4E91-8209-697595CA60F8}" dt="2025-09-23T08:44:56.053" v="6294"/>
        <pc:sldMkLst>
          <pc:docMk/>
          <pc:sldMk cId="3966447997" sldId="260"/>
        </pc:sldMkLst>
        <pc:picChg chg="mod">
          <ac:chgData name="danka stuijver" userId="09a21c9d59dcf2da" providerId="LiveId" clId="{8DC3AD08-2987-4E91-8209-697595CA60F8}" dt="2025-09-12T10:22:47.249" v="2885" actId="1076"/>
          <ac:picMkLst>
            <pc:docMk/>
            <pc:sldMk cId="3966447997" sldId="260"/>
            <ac:picMk id="3" creationId="{9E51C9D5-15B5-A81D-C9A7-BEAFE522E1EB}"/>
          </ac:picMkLst>
        </pc:picChg>
        <pc:picChg chg="mod">
          <ac:chgData name="danka stuijver" userId="09a21c9d59dcf2da" providerId="LiveId" clId="{8DC3AD08-2987-4E91-8209-697595CA60F8}" dt="2025-09-12T10:22:33.983" v="2880" actId="1076"/>
          <ac:picMkLst>
            <pc:docMk/>
            <pc:sldMk cId="3966447997" sldId="260"/>
            <ac:picMk id="4" creationId="{129645F5-9741-2D70-062A-389149589039}"/>
          </ac:picMkLst>
        </pc:picChg>
        <pc:picChg chg="mod">
          <ac:chgData name="danka stuijver" userId="09a21c9d59dcf2da" providerId="LiveId" clId="{8DC3AD08-2987-4E91-8209-697595CA60F8}" dt="2025-09-12T10:22:48.728" v="2886" actId="1076"/>
          <ac:picMkLst>
            <pc:docMk/>
            <pc:sldMk cId="3966447997" sldId="260"/>
            <ac:picMk id="7" creationId="{3E58BA80-6C4E-C18F-C500-E53262C89E79}"/>
          </ac:picMkLst>
        </pc:picChg>
        <pc:picChg chg="add mod modCrop">
          <ac:chgData name="danka stuijver" userId="09a21c9d59dcf2da" providerId="LiveId" clId="{8DC3AD08-2987-4E91-8209-697595CA60F8}" dt="2025-09-12T10:22:36.488" v="2881" actId="1076"/>
          <ac:picMkLst>
            <pc:docMk/>
            <pc:sldMk cId="3966447997" sldId="260"/>
            <ac:picMk id="9" creationId="{56D1B0D7-F25A-5D75-40AB-03BB046F5E9D}"/>
          </ac:picMkLst>
        </pc:picChg>
        <pc:picChg chg="add mod">
          <ac:chgData name="danka stuijver" userId="09a21c9d59dcf2da" providerId="LiveId" clId="{8DC3AD08-2987-4E91-8209-697595CA60F8}" dt="2025-09-12T10:23:11.455" v="2891" actId="1076"/>
          <ac:picMkLst>
            <pc:docMk/>
            <pc:sldMk cId="3966447997" sldId="260"/>
            <ac:picMk id="10" creationId="{972442E7-0361-BB0F-993C-3E9CAEDCF2DE}"/>
          </ac:picMkLst>
        </pc:picChg>
      </pc:sldChg>
      <pc:sldChg chg="modSp mod">
        <pc:chgData name="danka stuijver" userId="09a21c9d59dcf2da" providerId="LiveId" clId="{8DC3AD08-2987-4E91-8209-697595CA60F8}" dt="2025-09-12T10:23:32.182" v="2892" actId="1076"/>
        <pc:sldMkLst>
          <pc:docMk/>
          <pc:sldMk cId="1492129666" sldId="276"/>
        </pc:sldMkLst>
        <pc:picChg chg="mod">
          <ac:chgData name="danka stuijver" userId="09a21c9d59dcf2da" providerId="LiveId" clId="{8DC3AD08-2987-4E91-8209-697595CA60F8}" dt="2025-09-12T10:23:32.182" v="2892" actId="1076"/>
          <ac:picMkLst>
            <pc:docMk/>
            <pc:sldMk cId="1492129666" sldId="276"/>
            <ac:picMk id="9" creationId="{2FE3FCEB-A521-76E4-533F-2D989901F308}"/>
          </ac:picMkLst>
        </pc:picChg>
      </pc:sldChg>
      <pc:sldChg chg="modNotesTx">
        <pc:chgData name="danka stuijver" userId="09a21c9d59dcf2da" providerId="LiveId" clId="{8DC3AD08-2987-4E91-8209-697595CA60F8}" dt="2025-09-12T10:12:15.841" v="2501" actId="6549"/>
        <pc:sldMkLst>
          <pc:docMk/>
          <pc:sldMk cId="3963060275" sldId="277"/>
        </pc:sldMkLst>
      </pc:sldChg>
      <pc:sldChg chg="modNotesTx">
        <pc:chgData name="danka stuijver" userId="09a21c9d59dcf2da" providerId="LiveId" clId="{8DC3AD08-2987-4E91-8209-697595CA60F8}" dt="2025-09-12T10:24:05.488" v="2960" actId="20577"/>
        <pc:sldMkLst>
          <pc:docMk/>
          <pc:sldMk cId="3706659245" sldId="279"/>
        </pc:sldMkLst>
      </pc:sldChg>
      <pc:sldChg chg="modNotesTx">
        <pc:chgData name="danka stuijver" userId="09a21c9d59dcf2da" providerId="LiveId" clId="{8DC3AD08-2987-4E91-8209-697595CA60F8}" dt="2025-09-12T10:13:32.755" v="2812" actId="20577"/>
        <pc:sldMkLst>
          <pc:docMk/>
          <pc:sldMk cId="3444199501" sldId="283"/>
        </pc:sldMkLst>
      </pc:sldChg>
      <pc:sldChg chg="addSp delSp modSp mod delAnim modAnim">
        <pc:chgData name="danka stuijver" userId="09a21c9d59dcf2da" providerId="LiveId" clId="{8DC3AD08-2987-4E91-8209-697595CA60F8}" dt="2025-09-12T10:22:04.307" v="2869" actId="478"/>
        <pc:sldMkLst>
          <pc:docMk/>
          <pc:sldMk cId="2160851118" sldId="285"/>
        </pc:sldMkLst>
      </pc:sldChg>
      <pc:sldChg chg="modSp mod">
        <pc:chgData name="danka stuijver" userId="09a21c9d59dcf2da" providerId="LiveId" clId="{8DC3AD08-2987-4E91-8209-697595CA60F8}" dt="2025-09-23T08:39:35.124" v="6290" actId="6549"/>
        <pc:sldMkLst>
          <pc:docMk/>
          <pc:sldMk cId="3426171788" sldId="286"/>
        </pc:sldMkLst>
        <pc:spChg chg="mod">
          <ac:chgData name="danka stuijver" userId="09a21c9d59dcf2da" providerId="LiveId" clId="{8DC3AD08-2987-4E91-8209-697595CA60F8}" dt="2025-09-23T08:39:35.124" v="6290" actId="6549"/>
          <ac:spMkLst>
            <pc:docMk/>
            <pc:sldMk cId="3426171788" sldId="286"/>
            <ac:spMk id="2" creationId="{1266D912-D757-5E2F-3286-CBA14C449DCC}"/>
          </ac:spMkLst>
        </pc:spChg>
      </pc:sldChg>
      <pc:sldChg chg="add del modNotesTx">
        <pc:chgData name="danka stuijver" userId="09a21c9d59dcf2da" providerId="LiveId" clId="{8DC3AD08-2987-4E91-8209-697595CA60F8}" dt="2025-09-23T08:29:09.392" v="6144"/>
        <pc:sldMkLst>
          <pc:docMk/>
          <pc:sldMk cId="58597473" sldId="297"/>
        </pc:sldMkLst>
      </pc:sldChg>
      <pc:sldChg chg="modSp mod ord modNotesTx">
        <pc:chgData name="danka stuijver" userId="09a21c9d59dcf2da" providerId="LiveId" clId="{8DC3AD08-2987-4E91-8209-697595CA60F8}" dt="2025-09-23T08:31:26.028" v="6149" actId="1076"/>
        <pc:sldMkLst>
          <pc:docMk/>
          <pc:sldMk cId="4280348915" sldId="298"/>
        </pc:sldMkLst>
        <pc:picChg chg="mod modCrop">
          <ac:chgData name="danka stuijver" userId="09a21c9d59dcf2da" providerId="LiveId" clId="{8DC3AD08-2987-4E91-8209-697595CA60F8}" dt="2025-09-23T08:31:26.028" v="6149" actId="1076"/>
          <ac:picMkLst>
            <pc:docMk/>
            <pc:sldMk cId="4280348915" sldId="298"/>
            <ac:picMk id="3" creationId="{16972856-8C21-BAE8-E5EC-BD418952936F}"/>
          </ac:picMkLst>
        </pc:picChg>
      </pc:sldChg>
      <pc:sldChg chg="addSp delSp modSp add del mod">
        <pc:chgData name="danka stuijver" userId="09a21c9d59dcf2da" providerId="LiveId" clId="{8DC3AD08-2987-4E91-8209-697595CA60F8}" dt="2025-09-23T08:29:09.392" v="6144"/>
        <pc:sldMkLst>
          <pc:docMk/>
          <pc:sldMk cId="1369068310" sldId="303"/>
        </pc:sldMkLst>
        <pc:spChg chg="del">
          <ac:chgData name="danka stuijver" userId="09a21c9d59dcf2da" providerId="LiveId" clId="{8DC3AD08-2987-4E91-8209-697595CA60F8}" dt="2025-09-12T10:06:56.427" v="1904" actId="478"/>
          <ac:spMkLst>
            <pc:docMk/>
            <pc:sldMk cId="1369068310" sldId="303"/>
            <ac:spMk id="2" creationId="{5B494964-CFB8-3A1A-2CE6-509A91577DBA}"/>
          </ac:spMkLst>
        </pc:spChg>
      </pc:sldChg>
      <pc:sldChg chg="modNotesTx">
        <pc:chgData name="danka stuijver" userId="09a21c9d59dcf2da" providerId="LiveId" clId="{8DC3AD08-2987-4E91-8209-697595CA60F8}" dt="2025-09-12T10:10:13.974" v="1909" actId="20577"/>
        <pc:sldMkLst>
          <pc:docMk/>
          <pc:sldMk cId="2132834718" sldId="306"/>
        </pc:sldMkLst>
      </pc:sldChg>
      <pc:sldChg chg="modSp del mod ord modNotesTx">
        <pc:chgData name="danka stuijver" userId="09a21c9d59dcf2da" providerId="LiveId" clId="{8DC3AD08-2987-4E91-8209-697595CA60F8}" dt="2025-09-23T08:29:08.970" v="6143" actId="47"/>
        <pc:sldMkLst>
          <pc:docMk/>
          <pc:sldMk cId="2342809005" sldId="310"/>
        </pc:sldMkLst>
      </pc:sldChg>
      <pc:sldChg chg="del">
        <pc:chgData name="danka stuijver" userId="09a21c9d59dcf2da" providerId="LiveId" clId="{8DC3AD08-2987-4E91-8209-697595CA60F8}" dt="2025-09-12T09:59:32.792" v="1494" actId="47"/>
        <pc:sldMkLst>
          <pc:docMk/>
          <pc:sldMk cId="1879911774" sldId="319"/>
        </pc:sldMkLst>
      </pc:sldChg>
      <pc:sldChg chg="del">
        <pc:chgData name="danka stuijver" userId="09a21c9d59dcf2da" providerId="LiveId" clId="{8DC3AD08-2987-4E91-8209-697595CA60F8}" dt="2025-09-12T09:59:33.665" v="1495" actId="47"/>
        <pc:sldMkLst>
          <pc:docMk/>
          <pc:sldMk cId="432920566" sldId="320"/>
        </pc:sldMkLst>
      </pc:sldChg>
      <pc:sldChg chg="addSp delSp modSp del mod delAnim modAnim modNotesTx">
        <pc:chgData name="danka stuijver" userId="09a21c9d59dcf2da" providerId="LiveId" clId="{8DC3AD08-2987-4E91-8209-697595CA60F8}" dt="2025-09-23T08:26:00.158" v="6138" actId="47"/>
        <pc:sldMkLst>
          <pc:docMk/>
          <pc:sldMk cId="812174361" sldId="335"/>
        </pc:sldMkLst>
      </pc:sldChg>
      <pc:sldChg chg="modAnim modNotesTx">
        <pc:chgData name="danka stuijver" userId="09a21c9d59dcf2da" providerId="LiveId" clId="{8DC3AD08-2987-4E91-8209-697595CA60F8}" dt="2025-09-23T08:41:59.478" v="6291"/>
        <pc:sldMkLst>
          <pc:docMk/>
          <pc:sldMk cId="2798423921" sldId="337"/>
        </pc:sldMkLst>
      </pc:sldChg>
      <pc:sldChg chg="modSp add mod">
        <pc:chgData name="danka stuijver" userId="09a21c9d59dcf2da" providerId="LiveId" clId="{8DC3AD08-2987-4E91-8209-697595CA60F8}" dt="2025-09-12T10:27:49.944" v="3000" actId="6549"/>
        <pc:sldMkLst>
          <pc:docMk/>
          <pc:sldMk cId="922606348" sldId="338"/>
        </pc:sldMkLst>
        <pc:spChg chg="mod">
          <ac:chgData name="danka stuijver" userId="09a21c9d59dcf2da" providerId="LiveId" clId="{8DC3AD08-2987-4E91-8209-697595CA60F8}" dt="2025-09-12T10:27:49.944" v="3000" actId="6549"/>
          <ac:spMkLst>
            <pc:docMk/>
            <pc:sldMk cId="922606348" sldId="338"/>
            <ac:spMk id="2" creationId="{9CF80CDE-94CA-9B1C-D6D2-25DFFCAFA4E0}"/>
          </ac:spMkLst>
        </pc:spChg>
      </pc:sldChg>
      <pc:sldChg chg="del modNotesTx">
        <pc:chgData name="danka stuijver" userId="09a21c9d59dcf2da" providerId="LiveId" clId="{8DC3AD08-2987-4E91-8209-697595CA60F8}" dt="2025-09-12T10:27:36.058" v="2997" actId="47"/>
        <pc:sldMkLst>
          <pc:docMk/>
          <pc:sldMk cId="1460630439" sldId="338"/>
        </pc:sldMkLst>
      </pc:sldChg>
      <pc:sldChg chg="add del">
        <pc:chgData name="danka stuijver" userId="09a21c9d59dcf2da" providerId="LiveId" clId="{8DC3AD08-2987-4E91-8209-697595CA60F8}" dt="2025-09-23T09:11:31.184" v="6376" actId="47"/>
        <pc:sldMkLst>
          <pc:docMk/>
          <pc:sldMk cId="4223209694" sldId="339"/>
        </pc:sldMkLst>
      </pc:sldChg>
      <pc:sldChg chg="addSp delSp modSp mod modAnim modNotesTx">
        <pc:chgData name="danka stuijver" userId="09a21c9d59dcf2da" providerId="LiveId" clId="{8DC3AD08-2987-4E91-8209-697595CA60F8}" dt="2025-09-23T08:35:11.410" v="6289"/>
        <pc:sldMkLst>
          <pc:docMk/>
          <pc:sldMk cId="4193439843" sldId="340"/>
        </pc:sldMkLst>
        <pc:spChg chg="del mod">
          <ac:chgData name="danka stuijver" userId="09a21c9d59dcf2da" providerId="LiveId" clId="{8DC3AD08-2987-4E91-8209-697595CA60F8}" dt="2025-09-23T08:34:07.630" v="6152" actId="478"/>
          <ac:spMkLst>
            <pc:docMk/>
            <pc:sldMk cId="4193439843" sldId="340"/>
            <ac:spMk id="2" creationId="{922D17B4-8952-CE96-E520-5C8166732CD2}"/>
          </ac:spMkLst>
        </pc:spChg>
        <pc:spChg chg="add mod">
          <ac:chgData name="danka stuijver" userId="09a21c9d59dcf2da" providerId="LiveId" clId="{8DC3AD08-2987-4E91-8209-697595CA60F8}" dt="2025-09-23T08:35:01.510" v="6288" actId="20577"/>
          <ac:spMkLst>
            <pc:docMk/>
            <pc:sldMk cId="4193439843" sldId="340"/>
            <ac:spMk id="3" creationId="{0CBD3123-5CFF-B6D3-DC2F-02806C8965E6}"/>
          </ac:spMkLst>
        </pc:spChg>
        <pc:spChg chg="del">
          <ac:chgData name="danka stuijver" userId="09a21c9d59dcf2da" providerId="LiveId" clId="{8DC3AD08-2987-4E91-8209-697595CA60F8}" dt="2025-09-23T08:34:00.056" v="6150" actId="478"/>
          <ac:spMkLst>
            <pc:docMk/>
            <pc:sldMk cId="4193439843" sldId="340"/>
            <ac:spMk id="7" creationId="{CE8208AF-F45A-E16B-33FA-812F7A33CCFA}"/>
          </ac:spMkLst>
        </pc:spChg>
        <pc:picChg chg="mod">
          <ac:chgData name="danka stuijver" userId="09a21c9d59dcf2da" providerId="LiveId" clId="{8DC3AD08-2987-4E91-8209-697595CA60F8}" dt="2025-09-23T08:34:37.038" v="6155" actId="1076"/>
          <ac:picMkLst>
            <pc:docMk/>
            <pc:sldMk cId="4193439843" sldId="340"/>
            <ac:picMk id="5" creationId="{D9D4D598-89A9-A2CF-0D93-23D6FF5B4453}"/>
          </ac:picMkLst>
        </pc:picChg>
      </pc:sldChg>
      <pc:sldChg chg="addSp delSp modSp mod ord modAnim modNotesTx">
        <pc:chgData name="danka stuijver" userId="09a21c9d59dcf2da" providerId="LiveId" clId="{8DC3AD08-2987-4E91-8209-697595CA60F8}" dt="2025-09-23T09:04:03.543" v="6351" actId="1036"/>
        <pc:sldMkLst>
          <pc:docMk/>
          <pc:sldMk cId="2559288818" sldId="345"/>
        </pc:sldMkLst>
        <pc:picChg chg="add mod modCrop">
          <ac:chgData name="danka stuijver" userId="09a21c9d59dcf2da" providerId="LiveId" clId="{8DC3AD08-2987-4E91-8209-697595CA60F8}" dt="2025-09-23T09:01:06.794" v="6343" actId="1076"/>
          <ac:picMkLst>
            <pc:docMk/>
            <pc:sldMk cId="2559288818" sldId="345"/>
            <ac:picMk id="4" creationId="{52EB9D51-2B24-441E-75B9-182F36DF151E}"/>
          </ac:picMkLst>
        </pc:picChg>
        <pc:picChg chg="mod">
          <ac:chgData name="danka stuijver" userId="09a21c9d59dcf2da" providerId="LiveId" clId="{8DC3AD08-2987-4E91-8209-697595CA60F8}" dt="2025-09-23T09:00:48.603" v="6336" actId="1076"/>
          <ac:picMkLst>
            <pc:docMk/>
            <pc:sldMk cId="2559288818" sldId="345"/>
            <ac:picMk id="5" creationId="{2216E4BA-16DC-597F-B0E6-1A4FC9142DBC}"/>
          </ac:picMkLst>
        </pc:picChg>
        <pc:picChg chg="add mod modCrop">
          <ac:chgData name="danka stuijver" userId="09a21c9d59dcf2da" providerId="LiveId" clId="{8DC3AD08-2987-4E91-8209-697595CA60F8}" dt="2025-09-23T09:00:43.825" v="6334" actId="1076"/>
          <ac:picMkLst>
            <pc:docMk/>
            <pc:sldMk cId="2559288818" sldId="345"/>
            <ac:picMk id="6" creationId="{E7DAE4E9-11E3-80DB-309A-A55C1915452F}"/>
          </ac:picMkLst>
        </pc:picChg>
        <pc:picChg chg="add mod modCrop">
          <ac:chgData name="danka stuijver" userId="09a21c9d59dcf2da" providerId="LiveId" clId="{8DC3AD08-2987-4E91-8209-697595CA60F8}" dt="2025-09-23T09:04:03.543" v="6351" actId="1036"/>
          <ac:picMkLst>
            <pc:docMk/>
            <pc:sldMk cId="2559288818" sldId="345"/>
            <ac:picMk id="8" creationId="{1F7DBF0E-9CA4-18CA-D67A-E8746B1535FE}"/>
          </ac:picMkLst>
        </pc:picChg>
        <pc:picChg chg="add del mod modCrop">
          <ac:chgData name="danka stuijver" userId="09a21c9d59dcf2da" providerId="LiveId" clId="{8DC3AD08-2987-4E91-8209-697595CA60F8}" dt="2025-09-23T09:00:11.383" v="6318" actId="478"/>
          <ac:picMkLst>
            <pc:docMk/>
            <pc:sldMk cId="2559288818" sldId="345"/>
            <ac:picMk id="10" creationId="{F85F6511-684C-B3CA-F7A6-220EE7784DF3}"/>
          </ac:picMkLst>
        </pc:picChg>
        <pc:picChg chg="add mod modCrop">
          <ac:chgData name="danka stuijver" userId="09a21c9d59dcf2da" providerId="LiveId" clId="{8DC3AD08-2987-4E91-8209-697595CA60F8}" dt="2025-09-23T09:00:46.986" v="6335" actId="1076"/>
          <ac:picMkLst>
            <pc:docMk/>
            <pc:sldMk cId="2559288818" sldId="345"/>
            <ac:picMk id="12" creationId="{52E8D36B-B44B-4524-826F-7C9FEF270182}"/>
          </ac:picMkLst>
        </pc:picChg>
      </pc:sldChg>
      <pc:sldChg chg="modSp mod ord modNotesTx">
        <pc:chgData name="danka stuijver" userId="09a21c9d59dcf2da" providerId="LiveId" clId="{8DC3AD08-2987-4E91-8209-697595CA60F8}" dt="2025-09-23T09:02:53.069" v="6349"/>
        <pc:sldMkLst>
          <pc:docMk/>
          <pc:sldMk cId="770179043" sldId="346"/>
        </pc:sldMkLst>
        <pc:spChg chg="mod">
          <ac:chgData name="danka stuijver" userId="09a21c9d59dcf2da" providerId="LiveId" clId="{8DC3AD08-2987-4E91-8209-697595CA60F8}" dt="2025-09-04T18:03:35.117" v="387" actId="20577"/>
          <ac:spMkLst>
            <pc:docMk/>
            <pc:sldMk cId="770179043" sldId="346"/>
            <ac:spMk id="2" creationId="{453D46FC-8C60-E8E7-2795-C90E0D9B6DF9}"/>
          </ac:spMkLst>
        </pc:spChg>
        <pc:spChg chg="mod">
          <ac:chgData name="danka stuijver" userId="09a21c9d59dcf2da" providerId="LiveId" clId="{8DC3AD08-2987-4E91-8209-697595CA60F8}" dt="2025-09-04T18:03:38.902" v="388" actId="1076"/>
          <ac:spMkLst>
            <pc:docMk/>
            <pc:sldMk cId="770179043" sldId="346"/>
            <ac:spMk id="4" creationId="{85BBA1AE-45E5-EF16-8C37-0139A88A7595}"/>
          </ac:spMkLst>
        </pc:spChg>
      </pc:sldChg>
      <pc:sldChg chg="modSp del mod">
        <pc:chgData name="danka stuijver" userId="09a21c9d59dcf2da" providerId="LiveId" clId="{8DC3AD08-2987-4E91-8209-697595CA60F8}" dt="2025-09-12T11:03:59.126" v="6048" actId="47"/>
        <pc:sldMkLst>
          <pc:docMk/>
          <pc:sldMk cId="3898820201" sldId="351"/>
        </pc:sldMkLst>
      </pc:sldChg>
      <pc:sldChg chg="addSp delSp modSp add del mod">
        <pc:chgData name="danka stuijver" userId="09a21c9d59dcf2da" providerId="LiveId" clId="{8DC3AD08-2987-4E91-8209-697595CA60F8}" dt="2025-09-12T10:31:10.606" v="3093" actId="1076"/>
        <pc:sldMkLst>
          <pc:docMk/>
          <pc:sldMk cId="4000129803" sldId="352"/>
        </pc:sldMkLst>
        <pc:spChg chg="mod">
          <ac:chgData name="danka stuijver" userId="09a21c9d59dcf2da" providerId="LiveId" clId="{8DC3AD08-2987-4E91-8209-697595CA60F8}" dt="2025-09-12T10:31:02.385" v="3089" actId="6549"/>
          <ac:spMkLst>
            <pc:docMk/>
            <pc:sldMk cId="4000129803" sldId="352"/>
            <ac:spMk id="3" creationId="{CA7EA09A-EF81-6EF2-F465-61BB72033761}"/>
          </ac:spMkLst>
        </pc:spChg>
        <pc:picChg chg="add mod">
          <ac:chgData name="danka stuijver" userId="09a21c9d59dcf2da" providerId="LiveId" clId="{8DC3AD08-2987-4E91-8209-697595CA60F8}" dt="2025-09-12T10:31:10.606" v="3093" actId="1076"/>
          <ac:picMkLst>
            <pc:docMk/>
            <pc:sldMk cId="4000129803" sldId="352"/>
            <ac:picMk id="2050" creationId="{BBF2C58C-1309-C2F4-135F-4C475031B56B}"/>
          </ac:picMkLst>
        </pc:picChg>
      </pc:sldChg>
      <pc:sldChg chg="addSp delSp modSp mod ord modAnim modNotesTx">
        <pc:chgData name="danka stuijver" userId="09a21c9d59dcf2da" providerId="LiveId" clId="{8DC3AD08-2987-4E91-8209-697595CA60F8}" dt="2025-09-23T09:22:25.935" v="6380"/>
        <pc:sldMkLst>
          <pc:docMk/>
          <pc:sldMk cId="3520093841" sldId="353"/>
        </pc:sldMkLst>
        <pc:picChg chg="add mod ord modCrop">
          <ac:chgData name="danka stuijver" userId="09a21c9d59dcf2da" providerId="LiveId" clId="{8DC3AD08-2987-4E91-8209-697595CA60F8}" dt="2025-09-12T10:39:51.601" v="3487" actId="1076"/>
          <ac:picMkLst>
            <pc:docMk/>
            <pc:sldMk cId="3520093841" sldId="353"/>
            <ac:picMk id="5" creationId="{AF1E066A-296A-8334-B09C-94FE8C7F74BC}"/>
          </ac:picMkLst>
        </pc:picChg>
        <pc:picChg chg="add mod modCrop">
          <ac:chgData name="danka stuijver" userId="09a21c9d59dcf2da" providerId="LiveId" clId="{8DC3AD08-2987-4E91-8209-697595CA60F8}" dt="2025-09-23T09:14:28.824" v="6378" actId="1076"/>
          <ac:picMkLst>
            <pc:docMk/>
            <pc:sldMk cId="3520093841" sldId="353"/>
            <ac:picMk id="7" creationId="{EC99F377-201C-2BFB-8E22-30CFB6371F55}"/>
          </ac:picMkLst>
        </pc:picChg>
      </pc:sldChg>
      <pc:sldChg chg="modSp del mod">
        <pc:chgData name="danka stuijver" userId="09a21c9d59dcf2da" providerId="LiveId" clId="{8DC3AD08-2987-4E91-8209-697595CA60F8}" dt="2025-09-12T10:41:47.150" v="3795" actId="47"/>
        <pc:sldMkLst>
          <pc:docMk/>
          <pc:sldMk cId="2148927962" sldId="354"/>
        </pc:sldMkLst>
      </pc:sldChg>
      <pc:sldChg chg="del">
        <pc:chgData name="danka stuijver" userId="09a21c9d59dcf2da" providerId="LiveId" clId="{8DC3AD08-2987-4E91-8209-697595CA60F8}" dt="2025-09-12T10:42:01.653" v="3796" actId="47"/>
        <pc:sldMkLst>
          <pc:docMk/>
          <pc:sldMk cId="2034622848" sldId="355"/>
        </pc:sldMkLst>
      </pc:sldChg>
      <pc:sldChg chg="addSp modSp mod ord modAnim modNotesTx">
        <pc:chgData name="danka stuijver" userId="09a21c9d59dcf2da" providerId="LiveId" clId="{8DC3AD08-2987-4E91-8209-697595CA60F8}" dt="2025-09-23T09:25:11.182" v="6419" actId="20577"/>
        <pc:sldMkLst>
          <pc:docMk/>
          <pc:sldMk cId="1204358711" sldId="356"/>
        </pc:sldMkLst>
        <pc:spChg chg="mod">
          <ac:chgData name="danka stuijver" userId="09a21c9d59dcf2da" providerId="LiveId" clId="{8DC3AD08-2987-4E91-8209-697595CA60F8}" dt="2025-09-23T09:25:11.182" v="6419" actId="20577"/>
          <ac:spMkLst>
            <pc:docMk/>
            <pc:sldMk cId="1204358711" sldId="356"/>
            <ac:spMk id="2" creationId="{69EDF3BB-6F24-D538-3B02-A318859B8BAB}"/>
          </ac:spMkLst>
        </pc:spChg>
        <pc:spChg chg="mod">
          <ac:chgData name="danka stuijver" userId="09a21c9d59dcf2da" providerId="LiveId" clId="{8DC3AD08-2987-4E91-8209-697595CA60F8}" dt="2025-09-12T11:00:57.603" v="5907" actId="1076"/>
          <ac:spMkLst>
            <pc:docMk/>
            <pc:sldMk cId="1204358711" sldId="356"/>
            <ac:spMk id="3" creationId="{E7D5C939-7B95-1107-09A1-A9B497BF5BCB}"/>
          </ac:spMkLst>
        </pc:spChg>
        <pc:picChg chg="add mod">
          <ac:chgData name="danka stuijver" userId="09a21c9d59dcf2da" providerId="LiveId" clId="{8DC3AD08-2987-4E91-8209-697595CA60F8}" dt="2025-09-23T09:09:42.153" v="6366" actId="1076"/>
          <ac:picMkLst>
            <pc:docMk/>
            <pc:sldMk cId="1204358711" sldId="356"/>
            <ac:picMk id="4" creationId="{3C9B1E12-01E7-328B-6587-E158EA28586E}"/>
          </ac:picMkLst>
        </pc:picChg>
      </pc:sldChg>
      <pc:sldChg chg="addSp modSp modNotesTx">
        <pc:chgData name="danka stuijver" userId="09a21c9d59dcf2da" providerId="LiveId" clId="{8DC3AD08-2987-4E91-8209-697595CA60F8}" dt="2025-09-12T10:29:42.271" v="3083" actId="20577"/>
        <pc:sldMkLst>
          <pc:docMk/>
          <pc:sldMk cId="2183372559" sldId="357"/>
        </pc:sldMkLst>
        <pc:picChg chg="mod">
          <ac:chgData name="danka stuijver" userId="09a21c9d59dcf2da" providerId="LiveId" clId="{8DC3AD08-2987-4E91-8209-697595CA60F8}" dt="2025-09-12T10:28:16.981" v="3005" actId="1076"/>
          <ac:picMkLst>
            <pc:docMk/>
            <pc:sldMk cId="2183372559" sldId="357"/>
            <ac:picMk id="4" creationId="{072E18F0-A282-23AD-F2D1-4F69DFA1EBFD}"/>
          </ac:picMkLst>
        </pc:picChg>
        <pc:picChg chg="add mod">
          <ac:chgData name="danka stuijver" userId="09a21c9d59dcf2da" providerId="LiveId" clId="{8DC3AD08-2987-4E91-8209-697595CA60F8}" dt="2025-09-12T10:29:01.622" v="3008" actId="1076"/>
          <ac:picMkLst>
            <pc:docMk/>
            <pc:sldMk cId="2183372559" sldId="357"/>
            <ac:picMk id="1026" creationId="{324A3679-2954-81C3-DEFC-B3E0F12271EB}"/>
          </ac:picMkLst>
        </pc:picChg>
        <pc:picChg chg="mod">
          <ac:chgData name="danka stuijver" userId="09a21c9d59dcf2da" providerId="LiveId" clId="{8DC3AD08-2987-4E91-8209-697595CA60F8}" dt="2025-09-12T10:29:05.097" v="3009" actId="1076"/>
          <ac:picMkLst>
            <pc:docMk/>
            <pc:sldMk cId="2183372559" sldId="357"/>
            <ac:picMk id="3074" creationId="{A72E87A5-F20C-FAAF-CB1E-15615C35BE41}"/>
          </ac:picMkLst>
        </pc:picChg>
      </pc:sldChg>
      <pc:sldChg chg="del ord">
        <pc:chgData name="danka stuijver" userId="09a21c9d59dcf2da" providerId="LiveId" clId="{8DC3AD08-2987-4E91-8209-697595CA60F8}" dt="2025-09-12T10:45:23.662" v="4092" actId="47"/>
        <pc:sldMkLst>
          <pc:docMk/>
          <pc:sldMk cId="3421976296" sldId="358"/>
        </pc:sldMkLst>
      </pc:sldChg>
      <pc:sldChg chg="addSp modSp mod modAnim">
        <pc:chgData name="danka stuijver" userId="09a21c9d59dcf2da" providerId="LiveId" clId="{8DC3AD08-2987-4E91-8209-697595CA60F8}" dt="2025-09-23T09:24:59.226" v="6402" actId="20577"/>
        <pc:sldMkLst>
          <pc:docMk/>
          <pc:sldMk cId="79505646" sldId="359"/>
        </pc:sldMkLst>
        <pc:spChg chg="add mod">
          <ac:chgData name="danka stuijver" userId="09a21c9d59dcf2da" providerId="LiveId" clId="{8DC3AD08-2987-4E91-8209-697595CA60F8}" dt="2025-09-12T10:56:22.192" v="5513" actId="255"/>
          <ac:spMkLst>
            <pc:docMk/>
            <pc:sldMk cId="79505646" sldId="359"/>
            <ac:spMk id="2" creationId="{1A9CC88A-EFE7-21CF-A48F-F948F5ECE1FF}"/>
          </ac:spMkLst>
        </pc:spChg>
        <pc:spChg chg="mod">
          <ac:chgData name="danka stuijver" userId="09a21c9d59dcf2da" providerId="LiveId" clId="{8DC3AD08-2987-4E91-8209-697595CA60F8}" dt="2025-09-23T09:24:59.226" v="6402" actId="20577"/>
          <ac:spMkLst>
            <pc:docMk/>
            <pc:sldMk cId="79505646" sldId="359"/>
            <ac:spMk id="4" creationId="{A9D10B9B-69A5-5E9D-ECD2-93436536B79C}"/>
          </ac:spMkLst>
        </pc:spChg>
      </pc:sldChg>
      <pc:sldChg chg="addSp delSp modSp new mod modAnim">
        <pc:chgData name="danka stuijver" userId="09a21c9d59dcf2da" providerId="LiveId" clId="{8DC3AD08-2987-4E91-8209-697595CA60F8}" dt="2025-09-23T09:11:29.760" v="6375" actId="1076"/>
        <pc:sldMkLst>
          <pc:docMk/>
          <pc:sldMk cId="2248021991" sldId="360"/>
        </pc:sldMkLst>
        <pc:spChg chg="mod">
          <ac:chgData name="danka stuijver" userId="09a21c9d59dcf2da" providerId="LiveId" clId="{8DC3AD08-2987-4E91-8209-697595CA60F8}" dt="2025-09-12T10:26:49.973" v="2996" actId="20577"/>
          <ac:spMkLst>
            <pc:docMk/>
            <pc:sldMk cId="2248021991" sldId="360"/>
            <ac:spMk id="2" creationId="{11A86541-D0F8-C464-7BA8-2415D2015C16}"/>
          </ac:spMkLst>
        </pc:spChg>
        <pc:spChg chg="add mod">
          <ac:chgData name="danka stuijver" userId="09a21c9d59dcf2da" providerId="LiveId" clId="{8DC3AD08-2987-4E91-8209-697595CA60F8}" dt="2025-09-12T10:28:05.858" v="3003" actId="20577"/>
          <ac:spMkLst>
            <pc:docMk/>
            <pc:sldMk cId="2248021991" sldId="360"/>
            <ac:spMk id="7" creationId="{1F2AA512-0F4C-382E-94DE-F6B02E1C4EBA}"/>
          </ac:spMkLst>
        </pc:spChg>
        <pc:picChg chg="add mod">
          <ac:chgData name="danka stuijver" userId="09a21c9d59dcf2da" providerId="LiveId" clId="{8DC3AD08-2987-4E91-8209-697595CA60F8}" dt="2025-09-23T09:11:29.760" v="6375" actId="1076"/>
          <ac:picMkLst>
            <pc:docMk/>
            <pc:sldMk cId="2248021991" sldId="360"/>
            <ac:picMk id="3" creationId="{45DA3784-6472-CC31-3822-1224A3DD7341}"/>
          </ac:picMkLst>
        </pc:picChg>
      </pc:sldChg>
      <pc:sldChg chg="addSp modSp new mod modAnim">
        <pc:chgData name="danka stuijver" userId="09a21c9d59dcf2da" providerId="LiveId" clId="{8DC3AD08-2987-4E91-8209-697595CA60F8}" dt="2025-09-23T09:05:23.707" v="6352"/>
        <pc:sldMkLst>
          <pc:docMk/>
          <pc:sldMk cId="2207398333" sldId="361"/>
        </pc:sldMkLst>
        <pc:spChg chg="mod">
          <ac:chgData name="danka stuijver" userId="09a21c9d59dcf2da" providerId="LiveId" clId="{8DC3AD08-2987-4E91-8209-697595CA60F8}" dt="2025-09-12T10:54:31.368" v="5454" actId="20577"/>
          <ac:spMkLst>
            <pc:docMk/>
            <pc:sldMk cId="2207398333" sldId="361"/>
            <ac:spMk id="3" creationId="{52501944-679B-9C32-9D9D-1FD8B80ADB08}"/>
          </ac:spMkLst>
        </pc:spChg>
        <pc:picChg chg="add mod modCrop">
          <ac:chgData name="danka stuijver" userId="09a21c9d59dcf2da" providerId="LiveId" clId="{8DC3AD08-2987-4E91-8209-697595CA60F8}" dt="2025-09-12T10:48:20.382" v="4630" actId="1076"/>
          <ac:picMkLst>
            <pc:docMk/>
            <pc:sldMk cId="2207398333" sldId="361"/>
            <ac:picMk id="5" creationId="{243E3ADE-CC88-40B2-84DB-75359A4D4E8F}"/>
          </ac:picMkLst>
        </pc:picChg>
      </pc:sldChg>
      <pc:sldChg chg="addSp delSp modSp new mod modNotesTx">
        <pc:chgData name="danka stuijver" userId="09a21c9d59dcf2da" providerId="LiveId" clId="{8DC3AD08-2987-4E91-8209-697595CA60F8}" dt="2025-09-23T09:45:57.446" v="6431" actId="20577"/>
        <pc:sldMkLst>
          <pc:docMk/>
          <pc:sldMk cId="1169542343" sldId="362"/>
        </pc:sldMkLst>
        <pc:spChg chg="mod">
          <ac:chgData name="danka stuijver" userId="09a21c9d59dcf2da" providerId="LiveId" clId="{8DC3AD08-2987-4E91-8209-697595CA60F8}" dt="2025-09-23T09:45:57.446" v="6431" actId="20577"/>
          <ac:spMkLst>
            <pc:docMk/>
            <pc:sldMk cId="1169542343" sldId="362"/>
            <ac:spMk id="2" creationId="{A6E590AA-C92C-B8AD-7F8D-3DA753DA8CF3}"/>
          </ac:spMkLst>
        </pc:spChg>
        <pc:picChg chg="add mod">
          <ac:chgData name="danka stuijver" userId="09a21c9d59dcf2da" providerId="LiveId" clId="{8DC3AD08-2987-4E91-8209-697595CA60F8}" dt="2025-09-12T11:04:40.491" v="6114" actId="1076"/>
          <ac:picMkLst>
            <pc:docMk/>
            <pc:sldMk cId="1169542343" sldId="362"/>
            <ac:picMk id="3074" creationId="{035E1ADC-5E80-2E62-39BF-5EC09E288128}"/>
          </ac:picMkLst>
        </pc:picChg>
      </pc:sldChg>
      <pc:sldChg chg="new del">
        <pc:chgData name="danka stuijver" userId="09a21c9d59dcf2da" providerId="LiveId" clId="{8DC3AD08-2987-4E91-8209-697595CA60F8}" dt="2025-09-12T10:55:51.806" v="5485" actId="680"/>
        <pc:sldMkLst>
          <pc:docMk/>
          <pc:sldMk cId="3611013929" sldId="362"/>
        </pc:sldMkLst>
      </pc:sldChg>
      <pc:sldChg chg="add del">
        <pc:chgData name="danka stuijver" userId="09a21c9d59dcf2da" providerId="LiveId" clId="{8DC3AD08-2987-4E91-8209-697595CA60F8}" dt="2025-09-23T08:29:09.392" v="6144"/>
        <pc:sldMkLst>
          <pc:docMk/>
          <pc:sldMk cId="3523872542" sldId="363"/>
        </pc:sldMkLst>
      </pc:sldChg>
      <pc:sldChg chg="add">
        <pc:chgData name="danka stuijver" userId="09a21c9d59dcf2da" providerId="LiveId" clId="{8DC3AD08-2987-4E91-8209-697595CA60F8}" dt="2025-09-23T08:29:09.392" v="6144"/>
        <pc:sldMkLst>
          <pc:docMk/>
          <pc:sldMk cId="437714695" sldId="364"/>
        </pc:sldMkLst>
      </pc:sldChg>
      <pc:sldChg chg="add del">
        <pc:chgData name="danka stuijver" userId="09a21c9d59dcf2da" providerId="LiveId" clId="{8DC3AD08-2987-4E91-8209-697595CA60F8}" dt="2025-09-23T08:26:12.091" v="6140" actId="47"/>
        <pc:sldMkLst>
          <pc:docMk/>
          <pc:sldMk cId="576134938" sldId="364"/>
        </pc:sldMkLst>
      </pc:sldChg>
      <pc:sldChg chg="add">
        <pc:chgData name="danka stuijver" userId="09a21c9d59dcf2da" providerId="LiveId" clId="{8DC3AD08-2987-4E91-8209-697595CA60F8}" dt="2025-09-23T08:49:09.367" v="6295"/>
        <pc:sldMkLst>
          <pc:docMk/>
          <pc:sldMk cId="233786191" sldId="365"/>
        </pc:sldMkLst>
      </pc:sldChg>
      <pc:sldChg chg="addSp modSp new mod modAnim">
        <pc:chgData name="danka stuijver" userId="09a21c9d59dcf2da" providerId="LiveId" clId="{8DC3AD08-2987-4E91-8209-697595CA60F8}" dt="2025-09-23T09:47:14.317" v="6448" actId="1076"/>
        <pc:sldMkLst>
          <pc:docMk/>
          <pc:sldMk cId="4139913614" sldId="366"/>
        </pc:sldMkLst>
        <pc:spChg chg="mod">
          <ac:chgData name="danka stuijver" userId="09a21c9d59dcf2da" providerId="LiveId" clId="{8DC3AD08-2987-4E91-8209-697595CA60F8}" dt="2025-09-23T09:46:54.107" v="6443" actId="6549"/>
          <ac:spMkLst>
            <pc:docMk/>
            <pc:sldMk cId="4139913614" sldId="366"/>
            <ac:spMk id="3" creationId="{6E46709C-6C3F-B728-CCE0-7A1653A88816}"/>
          </ac:spMkLst>
        </pc:spChg>
        <pc:picChg chg="add mod">
          <ac:chgData name="danka stuijver" userId="09a21c9d59dcf2da" providerId="LiveId" clId="{8DC3AD08-2987-4E91-8209-697595CA60F8}" dt="2025-09-23T09:47:14.317" v="6448" actId="1076"/>
          <ac:picMkLst>
            <pc:docMk/>
            <pc:sldMk cId="4139913614" sldId="366"/>
            <ac:picMk id="4" creationId="{97CE019F-7A00-AB4B-EF35-DC07D697C2A1}"/>
          </ac:picMkLst>
        </pc:picChg>
      </pc:sldChg>
    </pc:docChg>
  </pc:docChgLst>
  <pc:docChgLst>
    <pc:chgData name="danka stuijver" userId="09a21c9d59dcf2da" providerId="LiveId" clId="{57F0F915-0A73-475A-BDF5-88C79E5D4DC8}"/>
    <pc:docChg chg="custSel addSld delSld modSld sldOrd">
      <pc:chgData name="danka stuijver" userId="09a21c9d59dcf2da" providerId="LiveId" clId="{57F0F915-0A73-475A-BDF5-88C79E5D4DC8}" dt="2025-08-26T13:25:41.999" v="758" actId="47"/>
      <pc:docMkLst>
        <pc:docMk/>
      </pc:docMkLst>
      <pc:sldChg chg="addSp delSp modSp mod">
        <pc:chgData name="danka stuijver" userId="09a21c9d59dcf2da" providerId="LiveId" clId="{57F0F915-0A73-475A-BDF5-88C79E5D4DC8}" dt="2025-08-26T13:23:43.565" v="757" actId="313"/>
        <pc:sldMkLst>
          <pc:docMk/>
          <pc:sldMk cId="2096000421" sldId="256"/>
        </pc:sldMkLst>
        <pc:spChg chg="mod">
          <ac:chgData name="danka stuijver" userId="09a21c9d59dcf2da" providerId="LiveId" clId="{57F0F915-0A73-475A-BDF5-88C79E5D4DC8}" dt="2025-08-26T13:23:07.702" v="729" actId="20577"/>
          <ac:spMkLst>
            <pc:docMk/>
            <pc:sldMk cId="2096000421" sldId="256"/>
            <ac:spMk id="2" creationId="{21AA272D-C5E9-53AB-B1D1-4279634B65D7}"/>
          </ac:spMkLst>
        </pc:spChg>
        <pc:spChg chg="mod">
          <ac:chgData name="danka stuijver" userId="09a21c9d59dcf2da" providerId="LiveId" clId="{57F0F915-0A73-475A-BDF5-88C79E5D4DC8}" dt="2025-08-26T13:23:43.565" v="757" actId="313"/>
          <ac:spMkLst>
            <pc:docMk/>
            <pc:sldMk cId="2096000421" sldId="256"/>
            <ac:spMk id="4" creationId="{80B5872F-53ED-3786-14B1-F81A452D8F2C}"/>
          </ac:spMkLst>
        </pc:spChg>
      </pc:sldChg>
      <pc:sldChg chg="add del">
        <pc:chgData name="danka stuijver" userId="09a21c9d59dcf2da" providerId="LiveId" clId="{57F0F915-0A73-475A-BDF5-88C79E5D4DC8}" dt="2025-08-26T12:27:12.350" v="369" actId="47"/>
        <pc:sldMkLst>
          <pc:docMk/>
          <pc:sldMk cId="4204427512" sldId="266"/>
        </pc:sldMkLst>
      </pc:sldChg>
      <pc:sldChg chg="del">
        <pc:chgData name="danka stuijver" userId="09a21c9d59dcf2da" providerId="LiveId" clId="{57F0F915-0A73-475A-BDF5-88C79E5D4DC8}" dt="2025-08-26T12:04:17.014" v="7" actId="47"/>
        <pc:sldMkLst>
          <pc:docMk/>
          <pc:sldMk cId="3045113502" sldId="295"/>
        </pc:sldMkLst>
      </pc:sldChg>
      <pc:sldChg chg="del">
        <pc:chgData name="danka stuijver" userId="09a21c9d59dcf2da" providerId="LiveId" clId="{57F0F915-0A73-475A-BDF5-88C79E5D4DC8}" dt="2025-08-26T12:04:11.843" v="5" actId="47"/>
        <pc:sldMkLst>
          <pc:docMk/>
          <pc:sldMk cId="825396188" sldId="304"/>
        </pc:sldMkLst>
      </pc:sldChg>
      <pc:sldChg chg="del">
        <pc:chgData name="danka stuijver" userId="09a21c9d59dcf2da" providerId="LiveId" clId="{57F0F915-0A73-475A-BDF5-88C79E5D4DC8}" dt="2025-08-26T12:12:37.560" v="10" actId="47"/>
        <pc:sldMkLst>
          <pc:docMk/>
          <pc:sldMk cId="263019326" sldId="308"/>
        </pc:sldMkLst>
      </pc:sldChg>
      <pc:sldChg chg="ord">
        <pc:chgData name="danka stuijver" userId="09a21c9d59dcf2da" providerId="LiveId" clId="{57F0F915-0A73-475A-BDF5-88C79E5D4DC8}" dt="2025-08-26T12:02:34.996" v="1"/>
        <pc:sldMkLst>
          <pc:docMk/>
          <pc:sldMk cId="2342809005" sldId="310"/>
        </pc:sldMkLst>
      </pc:sldChg>
      <pc:sldChg chg="del">
        <pc:chgData name="danka stuijver" userId="09a21c9d59dcf2da" providerId="LiveId" clId="{57F0F915-0A73-475A-BDF5-88C79E5D4DC8}" dt="2025-08-26T12:04:10.191" v="4" actId="47"/>
        <pc:sldMkLst>
          <pc:docMk/>
          <pc:sldMk cId="2722924383" sldId="314"/>
        </pc:sldMkLst>
      </pc:sldChg>
      <pc:sldChg chg="del">
        <pc:chgData name="danka stuijver" userId="09a21c9d59dcf2da" providerId="LiveId" clId="{57F0F915-0A73-475A-BDF5-88C79E5D4DC8}" dt="2025-08-26T12:04:14.287" v="6" actId="47"/>
        <pc:sldMkLst>
          <pc:docMk/>
          <pc:sldMk cId="2078322367" sldId="334"/>
        </pc:sldMkLst>
      </pc:sldChg>
      <pc:sldChg chg="del">
        <pc:chgData name="danka stuijver" userId="09a21c9d59dcf2da" providerId="LiveId" clId="{57F0F915-0A73-475A-BDF5-88C79E5D4DC8}" dt="2025-08-26T13:25:41.999" v="758" actId="47"/>
        <pc:sldMkLst>
          <pc:docMk/>
          <pc:sldMk cId="4223209694" sldId="339"/>
        </pc:sldMkLst>
      </pc:sldChg>
      <pc:sldChg chg="del">
        <pc:chgData name="danka stuijver" userId="09a21c9d59dcf2da" providerId="LiveId" clId="{57F0F915-0A73-475A-BDF5-88C79E5D4DC8}" dt="2025-08-26T12:14:17.300" v="22" actId="47"/>
        <pc:sldMkLst>
          <pc:docMk/>
          <pc:sldMk cId="629899088" sldId="341"/>
        </pc:sldMkLst>
      </pc:sldChg>
      <pc:sldChg chg="del">
        <pc:chgData name="danka stuijver" userId="09a21c9d59dcf2da" providerId="LiveId" clId="{57F0F915-0A73-475A-BDF5-88C79E5D4DC8}" dt="2025-08-26T12:14:21.042" v="24" actId="47"/>
        <pc:sldMkLst>
          <pc:docMk/>
          <pc:sldMk cId="2797709266" sldId="342"/>
        </pc:sldMkLst>
      </pc:sldChg>
      <pc:sldChg chg="del">
        <pc:chgData name="danka stuijver" userId="09a21c9d59dcf2da" providerId="LiveId" clId="{57F0F915-0A73-475A-BDF5-88C79E5D4DC8}" dt="2025-08-26T12:04:26.863" v="9" actId="47"/>
        <pc:sldMkLst>
          <pc:docMk/>
          <pc:sldMk cId="768102708" sldId="343"/>
        </pc:sldMkLst>
      </pc:sldChg>
      <pc:sldChg chg="del">
        <pc:chgData name="danka stuijver" userId="09a21c9d59dcf2da" providerId="LiveId" clId="{57F0F915-0A73-475A-BDF5-88C79E5D4DC8}" dt="2025-08-26T12:14:19.139" v="23" actId="47"/>
        <pc:sldMkLst>
          <pc:docMk/>
          <pc:sldMk cId="2632398394" sldId="344"/>
        </pc:sldMkLst>
      </pc:sldChg>
      <pc:sldChg chg="modSp mod">
        <pc:chgData name="danka stuijver" userId="09a21c9d59dcf2da" providerId="LiveId" clId="{57F0F915-0A73-475A-BDF5-88C79E5D4DC8}" dt="2025-08-26T12:28:51.848" v="431" actId="1076"/>
        <pc:sldMkLst>
          <pc:docMk/>
          <pc:sldMk cId="2559288818" sldId="345"/>
        </pc:sldMkLst>
        <pc:picChg chg="mod">
          <ac:chgData name="danka stuijver" userId="09a21c9d59dcf2da" providerId="LiveId" clId="{57F0F915-0A73-475A-BDF5-88C79E5D4DC8}" dt="2025-08-26T12:28:48.973" v="430" actId="1076"/>
          <ac:picMkLst>
            <pc:docMk/>
            <pc:sldMk cId="2559288818" sldId="345"/>
            <ac:picMk id="5" creationId="{2216E4BA-16DC-597F-B0E6-1A4FC9142DBC}"/>
          </ac:picMkLst>
        </pc:picChg>
      </pc:sldChg>
      <pc:sldChg chg="modSp mod">
        <pc:chgData name="danka stuijver" userId="09a21c9d59dcf2da" providerId="LiveId" clId="{57F0F915-0A73-475A-BDF5-88C79E5D4DC8}" dt="2025-08-26T12:30:34.700" v="477" actId="1076"/>
        <pc:sldMkLst>
          <pc:docMk/>
          <pc:sldMk cId="770179043" sldId="346"/>
        </pc:sldMkLst>
        <pc:spChg chg="mod">
          <ac:chgData name="danka stuijver" userId="09a21c9d59dcf2da" providerId="LiveId" clId="{57F0F915-0A73-475A-BDF5-88C79E5D4DC8}" dt="2025-08-26T12:30:31.820" v="476" actId="6549"/>
          <ac:spMkLst>
            <pc:docMk/>
            <pc:sldMk cId="770179043" sldId="346"/>
            <ac:spMk id="2" creationId="{453D46FC-8C60-E8E7-2795-C90E0D9B6DF9}"/>
          </ac:spMkLst>
        </pc:spChg>
        <pc:spChg chg="mod">
          <ac:chgData name="danka stuijver" userId="09a21c9d59dcf2da" providerId="LiveId" clId="{57F0F915-0A73-475A-BDF5-88C79E5D4DC8}" dt="2025-08-26T12:30:34.700" v="477" actId="1076"/>
          <ac:spMkLst>
            <pc:docMk/>
            <pc:sldMk cId="770179043" sldId="346"/>
            <ac:spMk id="4" creationId="{85BBA1AE-45E5-EF16-8C37-0139A88A7595}"/>
          </ac:spMkLst>
        </pc:spChg>
      </pc:sldChg>
      <pc:sldChg chg="add">
        <pc:chgData name="danka stuijver" userId="09a21c9d59dcf2da" providerId="LiveId" clId="{57F0F915-0A73-475A-BDF5-88C79E5D4DC8}" dt="2025-08-26T12:04:18.194" v="8"/>
        <pc:sldMkLst>
          <pc:docMk/>
          <pc:sldMk cId="3898820201" sldId="351"/>
        </pc:sldMkLst>
      </pc:sldChg>
      <pc:sldChg chg="addSp modSp new">
        <pc:chgData name="danka stuijver" userId="09a21c9d59dcf2da" providerId="LiveId" clId="{57F0F915-0A73-475A-BDF5-88C79E5D4DC8}" dt="2025-08-26T12:13:01.648" v="13"/>
        <pc:sldMkLst>
          <pc:docMk/>
          <pc:sldMk cId="4000129803" sldId="352"/>
        </pc:sldMkLst>
        <pc:spChg chg="mod">
          <ac:chgData name="danka stuijver" userId="09a21c9d59dcf2da" providerId="LiveId" clId="{57F0F915-0A73-475A-BDF5-88C79E5D4DC8}" dt="2025-08-26T12:13:01.648" v="13"/>
          <ac:spMkLst>
            <pc:docMk/>
            <pc:sldMk cId="4000129803" sldId="352"/>
            <ac:spMk id="3" creationId="{CA7EA09A-EF81-6EF2-F465-61BB72033761}"/>
          </ac:spMkLst>
        </pc:spChg>
      </pc:sldChg>
      <pc:sldChg chg="modSp new mod">
        <pc:chgData name="danka stuijver" userId="09a21c9d59dcf2da" providerId="LiveId" clId="{57F0F915-0A73-475A-BDF5-88C79E5D4DC8}" dt="2025-08-26T12:13:17.459" v="16" actId="27636"/>
        <pc:sldMkLst>
          <pc:docMk/>
          <pc:sldMk cId="3520093841" sldId="353"/>
        </pc:sldMkLst>
      </pc:sldChg>
      <pc:sldChg chg="modSp new mod">
        <pc:chgData name="danka stuijver" userId="09a21c9d59dcf2da" providerId="LiveId" clId="{57F0F915-0A73-475A-BDF5-88C79E5D4DC8}" dt="2025-08-26T12:13:37.397" v="19" actId="27636"/>
        <pc:sldMkLst>
          <pc:docMk/>
          <pc:sldMk cId="2148927962" sldId="354"/>
        </pc:sldMkLst>
      </pc:sldChg>
      <pc:sldChg chg="modSp new">
        <pc:chgData name="danka stuijver" userId="09a21c9d59dcf2da" providerId="LiveId" clId="{57F0F915-0A73-475A-BDF5-88C79E5D4DC8}" dt="2025-08-26T12:13:54.344" v="21"/>
        <pc:sldMkLst>
          <pc:docMk/>
          <pc:sldMk cId="2034622848" sldId="355"/>
        </pc:sldMkLst>
      </pc:sldChg>
      <pc:sldChg chg="modSp new mod ord">
        <pc:chgData name="danka stuijver" userId="09a21c9d59dcf2da" providerId="LiveId" clId="{57F0F915-0A73-475A-BDF5-88C79E5D4DC8}" dt="2025-08-26T12:32:52.158" v="530"/>
        <pc:sldMkLst>
          <pc:docMk/>
          <pc:sldMk cId="1204358711" sldId="356"/>
        </pc:sldMkLst>
        <pc:spChg chg="mod">
          <ac:chgData name="danka stuijver" userId="09a21c9d59dcf2da" providerId="LiveId" clId="{57F0F915-0A73-475A-BDF5-88C79E5D4DC8}" dt="2025-08-26T12:14:52.898" v="82" actId="20577"/>
          <ac:spMkLst>
            <pc:docMk/>
            <pc:sldMk cId="1204358711" sldId="356"/>
            <ac:spMk id="2" creationId="{69EDF3BB-6F24-D538-3B02-A318859B8BAB}"/>
          </ac:spMkLst>
        </pc:spChg>
        <pc:spChg chg="mod">
          <ac:chgData name="danka stuijver" userId="09a21c9d59dcf2da" providerId="LiveId" clId="{57F0F915-0A73-475A-BDF5-88C79E5D4DC8}" dt="2025-08-26T12:30:40.227" v="478" actId="313"/>
          <ac:spMkLst>
            <pc:docMk/>
            <pc:sldMk cId="1204358711" sldId="356"/>
            <ac:spMk id="3" creationId="{E7D5C939-7B95-1107-09A1-A9B497BF5BCB}"/>
          </ac:spMkLst>
        </pc:spChg>
      </pc:sldChg>
      <pc:sldChg chg="addSp delSp modSp new">
        <pc:chgData name="danka stuijver" userId="09a21c9d59dcf2da" providerId="LiveId" clId="{57F0F915-0A73-475A-BDF5-88C79E5D4DC8}" dt="2025-08-26T12:28:31.835" v="428" actId="1076"/>
        <pc:sldMkLst>
          <pc:docMk/>
          <pc:sldMk cId="2183372559" sldId="357"/>
        </pc:sldMkLst>
        <pc:picChg chg="add mod">
          <ac:chgData name="danka stuijver" userId="09a21c9d59dcf2da" providerId="LiveId" clId="{57F0F915-0A73-475A-BDF5-88C79E5D4DC8}" dt="2025-08-26T12:28:31.835" v="428" actId="1076"/>
          <ac:picMkLst>
            <pc:docMk/>
            <pc:sldMk cId="2183372559" sldId="357"/>
            <ac:picMk id="4" creationId="{072E18F0-A282-23AD-F2D1-4F69DFA1EBFD}"/>
          </ac:picMkLst>
        </pc:picChg>
        <pc:picChg chg="add mod">
          <ac:chgData name="danka stuijver" userId="09a21c9d59dcf2da" providerId="LiveId" clId="{57F0F915-0A73-475A-BDF5-88C79E5D4DC8}" dt="2025-08-26T12:28:24.406" v="427" actId="1076"/>
          <ac:picMkLst>
            <pc:docMk/>
            <pc:sldMk cId="2183372559" sldId="357"/>
            <ac:picMk id="3074" creationId="{A72E87A5-F20C-FAAF-CB1E-15615C35BE41}"/>
          </ac:picMkLst>
        </pc:picChg>
      </pc:sldChg>
      <pc:sldChg chg="new del">
        <pc:chgData name="danka stuijver" userId="09a21c9d59dcf2da" providerId="LiveId" clId="{57F0F915-0A73-475A-BDF5-88C79E5D4DC8}" dt="2025-08-26T12:15:52.631" v="368" actId="47"/>
        <pc:sldMkLst>
          <pc:docMk/>
          <pc:sldMk cId="3241261963" sldId="357"/>
        </pc:sldMkLst>
      </pc:sldChg>
      <pc:sldChg chg="modSp new mod">
        <pc:chgData name="danka stuijver" userId="09a21c9d59dcf2da" providerId="LiveId" clId="{57F0F915-0A73-475A-BDF5-88C79E5D4DC8}" dt="2025-08-26T12:30:21.830" v="464" actId="20577"/>
        <pc:sldMkLst>
          <pc:docMk/>
          <pc:sldMk cId="3421976296" sldId="358"/>
        </pc:sldMkLst>
      </pc:sldChg>
      <pc:sldChg chg="addSp delSp modSp new mod">
        <pc:chgData name="danka stuijver" userId="09a21c9d59dcf2da" providerId="LiveId" clId="{57F0F915-0A73-475A-BDF5-88C79E5D4DC8}" dt="2025-08-26T12:34:28.705" v="675" actId="20577"/>
        <pc:sldMkLst>
          <pc:docMk/>
          <pc:sldMk cId="79505646" sldId="359"/>
        </pc:sldMkLst>
        <pc:spChg chg="add mod">
          <ac:chgData name="danka stuijver" userId="09a21c9d59dcf2da" providerId="LiveId" clId="{57F0F915-0A73-475A-BDF5-88C79E5D4DC8}" dt="2025-08-26T12:34:28.705" v="675" actId="20577"/>
          <ac:spMkLst>
            <pc:docMk/>
            <pc:sldMk cId="79505646" sldId="359"/>
            <ac:spMk id="4" creationId="{A9D10B9B-69A5-5E9D-ECD2-93436536B7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E7BEC-4C58-4398-A200-BF5FBFC40878}" type="datetimeFigureOut">
              <a:rPr lang="nl-NL" smtClean="0"/>
              <a:t>23-9-2025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37E67-F4E1-4437-B170-8ED9BDB393BD}" type="slidenum">
              <a:rPr lang="nl-NL" smtClean="0"/>
              <a:t>‹nr.›</a:t>
            </a:fld>
            <a:endParaRPr lang="nl-NL"/>
          </a:p>
        </p:txBody>
      </p:sp>
    </p:spTree>
    <p:extLst>
      <p:ext uri="{BB962C8B-B14F-4D97-AF65-F5344CB8AC3E}">
        <p14:creationId xmlns:p14="http://schemas.microsoft.com/office/powerpoint/2010/main" val="4103003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Dank voor de uitnodiging om vandaag hier te spreken. Ik ga het hebben over samenwerken en samen werken. Waarom het zo moeilijk is, maar ook noodzakelijk. </a:t>
            </a:r>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1</a:t>
            </a:fld>
            <a:endParaRPr lang="nl-NL"/>
          </a:p>
        </p:txBody>
      </p:sp>
    </p:spTree>
    <p:extLst>
      <p:ext uri="{BB962C8B-B14F-4D97-AF65-F5344CB8AC3E}">
        <p14:creationId xmlns:p14="http://schemas.microsoft.com/office/powerpoint/2010/main" val="2820498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 zijn daarmee steeds verder weggeraakt van het idee van de </a:t>
            </a:r>
            <a:r>
              <a:rPr lang="nl-NL" sz="1200" kern="1200" dirty="0" err="1">
                <a:solidFill>
                  <a:schemeClr val="tx1"/>
                </a:solidFill>
                <a:effectLst/>
                <a:latin typeface="+mn-lt"/>
                <a:ea typeface="+mn-ea"/>
                <a:cs typeface="+mn-cs"/>
              </a:rPr>
              <a:t>gildebus</a:t>
            </a:r>
            <a:r>
              <a:rPr lang="nl-NL" sz="1200" kern="1200" dirty="0">
                <a:solidFill>
                  <a:schemeClr val="tx1"/>
                </a:solidFill>
                <a:effectLst/>
                <a:latin typeface="+mn-lt"/>
                <a:ea typeface="+mn-ea"/>
                <a:cs typeface="+mn-cs"/>
              </a:rPr>
              <a:t>. Deze </a:t>
            </a:r>
            <a:r>
              <a:rPr lang="nl-NL" sz="1200" kern="1200" dirty="0" err="1">
                <a:solidFill>
                  <a:schemeClr val="tx1"/>
                </a:solidFill>
                <a:effectLst/>
                <a:latin typeface="+mn-lt"/>
                <a:ea typeface="+mn-ea"/>
                <a:cs typeface="+mn-cs"/>
              </a:rPr>
              <a:t>gildebus</a:t>
            </a:r>
            <a:r>
              <a:rPr lang="nl-NL" sz="1200" kern="1200" dirty="0">
                <a:solidFill>
                  <a:schemeClr val="tx1"/>
                </a:solidFill>
                <a:effectLst/>
                <a:latin typeface="+mn-lt"/>
                <a:ea typeface="+mn-ea"/>
                <a:cs typeface="+mn-cs"/>
              </a:rPr>
              <a:t> stampt uit 1796 en is van de kleermakersgilde regio Rotterdam. Het idee was simpel: iedereen draagt een muntje bij, had iemand een dokter nodig, dan werd dat betaald uit de bus. Solidair. Jongeren met ouderen. Gezonden met zieken. De helft van onze zorgkosten wordt gemaakt door Nederlanders van 65 jaar en ouder, een kwart gaat naar maar 1% van de </a:t>
            </a:r>
            <a:r>
              <a:rPr lang="nl-NL" sz="1200" kern="1200" dirty="0" err="1">
                <a:solidFill>
                  <a:schemeClr val="tx1"/>
                </a:solidFill>
                <a:effectLst/>
                <a:latin typeface="+mn-lt"/>
                <a:ea typeface="+mn-ea"/>
                <a:cs typeface="+mn-cs"/>
              </a:rPr>
              <a:t>NL’ders</a:t>
            </a:r>
            <a:r>
              <a:rPr lang="nl-NL" sz="1200" kern="1200" dirty="0">
                <a:solidFill>
                  <a:schemeClr val="tx1"/>
                </a:solidFill>
                <a:effectLst/>
                <a:latin typeface="+mn-lt"/>
                <a:ea typeface="+mn-ea"/>
                <a:cs typeface="+mn-cs"/>
              </a:rPr>
              <a:t> veelal in het laatste jaar van hun leven. Daar zijn we ons steeds minder van bewust. </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13</a:t>
            </a:fld>
            <a:endParaRPr lang="nl-NL"/>
          </a:p>
        </p:txBody>
      </p:sp>
    </p:spTree>
    <p:extLst>
      <p:ext uri="{BB962C8B-B14F-4D97-AF65-F5344CB8AC3E}">
        <p14:creationId xmlns:p14="http://schemas.microsoft.com/office/powerpoint/2010/main" val="93615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Anno 2023 merk ik dat mensen de zorg meer gebruiken als </a:t>
            </a:r>
            <a:r>
              <a:rPr lang="nl-NL" sz="1200" kern="1200" dirty="0" err="1">
                <a:solidFill>
                  <a:schemeClr val="tx1"/>
                </a:solidFill>
                <a:effectLst/>
                <a:latin typeface="+mn-lt"/>
                <a:ea typeface="+mn-ea"/>
                <a:cs typeface="+mn-cs"/>
              </a:rPr>
              <a:t>all-you-can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eat</a:t>
            </a:r>
            <a:r>
              <a:rPr lang="nl-NL" sz="1200" kern="1200" dirty="0">
                <a:solidFill>
                  <a:schemeClr val="tx1"/>
                </a:solidFill>
                <a:effectLst/>
                <a:latin typeface="+mn-lt"/>
                <a:ea typeface="+mn-ea"/>
                <a:cs typeface="+mn-cs"/>
              </a:rPr>
              <a:t> buffet. Ik hoor ‘Het maakt niet uit hoor, wat dat onderzoek kost, mijn eigen risico is toch al op’ of ‘mijn zorgverzekering is maandelijks mijn duurste abonnement, daar mag ik toch zeker wel 24/7 zorg voor verwachten?’</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14</a:t>
            </a:fld>
            <a:endParaRPr lang="nl-NL"/>
          </a:p>
        </p:txBody>
      </p:sp>
    </p:spTree>
    <p:extLst>
      <p:ext uri="{BB962C8B-B14F-4D97-AF65-F5344CB8AC3E}">
        <p14:creationId xmlns:p14="http://schemas.microsoft.com/office/powerpoint/2010/main" val="329418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toegenomen zorgconsumptie, oneigenlijk gebruik van de zorg merken ook op de huisartsenpost. Ik hoor specialisten vaak klachten over de hoeveelheid onzin dat op de SEH terecht komt in de dienst. Realiseer je dan dat wij al waanzinnig veel onzin tegenhouden. Maar liefst 73% van de mensen die bellen, doen dat voor een zogenaamde laag urgente klacht. Een klacht waarvoor je de huisarts helemaal niet hoeft te bellen, of waarvoor je tot de volgende werkdag kan wachten. Dat gaat vooral om de jongere generaties. </a:t>
            </a:r>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16</a:t>
            </a:fld>
            <a:endParaRPr lang="nl-NL"/>
          </a:p>
        </p:txBody>
      </p:sp>
    </p:spTree>
    <p:extLst>
      <p:ext uri="{BB962C8B-B14F-4D97-AF65-F5344CB8AC3E}">
        <p14:creationId xmlns:p14="http://schemas.microsoft.com/office/powerpoint/2010/main" val="4788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Maar dat is de ene kant van het verhaal </a:t>
            </a:r>
          </a:p>
          <a:p>
            <a:r>
              <a:rPr lang="nl-NL" sz="1200" kern="1200" dirty="0">
                <a:solidFill>
                  <a:schemeClr val="tx1"/>
                </a:solidFill>
                <a:effectLst/>
                <a:latin typeface="+mn-lt"/>
                <a:ea typeface="+mn-ea"/>
                <a:cs typeface="+mn-cs"/>
              </a:rPr>
              <a:t>Het is niet alleen maar u vraagt wij draaien, het is ook wij draaien DUS u vraagt. </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17</a:t>
            </a:fld>
            <a:endParaRPr lang="nl-NL"/>
          </a:p>
        </p:txBody>
      </p:sp>
    </p:spTree>
    <p:extLst>
      <p:ext uri="{BB962C8B-B14F-4D97-AF65-F5344CB8AC3E}">
        <p14:creationId xmlns:p14="http://schemas.microsoft.com/office/powerpoint/2010/main" val="3124000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Steeds uitgebreider assortiment aan klinieken en behandelingen waarbij de zieke </a:t>
            </a:r>
            <a:r>
              <a:rPr lang="nl-NL" sz="1200" kern="1200" dirty="0" err="1">
                <a:solidFill>
                  <a:schemeClr val="tx1"/>
                </a:solidFill>
                <a:effectLst/>
                <a:latin typeface="+mn-lt"/>
                <a:ea typeface="+mn-ea"/>
                <a:cs typeface="+mn-cs"/>
              </a:rPr>
              <a:t>patient</a:t>
            </a:r>
            <a:r>
              <a:rPr lang="nl-NL" sz="1200" kern="1200" dirty="0">
                <a:solidFill>
                  <a:schemeClr val="tx1"/>
                </a:solidFill>
                <a:effectLst/>
                <a:latin typeface="+mn-lt"/>
                <a:ea typeface="+mn-ea"/>
                <a:cs typeface="+mn-cs"/>
              </a:rPr>
              <a:t> een soort koopwaar is. Waarbij voor elke pil een klacht wordt gezocht </a:t>
            </a:r>
            <a:r>
              <a:rPr lang="nl-NL" sz="1200" kern="1200" dirty="0" err="1">
                <a:solidFill>
                  <a:schemeClr val="tx1"/>
                </a:solidFill>
                <a:effectLst/>
                <a:latin typeface="+mn-lt"/>
                <a:ea typeface="+mn-ea"/>
                <a:cs typeface="+mn-cs"/>
              </a:rPr>
              <a:t>ipv</a:t>
            </a:r>
            <a:r>
              <a:rPr lang="nl-NL" sz="1200" kern="1200" dirty="0">
                <a:solidFill>
                  <a:schemeClr val="tx1"/>
                </a:solidFill>
                <a:effectLst/>
                <a:latin typeface="+mn-lt"/>
                <a:ea typeface="+mn-ea"/>
                <a:cs typeface="+mn-cs"/>
              </a:rPr>
              <a:t> andersom. Poepgoedpoli’s, snurkpoli’s, geheugenpoli’s, hoofdpijnpoli’s, stresspoli’s, jeukpoli’s, puberpoli’s, menopauze poli’s, menstruatiepoli’s, tattoopoli’s, de </a:t>
            </a:r>
            <a:r>
              <a:rPr lang="nl-NL" sz="1200" kern="1200" dirty="0" err="1">
                <a:solidFill>
                  <a:schemeClr val="tx1"/>
                </a:solidFill>
                <a:effectLst/>
                <a:latin typeface="+mn-lt"/>
                <a:ea typeface="+mn-ea"/>
                <a:cs typeface="+mn-cs"/>
              </a:rPr>
              <a:t>rugstraat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BeterBuik</a:t>
            </a:r>
            <a:r>
              <a:rPr lang="nl-NL" sz="1200" kern="1200" dirty="0">
                <a:solidFill>
                  <a:schemeClr val="tx1"/>
                </a:solidFill>
                <a:effectLst/>
                <a:latin typeface="+mn-lt"/>
                <a:ea typeface="+mn-ea"/>
                <a:cs typeface="+mn-cs"/>
              </a:rPr>
              <a:t>... ‘Vergoed door alle verzekeraars’, ‘binnen 2 uur een diagnose’. </a:t>
            </a:r>
            <a:r>
              <a:rPr lang="nl-NL" sz="1200" kern="1200" dirty="0" err="1">
                <a:solidFill>
                  <a:schemeClr val="tx1"/>
                </a:solidFill>
                <a:effectLst/>
                <a:latin typeface="+mn-lt"/>
                <a:ea typeface="+mn-ea"/>
                <a:cs typeface="+mn-cs"/>
              </a:rPr>
              <a:t>Controlepatienten</a:t>
            </a:r>
            <a:r>
              <a:rPr lang="nl-NL" sz="1200" kern="1200" dirty="0">
                <a:solidFill>
                  <a:schemeClr val="tx1"/>
                </a:solidFill>
                <a:effectLst/>
                <a:latin typeface="+mn-lt"/>
                <a:ea typeface="+mn-ea"/>
                <a:cs typeface="+mn-cs"/>
              </a:rPr>
              <a:t>: de kruk waar een zorginstelling op drijft. Wachtlijsten? Behandelpotentieel, onderhandelingspositie versterken. </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18</a:t>
            </a:fld>
            <a:endParaRPr lang="nl-NL"/>
          </a:p>
        </p:txBody>
      </p:sp>
    </p:spTree>
    <p:extLst>
      <p:ext uri="{BB962C8B-B14F-4D97-AF65-F5344CB8AC3E}">
        <p14:creationId xmlns:p14="http://schemas.microsoft.com/office/powerpoint/2010/main" val="4018381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Want we hebben ook een situatie gecreëerd waarin steeds meer geld gaat naar mensen die niet in </a:t>
            </a:r>
            <a:r>
              <a:rPr lang="nl-NL" sz="1200" kern="1200" dirty="0" err="1">
                <a:solidFill>
                  <a:schemeClr val="tx1"/>
                </a:solidFill>
                <a:effectLst/>
                <a:latin typeface="+mn-lt"/>
                <a:ea typeface="+mn-ea"/>
                <a:cs typeface="+mn-cs"/>
              </a:rPr>
              <a:t>IN</a:t>
            </a:r>
            <a:r>
              <a:rPr lang="nl-NL" sz="1200" kern="1200" dirty="0">
                <a:solidFill>
                  <a:schemeClr val="tx1"/>
                </a:solidFill>
                <a:effectLst/>
                <a:latin typeface="+mn-lt"/>
                <a:ea typeface="+mn-ea"/>
                <a:cs typeface="+mn-cs"/>
              </a:rPr>
              <a:t> maar AAN de zorg werken. Naar schatting vloeit 50% 100 miljard die jaarlijks naar de zorg gaat naar kenniscentra, adviesraden, toezichthouders, ICT bedrijven, consultants, </a:t>
            </a:r>
            <a:r>
              <a:rPr lang="nl-NL" sz="1200" kern="1200" dirty="0" err="1">
                <a:solidFill>
                  <a:schemeClr val="tx1"/>
                </a:solidFill>
                <a:effectLst/>
                <a:latin typeface="+mn-lt"/>
                <a:ea typeface="+mn-ea"/>
                <a:cs typeface="+mn-cs"/>
              </a:rPr>
              <a:t>recruiters</a:t>
            </a:r>
            <a:r>
              <a:rPr lang="nl-NL" sz="1200" kern="1200" dirty="0">
                <a:solidFill>
                  <a:schemeClr val="tx1"/>
                </a:solidFill>
                <a:effectLst/>
                <a:latin typeface="+mn-lt"/>
                <a:ea typeface="+mn-ea"/>
                <a:cs typeface="+mn-cs"/>
              </a:rPr>
              <a:t>, zorgbemiddelaars, private </a:t>
            </a:r>
            <a:r>
              <a:rPr lang="nl-NL" sz="1200" kern="1200" dirty="0" err="1">
                <a:solidFill>
                  <a:schemeClr val="tx1"/>
                </a:solidFill>
                <a:effectLst/>
                <a:latin typeface="+mn-lt"/>
                <a:ea typeface="+mn-ea"/>
                <a:cs typeface="+mn-cs"/>
              </a:rPr>
              <a:t>equity</a:t>
            </a:r>
            <a:r>
              <a:rPr lang="nl-NL" sz="1200" kern="1200" dirty="0">
                <a:solidFill>
                  <a:schemeClr val="tx1"/>
                </a:solidFill>
                <a:effectLst/>
                <a:latin typeface="+mn-lt"/>
                <a:ea typeface="+mn-ea"/>
                <a:cs typeface="+mn-cs"/>
              </a:rPr>
              <a:t>, zorgvastgoed en de buffers van de zorgverzekeraars. Hele stammen laten de schoorsteen roken van ‘ons’ zorggeld en proberen zoveel mogelijk uit de marktwerking te halen. </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19</a:t>
            </a:fld>
            <a:endParaRPr lang="nl-NL"/>
          </a:p>
        </p:txBody>
      </p:sp>
    </p:spTree>
    <p:extLst>
      <p:ext uri="{BB962C8B-B14F-4D97-AF65-F5344CB8AC3E}">
        <p14:creationId xmlns:p14="http://schemas.microsoft.com/office/powerpoint/2010/main" val="3868092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 hebben in de zorg zoveel tegengestelde belangen, machten en krachten dat het een hele lastige taak is om de boel op 1 lijn te krijgen. Maar dat is niet de enige reden waarom het lijkt alsof dat rupsje maar blijft groeien: we doen het zelf ook. Nog een onderzoek. Nog een vinkje. Nog een checklist. Minder doen is heel erg moeilijk. En dat blijkt ook iets te zijn wat we onderbewust doen: LEGO onderzoek. </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20</a:t>
            </a:fld>
            <a:endParaRPr lang="nl-NL"/>
          </a:p>
        </p:txBody>
      </p:sp>
    </p:spTree>
    <p:extLst>
      <p:ext uri="{BB962C8B-B14F-4D97-AF65-F5344CB8AC3E}">
        <p14:creationId xmlns:p14="http://schemas.microsoft.com/office/powerpoint/2010/main" val="3875480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Dat is eigenlijk ook wat beoogt wordt in het IZA. Passende zorg gaat niet alleen over ziekte, maar ook over gezondheid en zelfredzaamheid, daarbij moet de focus op het voorkomen van ziekte </a:t>
            </a:r>
            <a:r>
              <a:rPr lang="nl-NL" sz="1200" kern="1200" dirty="0" err="1">
                <a:solidFill>
                  <a:schemeClr val="tx1"/>
                </a:solidFill>
                <a:effectLst/>
                <a:latin typeface="+mn-lt"/>
                <a:ea typeface="+mn-ea"/>
                <a:cs typeface="+mn-cs"/>
              </a:rPr>
              <a:t>ipv</a:t>
            </a:r>
            <a:r>
              <a:rPr lang="nl-NL" sz="1200" kern="1200" dirty="0">
                <a:solidFill>
                  <a:schemeClr val="tx1"/>
                </a:solidFill>
                <a:effectLst/>
                <a:latin typeface="+mn-lt"/>
                <a:ea typeface="+mn-ea"/>
                <a:cs typeface="+mn-cs"/>
              </a:rPr>
              <a:t> alleen het behandelen ervan. De oplossing ligt, en nu komen we bij het tweede deel van mijn presentatie in het zoeken naar wat ons verbind en in samenwerking. Het woordje samenwerking staat niet voor niets 200x in het IZA. Waarbij meteen de vraag rijst: wat is nou goede en vruchtbare samenwerking? Hoe doe je dat? Hoe voorkom je dat je eindeloos gaat polderen, overleggen en vergaderen en iedereen toch weer kiest voor eigen behoud en eigen belang.</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23</a:t>
            </a:fld>
            <a:endParaRPr lang="nl-NL"/>
          </a:p>
        </p:txBody>
      </p:sp>
    </p:spTree>
    <p:extLst>
      <p:ext uri="{BB962C8B-B14F-4D97-AF65-F5344CB8AC3E}">
        <p14:creationId xmlns:p14="http://schemas.microsoft.com/office/powerpoint/2010/main" val="3323171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Mevrouw Jansen is een 72-jarige vrouw uit Nijkerk met een complexe zorgvraag. Ze heeft diabetes type 2, artrose, lichte geheugenproblemen en woont zelfstandig. Door haar fysieke klachten heeft ze moeite met het uitvoeren van dagelijkse activiteiten, zoals boodschappen doen en huishoudelijke taken. Ze ervaart ook gevoelens van eenzaamheid, wat haar mentale welzijn beïnvloedt.</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24</a:t>
            </a:fld>
            <a:endParaRPr lang="nl-NL"/>
          </a:p>
        </p:txBody>
      </p:sp>
    </p:spTree>
    <p:extLst>
      <p:ext uri="{BB962C8B-B14F-4D97-AF65-F5344CB8AC3E}">
        <p14:creationId xmlns:p14="http://schemas.microsoft.com/office/powerpoint/2010/main" val="1299511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samenvoegen van SEH en HAP naast elkaar leek op papier een goed idee, maar samenwerken is niet samenwerken. De belangen bleken te verschillend, de visie ook, de tijd te krap. Het bleek zelfs te leiden tot meer verwijzingen en schuttinggooien van patiënten en zorgtaken, want het was toch om de hoek. Dit toont dat hoewel we samenwerken zien als geïnstitutionaliseerd gedrag, Met andere woorden van nature goed, het niet altijd natuurlijk is. En dat hoeft ook niet. </a:t>
            </a:r>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25</a:t>
            </a:fld>
            <a:endParaRPr lang="nl-NL"/>
          </a:p>
        </p:txBody>
      </p:sp>
    </p:spTree>
    <p:extLst>
      <p:ext uri="{BB962C8B-B14F-4D97-AF65-F5344CB8AC3E}">
        <p14:creationId xmlns:p14="http://schemas.microsoft.com/office/powerpoint/2010/main" val="106037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Wat we vandaag gaan doen is allereerst: uitzoomen, </a:t>
            </a:r>
            <a:r>
              <a:rPr lang="nl-NL" sz="1200" kern="1200" dirty="0" err="1">
                <a:solidFill>
                  <a:schemeClr val="tx1"/>
                </a:solidFill>
                <a:effectLst/>
                <a:latin typeface="+mn-lt"/>
                <a:ea typeface="+mn-ea"/>
                <a:cs typeface="+mn-cs"/>
              </a:rPr>
              <a:t>helikopteren</a:t>
            </a:r>
            <a:r>
              <a:rPr lang="nl-NL" sz="1200" kern="1200" dirty="0">
                <a:solidFill>
                  <a:schemeClr val="tx1"/>
                </a:solidFill>
                <a:effectLst/>
                <a:latin typeface="+mn-lt"/>
                <a:ea typeface="+mn-ea"/>
                <a:cs typeface="+mn-cs"/>
              </a:rPr>
              <a:t>, proberen van een afstandje en vanuit verschillende hoeken te kijken naar wat er gebeurt in de zorg. Waarom doen wij wat wij doen en wat zijn daar de gevolgen van? Daarna gaan we het toespitsen op het belang, maar ook de obstakels van samenwerking in de zorg. </a:t>
            </a:r>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2</a:t>
            </a:fld>
            <a:endParaRPr lang="nl-NL"/>
          </a:p>
        </p:txBody>
      </p:sp>
    </p:spTree>
    <p:extLst>
      <p:ext uri="{BB962C8B-B14F-4D97-AF65-F5344CB8AC3E}">
        <p14:creationId xmlns:p14="http://schemas.microsoft.com/office/powerpoint/2010/main" val="643090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voorbeeld toont het succes van goede samenwerking, voor de </a:t>
            </a:r>
            <a:r>
              <a:rPr lang="nl-NL" dirty="0" err="1"/>
              <a:t>patient</a:t>
            </a:r>
            <a:r>
              <a:rPr lang="nl-NL" dirty="0"/>
              <a:t> en de zorg en ook van het belang van het werk van velen van jullie. </a:t>
            </a:r>
          </a:p>
          <a:p>
            <a:r>
              <a:rPr lang="nl-NL" dirty="0"/>
              <a:t>Samenwerken is een middel tot houdbare zorg, maar het is niet makkelijk en de valkuil is het zien als middel </a:t>
            </a:r>
            <a:r>
              <a:rPr lang="nl-NL" dirty="0" err="1"/>
              <a:t>ipv</a:t>
            </a:r>
            <a:r>
              <a:rPr lang="nl-NL" dirty="0"/>
              <a:t> als doel</a:t>
            </a:r>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26</a:t>
            </a:fld>
            <a:endParaRPr lang="nl-NL"/>
          </a:p>
        </p:txBody>
      </p:sp>
    </p:spTree>
    <p:extLst>
      <p:ext uri="{BB962C8B-B14F-4D97-AF65-F5344CB8AC3E}">
        <p14:creationId xmlns:p14="http://schemas.microsoft.com/office/powerpoint/2010/main" val="299406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Mevrouw Jansen wordt ondersteund door een multidisciplinair zorgteam binnen de regio Nijkerk, bestaande uit:</a:t>
            </a:r>
          </a:p>
          <a:p>
            <a:r>
              <a:rPr lang="nl-NL" b="1" dirty="0"/>
              <a:t>Huisarts</a:t>
            </a:r>
            <a:r>
              <a:rPr lang="nl-NL" dirty="0"/>
              <a:t>: Begeleidt haar diabetesbehandeling en coördineert de zorg.</a:t>
            </a:r>
          </a:p>
          <a:p>
            <a:r>
              <a:rPr lang="nl-NL" b="1" dirty="0"/>
              <a:t>Praktijkondersteuner </a:t>
            </a:r>
            <a:r>
              <a:rPr lang="nl-NL" b="1" dirty="0" err="1"/>
              <a:t>Somatiek</a:t>
            </a:r>
            <a:r>
              <a:rPr lang="nl-NL" b="1" dirty="0"/>
              <a:t> (POH-S)</a:t>
            </a:r>
            <a:r>
              <a:rPr lang="nl-NL" dirty="0"/>
              <a:t>: Helpt bij het monitoren van haar gezondheid en ondersteunt bij leefstijlinterventies.</a:t>
            </a:r>
          </a:p>
          <a:p>
            <a:r>
              <a:rPr lang="nl-NL" b="1" dirty="0"/>
              <a:t>Fysiotherapeut</a:t>
            </a:r>
            <a:r>
              <a:rPr lang="nl-NL" dirty="0"/>
              <a:t>: Biedt therapie voor haar artroseklachten en adviseert over beweging.</a:t>
            </a:r>
          </a:p>
          <a:p>
            <a:r>
              <a:rPr lang="nl-NL" b="1" dirty="0"/>
              <a:t>Wijkverpleegkundige</a:t>
            </a:r>
            <a:r>
              <a:rPr lang="nl-NL" dirty="0"/>
              <a:t>: Ondersteunt bij het uitvoeren van dagelijkse activiteiten en coördineert zorg.</a:t>
            </a:r>
          </a:p>
          <a:p>
            <a:r>
              <a:rPr lang="nl-NL" b="1" dirty="0"/>
              <a:t>Maatschappelijk werker</a:t>
            </a:r>
            <a:r>
              <a:rPr lang="nl-NL" dirty="0"/>
              <a:t>: Biedt ondersteuning bij psychosociale problemen en helpt bij het vinden van sociale activiteiten.</a:t>
            </a:r>
          </a:p>
          <a:p>
            <a:r>
              <a:rPr lang="nl-NL" b="1" dirty="0"/>
              <a:t>GGZ-professionals</a:t>
            </a:r>
            <a:r>
              <a:rPr lang="nl-NL" dirty="0"/>
              <a:t>: Bieden ondersteuning bij haar geheugenproblemen en gevoelens van eenzaamheid.</a:t>
            </a:r>
          </a:p>
          <a:p>
            <a:r>
              <a:rPr lang="nl-NL" dirty="0"/>
              <a:t>Een in de zoveel tijd zat iedereen bij elkaar en werd gekeken wat er nodig was om de situatie houdbaar te maken. Dit werd georganiseerd door een door de zorgverzekeraar betaalde projectmanager uit de GEZ gelden. </a:t>
            </a:r>
          </a:p>
          <a:p>
            <a:r>
              <a:rPr lang="nl-NL" b="1" dirty="0"/>
              <a:t>Verbeterde gezondheid</a:t>
            </a:r>
            <a:r>
              <a:rPr lang="nl-NL" dirty="0"/>
              <a:t>: Mevrouw Jansen heeft betere controle over haar diabetes en ervaart minder pijn door artrose.</a:t>
            </a:r>
          </a:p>
          <a:p>
            <a:r>
              <a:rPr lang="nl-NL" b="1" dirty="0"/>
              <a:t>Toegenomen zelfredzaamheid</a:t>
            </a:r>
            <a:r>
              <a:rPr lang="nl-NL" dirty="0"/>
              <a:t>: Ze kan weer zelfstandig boodschappen doen en huishoudelijke taken uitvoeren.</a:t>
            </a:r>
          </a:p>
          <a:p>
            <a:r>
              <a:rPr lang="nl-NL" b="1" dirty="0"/>
              <a:t>Betere mentale gezondheid</a:t>
            </a:r>
            <a:r>
              <a:rPr lang="nl-NL" dirty="0"/>
              <a:t>: Door deelname aan sociale activiteiten en ondersteuning van GGZ-professionals voelt ze zich minder eenzaam en heeft ze meer energie.</a:t>
            </a:r>
          </a:p>
          <a:p>
            <a:r>
              <a:rPr lang="nl-NL" b="1" dirty="0"/>
              <a:t>Verminderde zorgkosten</a:t>
            </a:r>
            <a:r>
              <a:rPr lang="nl-NL" dirty="0"/>
              <a:t>: Door preventieve zorg en betere afstemming tussen zorgverleners zijn er minder ziekenhuisopnames en ziekenhuisbezoeken.</a:t>
            </a:r>
          </a:p>
          <a:p>
            <a:endParaRPr lang="nl-NL" dirty="0"/>
          </a:p>
          <a:p>
            <a:r>
              <a:rPr lang="nl-NL" dirty="0"/>
              <a:t>En toen viel de financiering weg voor de projectmanager, en had niemand tijd en zin om de </a:t>
            </a:r>
            <a:r>
              <a:rPr lang="nl-NL" dirty="0" err="1"/>
              <a:t>coordinatie</a:t>
            </a:r>
            <a:r>
              <a:rPr lang="nl-NL" dirty="0"/>
              <a:t> op zich te nemen. Al gauw ontstonden er discussies en verschoof de dynamiek. Ik schreef hierover voor medisch contact een column. </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27</a:t>
            </a:fld>
            <a:endParaRPr lang="nl-NL"/>
          </a:p>
        </p:txBody>
      </p:sp>
    </p:spTree>
    <p:extLst>
      <p:ext uri="{BB962C8B-B14F-4D97-AF65-F5344CB8AC3E}">
        <p14:creationId xmlns:p14="http://schemas.microsoft.com/office/powerpoint/2010/main" val="238475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t>Duidelijke rollen: </a:t>
            </a:r>
            <a:r>
              <a:rPr lang="nl-NL" sz="1200" dirty="0"/>
              <a:t>Wie doet wat, wie is eindverantwoordelijk?</a:t>
            </a:r>
          </a:p>
          <a:p>
            <a:r>
              <a:rPr lang="nl-NL" sz="1200" b="1" dirty="0"/>
              <a:t>Gezamenlijke doelen: </a:t>
            </a:r>
            <a:r>
              <a:rPr lang="nl-NL" sz="1200" dirty="0"/>
              <a:t>Concrete, meetbare afspraken over wat je samen wilt bereiken, samenwerking als middel</a:t>
            </a:r>
          </a:p>
          <a:p>
            <a:r>
              <a:rPr lang="nl-NL" sz="1200" b="1" dirty="0"/>
              <a:t>Open communicatie: </a:t>
            </a:r>
            <a:r>
              <a:rPr lang="nl-NL" sz="1200" dirty="0"/>
              <a:t>Regelmatig overleg (niet teveel!), transparante informatie-uitwisseling.</a:t>
            </a:r>
          </a:p>
          <a:p>
            <a:r>
              <a:rPr lang="nl-NL" sz="1200" b="1" dirty="0"/>
              <a:t>Vertrouwen &amp; respect: </a:t>
            </a:r>
            <a:r>
              <a:rPr lang="nl-NL" sz="1200" dirty="0"/>
              <a:t>Erken elkaars expertise, werk gelijkwaardig.</a:t>
            </a:r>
          </a:p>
          <a:p>
            <a:r>
              <a:rPr lang="nl-NL" sz="1200" b="1" dirty="0"/>
              <a:t>Gedeelde prikkels: </a:t>
            </a:r>
            <a:r>
              <a:rPr lang="nl-NL" sz="1200" dirty="0"/>
              <a:t>Financiering en beloningen gericht op samenwerking</a:t>
            </a:r>
          </a:p>
          <a:p>
            <a:r>
              <a:rPr lang="nl-NL" sz="1200" b="1" dirty="0"/>
              <a:t>Patiënt centraal: </a:t>
            </a:r>
            <a:r>
              <a:rPr lang="nl-NL" sz="1200" dirty="0"/>
              <a:t>Laat de zorgbehoefte van de patiënt leidend zijn.</a:t>
            </a:r>
          </a:p>
          <a:p>
            <a:r>
              <a:rPr lang="nl-NL" sz="1200" b="1" dirty="0"/>
              <a:t>Flexibel &amp; adaptief: </a:t>
            </a:r>
            <a:r>
              <a:rPr lang="nl-NL" sz="1200" dirty="0"/>
              <a:t>Pas samenwerking aan bij veranderingen en uitdagingen.</a:t>
            </a:r>
          </a:p>
          <a:p>
            <a:r>
              <a:rPr lang="nl-NL" sz="1200" b="1" dirty="0"/>
              <a:t>Evalueren &amp; bijsturen: </a:t>
            </a:r>
            <a:r>
              <a:rPr lang="nl-NL" sz="1200" dirty="0"/>
              <a:t>Meet resultaten, leer van ervaringen, stuur bij waar nodig, stop indien niet vruchtbaar</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29</a:t>
            </a:fld>
            <a:endParaRPr lang="nl-NL"/>
          </a:p>
        </p:txBody>
      </p:sp>
    </p:spTree>
    <p:extLst>
      <p:ext uri="{BB962C8B-B14F-4D97-AF65-F5344CB8AC3E}">
        <p14:creationId xmlns:p14="http://schemas.microsoft.com/office/powerpoint/2010/main" val="3400633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30</a:t>
            </a:fld>
            <a:endParaRPr lang="nl-NL"/>
          </a:p>
        </p:txBody>
      </p:sp>
    </p:spTree>
    <p:extLst>
      <p:ext uri="{BB962C8B-B14F-4D97-AF65-F5344CB8AC3E}">
        <p14:creationId xmlns:p14="http://schemas.microsoft.com/office/powerpoint/2010/main" val="2015793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 en toe moet je jezelf afvragen: Doe ik goed? En dat is iets anders dan Doe ik HET goed. </a:t>
            </a:r>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31</a:t>
            </a:fld>
            <a:endParaRPr lang="nl-NL"/>
          </a:p>
        </p:txBody>
      </p:sp>
    </p:spTree>
    <p:extLst>
      <p:ext uri="{BB962C8B-B14F-4D97-AF65-F5344CB8AC3E}">
        <p14:creationId xmlns:p14="http://schemas.microsoft.com/office/powerpoint/2010/main" val="179141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7B8F47D-99B8-4F22-B5E9-9F7E21C3E7D8}" type="slidenum">
              <a:rPr lang="nl-NL" smtClean="0"/>
              <a:t>4</a:t>
            </a:fld>
            <a:endParaRPr lang="nl-NL"/>
          </a:p>
        </p:txBody>
      </p:sp>
    </p:spTree>
    <p:extLst>
      <p:ext uri="{BB962C8B-B14F-4D97-AF65-F5344CB8AC3E}">
        <p14:creationId xmlns:p14="http://schemas.microsoft.com/office/powerpoint/2010/main" val="1886160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Dat willen we niet natuurlijk, dus gaan we in het wilde weg roepen. En als je zoals ik in de media werkt dan begin je patronen te herkennen. Wat zijn kreten die je vaak hoort: er moet nu iets gebeuren ect. Maar ik wil eerste een stapje terugdoen en kijken naar hoe het komt dat we in de huidige situatie zijn beland. </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7</a:t>
            </a:fld>
            <a:endParaRPr lang="nl-NL"/>
          </a:p>
        </p:txBody>
      </p:sp>
    </p:spTree>
    <p:extLst>
      <p:ext uri="{BB962C8B-B14F-4D97-AF65-F5344CB8AC3E}">
        <p14:creationId xmlns:p14="http://schemas.microsoft.com/office/powerpoint/2010/main" val="45922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1CDC4-108B-D261-8119-7C288600504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EB6463D-31A7-9C40-7DDD-B2906F845C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FA5D6BF-3602-99A7-8C6A-D3B0FD22989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26C27EC-4300-0F00-F7F6-873451ED6F68}"/>
              </a:ext>
            </a:extLst>
          </p:cNvPr>
          <p:cNvSpPr>
            <a:spLocks noGrp="1"/>
          </p:cNvSpPr>
          <p:nvPr>
            <p:ph type="sldNum" sz="quarter" idx="5"/>
          </p:nvPr>
        </p:nvSpPr>
        <p:spPr/>
        <p:txBody>
          <a:bodyPr/>
          <a:lstStyle/>
          <a:p>
            <a:fld id="{C8F37E67-F4E1-4437-B170-8ED9BDB393BD}" type="slidenum">
              <a:rPr lang="nl-NL" smtClean="0"/>
              <a:t>8</a:t>
            </a:fld>
            <a:endParaRPr lang="nl-NL"/>
          </a:p>
        </p:txBody>
      </p:sp>
    </p:spTree>
    <p:extLst>
      <p:ext uri="{BB962C8B-B14F-4D97-AF65-F5344CB8AC3E}">
        <p14:creationId xmlns:p14="http://schemas.microsoft.com/office/powerpoint/2010/main" val="1089102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Maar ik wil eerste een stapje terugdoen en kijken naar hoe het komt dat we in de huidige situatie zijn beland. </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9</a:t>
            </a:fld>
            <a:endParaRPr lang="nl-NL"/>
          </a:p>
        </p:txBody>
      </p:sp>
    </p:spTree>
    <p:extLst>
      <p:ext uri="{BB962C8B-B14F-4D97-AF65-F5344CB8AC3E}">
        <p14:creationId xmlns:p14="http://schemas.microsoft.com/office/powerpoint/2010/main" val="1282070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paradoxale realiteit want waarom </a:t>
            </a:r>
            <a:r>
              <a:rPr lang="nl-NL" dirty="0" err="1"/>
              <a:t>overservicen</a:t>
            </a:r>
            <a:r>
              <a:rPr lang="nl-NL" dirty="0"/>
              <a:t> we de ene </a:t>
            </a:r>
            <a:r>
              <a:rPr lang="nl-NL" dirty="0" err="1"/>
              <a:t>patient</a:t>
            </a:r>
            <a:r>
              <a:rPr lang="nl-NL" dirty="0"/>
              <a:t> en doen we de andere tekort. Waarom doen we soms teveel, soms te weinig maar opvallend vaak niet dát wat het hardst nodig is voor de gezondheid van onze burgers? </a:t>
            </a:r>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10</a:t>
            </a:fld>
            <a:endParaRPr lang="nl-NL"/>
          </a:p>
        </p:txBody>
      </p:sp>
    </p:spTree>
    <p:extLst>
      <p:ext uri="{BB962C8B-B14F-4D97-AF65-F5344CB8AC3E}">
        <p14:creationId xmlns:p14="http://schemas.microsoft.com/office/powerpoint/2010/main" val="3458380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Dit rupsje stelt onze gezondheidszorg. De zorggebruiker, de zorgverlener, de verzekeraar, de politiek en zelfs de toezichthouders zijn allemaal een streepje. Allemaal hebben ze invloed op het groeien van dat rupsje dat een steeds grotere hap neemt uit de zorgvoorraad en de Nederlandse begroting. Dat heeft natuurlijk te maken met vergrijzing, meer chronisch zieken, meer behandelopties. Maar ook onze samenleving en ons zorgsysteem hebben invloed.   </a:t>
            </a:r>
          </a:p>
          <a:p>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11</a:t>
            </a:fld>
            <a:endParaRPr lang="nl-NL"/>
          </a:p>
        </p:txBody>
      </p:sp>
    </p:spTree>
    <p:extLst>
      <p:ext uri="{BB962C8B-B14F-4D97-AF65-F5344CB8AC3E}">
        <p14:creationId xmlns:p14="http://schemas.microsoft.com/office/powerpoint/2010/main" val="1609278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onze samenleving merk ik dat zorg steeds minder wordt gezien als collectief goed en meer als individueel recht. We leren onze kinderen al: kom voor jezelf op, laat je niet wegsturen, wees assertief. </a:t>
            </a:r>
            <a:r>
              <a:rPr lang="nl-NL" sz="1200" kern="1200" dirty="0">
                <a:solidFill>
                  <a:schemeClr val="tx1"/>
                </a:solidFill>
                <a:effectLst/>
                <a:latin typeface="+mn-lt"/>
                <a:ea typeface="+mn-ea"/>
                <a:cs typeface="+mn-cs"/>
              </a:rPr>
              <a:t>We verachten zorg op het niveau van private care in een publiek systeem. Dus verwijzingen, onderzoeken ect op verzoek in plaats van op indicatie. </a:t>
            </a:r>
            <a:endParaRPr lang="nl-NL" dirty="0"/>
          </a:p>
        </p:txBody>
      </p:sp>
      <p:sp>
        <p:nvSpPr>
          <p:cNvPr id="4" name="Tijdelijke aanduiding voor dianummer 3"/>
          <p:cNvSpPr>
            <a:spLocks noGrp="1"/>
          </p:cNvSpPr>
          <p:nvPr>
            <p:ph type="sldNum" sz="quarter" idx="5"/>
          </p:nvPr>
        </p:nvSpPr>
        <p:spPr/>
        <p:txBody>
          <a:bodyPr/>
          <a:lstStyle/>
          <a:p>
            <a:fld id="{C8F37E67-F4E1-4437-B170-8ED9BDB393BD}" type="slidenum">
              <a:rPr lang="nl-NL" smtClean="0"/>
              <a:t>12</a:t>
            </a:fld>
            <a:endParaRPr lang="nl-NL"/>
          </a:p>
        </p:txBody>
      </p:sp>
    </p:spTree>
    <p:extLst>
      <p:ext uri="{BB962C8B-B14F-4D97-AF65-F5344CB8AC3E}">
        <p14:creationId xmlns:p14="http://schemas.microsoft.com/office/powerpoint/2010/main" val="163305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nl-NL"/>
              <a:t>Klik om stijl te bewerken</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7" name="Date Placeholder 6"/>
          <p:cNvSpPr>
            <a:spLocks noGrp="1"/>
          </p:cNvSpPr>
          <p:nvPr>
            <p:ph type="dt" sz="half" idx="10"/>
          </p:nvPr>
        </p:nvSpPr>
        <p:spPr/>
        <p:txBody>
          <a:bodyPr/>
          <a:lstStyle/>
          <a:p>
            <a:fld id="{CE1891A7-FC87-41FA-AE68-B901357FE0A6}" type="datetimeFigureOut">
              <a:rPr lang="nl-NL" smtClean="0"/>
              <a:t>23-9-2025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2605901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E1891A7-FC87-41FA-AE68-B901357FE0A6}" type="datetimeFigureOut">
              <a:rPr lang="nl-NL" smtClean="0"/>
              <a:t>23-9-2025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2053442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E1891A7-FC87-41FA-AE68-B901357FE0A6}" type="datetimeFigureOut">
              <a:rPr lang="nl-NL" smtClean="0"/>
              <a:t>23-9-2025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2628424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nl-NL"/>
              <a:t>Klik om stijl te bewerken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E1891A7-FC87-41FA-AE68-B901357FE0A6}" type="datetimeFigureOut">
              <a:rPr lang="nl-NL" smtClean="0"/>
              <a:t>23-9-2025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2BF0503-A290-44DC-AB3D-F0423A70B347}" type="slidenum">
              <a:rPr lang="nl-NL" smtClean="0"/>
              <a:t>‹nr.›</a:t>
            </a:fld>
            <a:endParaRPr lang="nl-NL"/>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82856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nl-NL"/>
              <a:t>Klik om stijl te bewerken</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E1891A7-FC87-41FA-AE68-B901357FE0A6}" type="datetimeFigureOut">
              <a:rPr lang="nl-NL" smtClean="0"/>
              <a:t>23-9-2025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2053468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nl-NL"/>
              <a:t>Klik om stijl te bewerken</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a:t>Klikken om de tekststijl van het model te bewerken</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a:t>Klikken om de tekststijl van het model te bewerken</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CE1891A7-FC87-41FA-AE68-B901357FE0A6}" type="datetimeFigureOut">
              <a:rPr lang="nl-NL" smtClean="0"/>
              <a:t>23-9-2025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3098633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nl-NL"/>
              <a:t>Klik om stijl te bewerken</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CE1891A7-FC87-41FA-AE68-B901357FE0A6}" type="datetimeFigureOut">
              <a:rPr lang="nl-NL" smtClean="0"/>
              <a:t>23-9-2025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346209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E1891A7-FC87-41FA-AE68-B901357FE0A6}" type="datetimeFigureOut">
              <a:rPr lang="nl-NL" smtClean="0"/>
              <a:t>23-9-2025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82238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E1891A7-FC87-41FA-AE68-B901357FE0A6}" type="datetimeFigureOut">
              <a:rPr lang="nl-NL" smtClean="0"/>
              <a:t>23-9-2025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275322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E1891A7-FC87-41FA-AE68-B901357FE0A6}" type="datetimeFigureOut">
              <a:rPr lang="nl-NL" smtClean="0"/>
              <a:t>23-9-2025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260805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nl-NL"/>
              <a:t>Klik om stijl te bewerken</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CE1891A7-FC87-41FA-AE68-B901357FE0A6}" type="datetimeFigureOut">
              <a:rPr lang="nl-NL" smtClean="0"/>
              <a:t>23-9-2025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493859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E1891A7-FC87-41FA-AE68-B901357FE0A6}" type="datetimeFigureOut">
              <a:rPr lang="nl-NL" smtClean="0"/>
              <a:t>23-9-2025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115087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20000" y="2505075"/>
            <a:ext cx="5025216"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a:t>Klikken om de tekststijl van het model te bewerken</a:t>
            </a:r>
          </a:p>
        </p:txBody>
      </p:sp>
      <p:sp>
        <p:nvSpPr>
          <p:cNvPr id="6" name="Content Placeholder 5"/>
          <p:cNvSpPr>
            <a:spLocks noGrp="1"/>
          </p:cNvSpPr>
          <p:nvPr>
            <p:ph sz="quarter" idx="4"/>
          </p:nvPr>
        </p:nvSpPr>
        <p:spPr>
          <a:xfrm>
            <a:off x="6319840" y="2505075"/>
            <a:ext cx="503554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CE1891A7-FC87-41FA-AE68-B901357FE0A6}" type="datetimeFigureOut">
              <a:rPr lang="nl-NL" smtClean="0"/>
              <a:t>23-9-2025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2393703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E1891A7-FC87-41FA-AE68-B901357FE0A6}" type="datetimeFigureOut">
              <a:rPr lang="nl-NL" smtClean="0"/>
              <a:t>23-9-2025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115953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891A7-FC87-41FA-AE68-B901357FE0A6}" type="datetimeFigureOut">
              <a:rPr lang="nl-NL" smtClean="0"/>
              <a:t>23-9-2025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239798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E1891A7-FC87-41FA-AE68-B901357FE0A6}" type="datetimeFigureOut">
              <a:rPr lang="nl-NL" smtClean="0"/>
              <a:t>23-9-2025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956869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E1891A7-FC87-41FA-AE68-B901357FE0A6}" type="datetimeFigureOut">
              <a:rPr lang="nl-NL" smtClean="0"/>
              <a:t>23-9-2025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2BF0503-A290-44DC-AB3D-F0423A70B347}" type="slidenum">
              <a:rPr lang="nl-NL" smtClean="0"/>
              <a:t>‹nr.›</a:t>
            </a:fld>
            <a:endParaRPr lang="nl-NL"/>
          </a:p>
        </p:txBody>
      </p:sp>
    </p:spTree>
    <p:extLst>
      <p:ext uri="{BB962C8B-B14F-4D97-AF65-F5344CB8AC3E}">
        <p14:creationId xmlns:p14="http://schemas.microsoft.com/office/powerpoint/2010/main" val="93440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E1891A7-FC87-41FA-AE68-B901357FE0A6}" type="datetimeFigureOut">
              <a:rPr lang="nl-NL" smtClean="0"/>
              <a:t>23-9-2025</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2BF0503-A290-44DC-AB3D-F0423A70B347}" type="slidenum">
              <a:rPr lang="nl-NL" smtClean="0"/>
              <a:t>‹nr.›</a:t>
            </a:fld>
            <a:endParaRPr lang="nl-NL"/>
          </a:p>
        </p:txBody>
      </p:sp>
    </p:spTree>
    <p:extLst>
      <p:ext uri="{BB962C8B-B14F-4D97-AF65-F5344CB8AC3E}">
        <p14:creationId xmlns:p14="http://schemas.microsoft.com/office/powerpoint/2010/main" val="20257309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xO2vCqTc5C4?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A272D-C5E9-53AB-B1D1-4279634B65D7}"/>
              </a:ext>
            </a:extLst>
          </p:cNvPr>
          <p:cNvSpPr>
            <a:spLocks noGrp="1"/>
          </p:cNvSpPr>
          <p:nvPr>
            <p:ph type="ctrTitle"/>
          </p:nvPr>
        </p:nvSpPr>
        <p:spPr>
          <a:xfrm>
            <a:off x="646459" y="930249"/>
            <a:ext cx="11142408" cy="798788"/>
          </a:xfrm>
        </p:spPr>
        <p:txBody>
          <a:bodyPr>
            <a:normAutofit fontScale="90000"/>
          </a:bodyPr>
          <a:lstStyle/>
          <a:p>
            <a:pPr algn="ctr"/>
            <a:r>
              <a:rPr lang="nl-NL" sz="6000" b="1" i="1" dirty="0"/>
              <a:t>Samenwerken in de zorg</a:t>
            </a:r>
            <a:br>
              <a:rPr lang="nl-NL" sz="5400" i="1" dirty="0"/>
            </a:br>
            <a:r>
              <a:rPr lang="nl-NL" sz="2800" i="1" dirty="0"/>
              <a:t>Geen vanzelfsprekendheid, wel noodzaak</a:t>
            </a:r>
            <a:endParaRPr lang="nl-NL" sz="5400" b="1" dirty="0"/>
          </a:p>
        </p:txBody>
      </p:sp>
      <p:sp>
        <p:nvSpPr>
          <p:cNvPr id="4" name="Tekstvak 3">
            <a:extLst>
              <a:ext uri="{FF2B5EF4-FFF2-40B4-BE49-F238E27FC236}">
                <a16:creationId xmlns:a16="http://schemas.microsoft.com/office/drawing/2014/main" id="{80B5872F-53ED-3786-14B1-F81A452D8F2C}"/>
              </a:ext>
            </a:extLst>
          </p:cNvPr>
          <p:cNvSpPr txBox="1"/>
          <p:nvPr/>
        </p:nvSpPr>
        <p:spPr>
          <a:xfrm>
            <a:off x="8937171" y="5380672"/>
            <a:ext cx="3035188" cy="923330"/>
          </a:xfrm>
          <a:prstGeom prst="rect">
            <a:avLst/>
          </a:prstGeom>
          <a:noFill/>
        </p:spPr>
        <p:txBody>
          <a:bodyPr wrap="square" rtlCol="0">
            <a:spAutoFit/>
          </a:bodyPr>
          <a:lstStyle/>
          <a:p>
            <a:r>
              <a:rPr lang="nl-NL" b="1" dirty="0"/>
              <a:t>24 september 2025</a:t>
            </a:r>
          </a:p>
          <a:p>
            <a:r>
              <a:rPr lang="nl-NL" b="1" dirty="0"/>
              <a:t>Danka Stuijver, huisarts, bestuurder en schrijver</a:t>
            </a:r>
            <a:endParaRPr lang="nl-NL" dirty="0"/>
          </a:p>
        </p:txBody>
      </p:sp>
      <p:pic>
        <p:nvPicPr>
          <p:cNvPr id="6" name="Afbeelding 5">
            <a:extLst>
              <a:ext uri="{FF2B5EF4-FFF2-40B4-BE49-F238E27FC236}">
                <a16:creationId xmlns:a16="http://schemas.microsoft.com/office/drawing/2014/main" id="{0E859177-39F1-27E0-7FC2-7B1B867151B7}"/>
              </a:ext>
            </a:extLst>
          </p:cNvPr>
          <p:cNvPicPr>
            <a:picLocks noChangeAspect="1"/>
          </p:cNvPicPr>
          <p:nvPr/>
        </p:nvPicPr>
        <p:blipFill>
          <a:blip r:embed="rId3">
            <a:extLst>
              <a:ext uri="{28A0092B-C50C-407E-A947-70E740481C1C}">
                <a14:useLocalDpi xmlns:a14="http://schemas.microsoft.com/office/drawing/2010/main" val="0"/>
              </a:ext>
            </a:extLst>
          </a:blip>
          <a:srcRect r="11390"/>
          <a:stretch>
            <a:fillRect/>
          </a:stretch>
        </p:blipFill>
        <p:spPr>
          <a:xfrm>
            <a:off x="3964664" y="2358073"/>
            <a:ext cx="4262672" cy="3605464"/>
          </a:xfrm>
          <a:prstGeom prst="rect">
            <a:avLst/>
          </a:prstGeom>
        </p:spPr>
      </p:pic>
    </p:spTree>
    <p:extLst>
      <p:ext uri="{BB962C8B-B14F-4D97-AF65-F5344CB8AC3E}">
        <p14:creationId xmlns:p14="http://schemas.microsoft.com/office/powerpoint/2010/main" val="2096000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9D4D598-89A9-A2CF-0D93-23D6FF5B445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9016" t="48488" r="30450" b="5569"/>
          <a:stretch>
            <a:fillRect/>
          </a:stretch>
        </p:blipFill>
        <p:spPr>
          <a:xfrm>
            <a:off x="2746401" y="1722304"/>
            <a:ext cx="2061883" cy="3260992"/>
          </a:xfrm>
        </p:spPr>
      </p:pic>
      <p:sp>
        <p:nvSpPr>
          <p:cNvPr id="3" name="Tekstvak 2">
            <a:extLst>
              <a:ext uri="{FF2B5EF4-FFF2-40B4-BE49-F238E27FC236}">
                <a16:creationId xmlns:a16="http://schemas.microsoft.com/office/drawing/2014/main" id="{0CBD3123-5CFF-B6D3-DC2F-02806C8965E6}"/>
              </a:ext>
            </a:extLst>
          </p:cNvPr>
          <p:cNvSpPr txBox="1"/>
          <p:nvPr/>
        </p:nvSpPr>
        <p:spPr>
          <a:xfrm>
            <a:off x="5519057" y="2775857"/>
            <a:ext cx="4593772" cy="923330"/>
          </a:xfrm>
          <a:prstGeom prst="rect">
            <a:avLst/>
          </a:prstGeom>
          <a:noFill/>
        </p:spPr>
        <p:txBody>
          <a:bodyPr wrap="square" rtlCol="0">
            <a:spAutoFit/>
          </a:bodyPr>
          <a:lstStyle/>
          <a:p>
            <a:r>
              <a:rPr lang="nl-NL" dirty="0"/>
              <a:t>Waarom doen we soms teveel, soms te weinig en opvallend vaak niet dát wat het hardst nodig is voor de gezondheid van de burger? </a:t>
            </a:r>
          </a:p>
        </p:txBody>
      </p:sp>
    </p:spTree>
    <p:extLst>
      <p:ext uri="{BB962C8B-B14F-4D97-AF65-F5344CB8AC3E}">
        <p14:creationId xmlns:p14="http://schemas.microsoft.com/office/powerpoint/2010/main" val="41934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84546-3D3E-FBA7-17A6-B1BB1CD8A9EB}"/>
              </a:ext>
            </a:extLst>
          </p:cNvPr>
          <p:cNvSpPr>
            <a:spLocks noGrp="1"/>
          </p:cNvSpPr>
          <p:nvPr>
            <p:ph type="title"/>
          </p:nvPr>
        </p:nvSpPr>
        <p:spPr>
          <a:xfrm>
            <a:off x="1468991" y="986840"/>
            <a:ext cx="8761413" cy="706964"/>
          </a:xfrm>
        </p:spPr>
        <p:txBody>
          <a:bodyPr>
            <a:normAutofit fontScale="90000"/>
          </a:bodyPr>
          <a:lstStyle/>
          <a:p>
            <a:pPr algn="ctr"/>
            <a:r>
              <a:rPr lang="nl-NL" dirty="0"/>
              <a:t>Zorgstelsel</a:t>
            </a:r>
          </a:p>
        </p:txBody>
      </p:sp>
      <p:sp>
        <p:nvSpPr>
          <p:cNvPr id="3" name="Tijdelijke aanduiding voor inhoud 2">
            <a:extLst>
              <a:ext uri="{FF2B5EF4-FFF2-40B4-BE49-F238E27FC236}">
                <a16:creationId xmlns:a16="http://schemas.microsoft.com/office/drawing/2014/main" id="{1BFF4421-9FEA-A3BF-BAC1-534E41A7506B}"/>
              </a:ext>
            </a:extLst>
          </p:cNvPr>
          <p:cNvSpPr>
            <a:spLocks noGrp="1"/>
          </p:cNvSpPr>
          <p:nvPr>
            <p:ph idx="1"/>
          </p:nvPr>
        </p:nvSpPr>
        <p:spPr/>
        <p:txBody>
          <a:bodyPr/>
          <a:lstStyle/>
          <a:p>
            <a:endParaRPr lang="nl-NL" dirty="0"/>
          </a:p>
          <a:p>
            <a:endParaRPr lang="nl-NL" dirty="0"/>
          </a:p>
          <a:p>
            <a:endParaRPr lang="nl-NL" dirty="0"/>
          </a:p>
          <a:p>
            <a:endParaRPr lang="nl-NL" dirty="0"/>
          </a:p>
          <a:p>
            <a:endParaRPr lang="nl-NL" dirty="0"/>
          </a:p>
          <a:p>
            <a:endParaRPr lang="nl-NL" dirty="0"/>
          </a:p>
        </p:txBody>
      </p:sp>
      <p:pic>
        <p:nvPicPr>
          <p:cNvPr id="4" name="Picture 4" descr="Arts woord wolk - stockfoto 2299358 | Crushpixel">
            <a:extLst>
              <a:ext uri="{FF2B5EF4-FFF2-40B4-BE49-F238E27FC236}">
                <a16:creationId xmlns:a16="http://schemas.microsoft.com/office/drawing/2014/main" id="{38558288-BC3D-D56E-A76A-0C6731ED3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342" y="2787611"/>
            <a:ext cx="2257150" cy="2138382"/>
          </a:xfrm>
          <a:prstGeom prst="ellipse">
            <a:avLst/>
          </a:prstGeom>
          <a:solidFill>
            <a:srgbClr val="C00000"/>
          </a:solidFill>
          <a:ln>
            <a:solidFill>
              <a:srgbClr val="FF0000"/>
            </a:solidFill>
          </a:ln>
          <a:effectLst>
            <a:glow rad="228600">
              <a:schemeClr val="accent2">
                <a:satMod val="175000"/>
                <a:alpha val="40000"/>
              </a:schemeClr>
            </a:glow>
          </a:effectLst>
        </p:spPr>
      </p:pic>
      <p:pic>
        <p:nvPicPr>
          <p:cNvPr id="5" name="Picture 2" descr="Rupsje Nooitgenoeg: Gymzaal">
            <a:extLst>
              <a:ext uri="{FF2B5EF4-FFF2-40B4-BE49-F238E27FC236}">
                <a16:creationId xmlns:a16="http://schemas.microsoft.com/office/drawing/2014/main" id="{DE5B24BC-D649-4EDD-569F-2770875130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19" t="10452" b="16704"/>
          <a:stretch/>
        </p:blipFill>
        <p:spPr bwMode="auto">
          <a:xfrm>
            <a:off x="1686289" y="2564279"/>
            <a:ext cx="5344998" cy="2119668"/>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a:extLst>
              <a:ext uri="{FF2B5EF4-FFF2-40B4-BE49-F238E27FC236}">
                <a16:creationId xmlns:a16="http://schemas.microsoft.com/office/drawing/2014/main" id="{163905BD-3C81-B2CD-D2BD-0E47F32C9A02}"/>
              </a:ext>
            </a:extLst>
          </p:cNvPr>
          <p:cNvSpPr/>
          <p:nvPr/>
        </p:nvSpPr>
        <p:spPr>
          <a:xfrm>
            <a:off x="9178534" y="3758184"/>
            <a:ext cx="802079" cy="76371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sp>
        <p:nvSpPr>
          <p:cNvPr id="7" name="Rechthoek 6">
            <a:extLst>
              <a:ext uri="{FF2B5EF4-FFF2-40B4-BE49-F238E27FC236}">
                <a16:creationId xmlns:a16="http://schemas.microsoft.com/office/drawing/2014/main" id="{8A8C46A8-CFD2-9A04-C7DB-A67891065A0F}"/>
              </a:ext>
            </a:extLst>
          </p:cNvPr>
          <p:cNvSpPr/>
          <p:nvPr/>
        </p:nvSpPr>
        <p:spPr>
          <a:xfrm>
            <a:off x="767407" y="5013548"/>
            <a:ext cx="1837764" cy="4090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Zorgvragers</a:t>
            </a:r>
          </a:p>
        </p:txBody>
      </p:sp>
      <p:sp>
        <p:nvSpPr>
          <p:cNvPr id="8" name="Rechthoek 7">
            <a:extLst>
              <a:ext uri="{FF2B5EF4-FFF2-40B4-BE49-F238E27FC236}">
                <a16:creationId xmlns:a16="http://schemas.microsoft.com/office/drawing/2014/main" id="{EA78C42D-AE09-2958-1EAD-E38C3F37124E}"/>
              </a:ext>
            </a:extLst>
          </p:cNvPr>
          <p:cNvSpPr/>
          <p:nvPr/>
        </p:nvSpPr>
        <p:spPr>
          <a:xfrm>
            <a:off x="3030071" y="5021401"/>
            <a:ext cx="1712259" cy="4090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Zorgverleners</a:t>
            </a:r>
          </a:p>
        </p:txBody>
      </p:sp>
      <p:sp>
        <p:nvSpPr>
          <p:cNvPr id="9" name="Rechthoek 8">
            <a:extLst>
              <a:ext uri="{FF2B5EF4-FFF2-40B4-BE49-F238E27FC236}">
                <a16:creationId xmlns:a16="http://schemas.microsoft.com/office/drawing/2014/main" id="{1A631B59-6B67-741A-4C23-D306EB79B4E0}"/>
              </a:ext>
            </a:extLst>
          </p:cNvPr>
          <p:cNvSpPr/>
          <p:nvPr/>
        </p:nvSpPr>
        <p:spPr>
          <a:xfrm>
            <a:off x="5328758" y="5030646"/>
            <a:ext cx="1574653" cy="4090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t>Zorgbepalers</a:t>
            </a:r>
            <a:endParaRPr lang="nl-NL" dirty="0"/>
          </a:p>
        </p:txBody>
      </p:sp>
      <p:cxnSp>
        <p:nvCxnSpPr>
          <p:cNvPr id="11" name="Rechte verbindingslijn met pijl 10">
            <a:extLst>
              <a:ext uri="{FF2B5EF4-FFF2-40B4-BE49-F238E27FC236}">
                <a16:creationId xmlns:a16="http://schemas.microsoft.com/office/drawing/2014/main" id="{0C070C24-4677-D44F-3C39-56EFC67E96C3}"/>
              </a:ext>
            </a:extLst>
          </p:cNvPr>
          <p:cNvCxnSpPr/>
          <p:nvPr/>
        </p:nvCxnSpPr>
        <p:spPr>
          <a:xfrm flipV="1">
            <a:off x="2142565" y="4276165"/>
            <a:ext cx="636494" cy="7373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Rechte verbindingslijn met pijl 12">
            <a:extLst>
              <a:ext uri="{FF2B5EF4-FFF2-40B4-BE49-F238E27FC236}">
                <a16:creationId xmlns:a16="http://schemas.microsoft.com/office/drawing/2014/main" id="{39CC3CE0-5315-A444-AA93-D6A3BA964D34}"/>
              </a:ext>
            </a:extLst>
          </p:cNvPr>
          <p:cNvCxnSpPr/>
          <p:nvPr/>
        </p:nvCxnSpPr>
        <p:spPr>
          <a:xfrm flipV="1">
            <a:off x="3639671" y="3191435"/>
            <a:ext cx="246529" cy="18299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38430B7F-9378-F232-3541-A98B22FAE87B}"/>
              </a:ext>
            </a:extLst>
          </p:cNvPr>
          <p:cNvCxnSpPr/>
          <p:nvPr/>
        </p:nvCxnSpPr>
        <p:spPr>
          <a:xfrm flipH="1" flipV="1">
            <a:off x="4742330" y="3856802"/>
            <a:ext cx="1107367" cy="11738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6306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par>
                                <p:cTn id="7" presetID="6" presetClass="emph" presetSubtype="0" fill="hold" grpId="0" nodeType="withEffect">
                                  <p:stCondLst>
                                    <p:cond delay="0"/>
                                  </p:stCondLst>
                                  <p:childTnLst>
                                    <p:animScale>
                                      <p:cBhvr>
                                        <p:cTn id="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ecause I'm worth it. - Post by Sunshine123 on Boldomatic">
            <a:extLst>
              <a:ext uri="{FF2B5EF4-FFF2-40B4-BE49-F238E27FC236}">
                <a16:creationId xmlns:a16="http://schemas.microsoft.com/office/drawing/2014/main" id="{C2657296-450C-3B93-4C3F-4F3414FF99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598"/>
          <a:stretch/>
        </p:blipFill>
        <p:spPr bwMode="auto">
          <a:xfrm>
            <a:off x="3931715" y="2747648"/>
            <a:ext cx="4328568" cy="3177259"/>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2">
            <a:extLst>
              <a:ext uri="{FF2B5EF4-FFF2-40B4-BE49-F238E27FC236}">
                <a16:creationId xmlns:a16="http://schemas.microsoft.com/office/drawing/2014/main" id="{76D7EBDA-752A-6D94-A764-E97369F36D0F}"/>
              </a:ext>
            </a:extLst>
          </p:cNvPr>
          <p:cNvSpPr>
            <a:spLocks noGrp="1"/>
          </p:cNvSpPr>
          <p:nvPr>
            <p:ph idx="1"/>
          </p:nvPr>
        </p:nvSpPr>
        <p:spPr>
          <a:xfrm>
            <a:off x="1397118" y="1138517"/>
            <a:ext cx="9397761" cy="894225"/>
          </a:xfrm>
        </p:spPr>
        <p:txBody>
          <a:bodyPr>
            <a:normAutofit fontScale="25000" lnSpcReduction="20000"/>
          </a:bodyPr>
          <a:lstStyle/>
          <a:p>
            <a:pPr marL="0" indent="0" algn="ctr">
              <a:buNone/>
            </a:pPr>
            <a:r>
              <a:rPr lang="nl-NL" sz="19200" b="1" dirty="0"/>
              <a:t>Zorgvragers</a:t>
            </a:r>
            <a:endParaRPr lang="nl-NL" sz="3600" b="1" dirty="0"/>
          </a:p>
          <a:p>
            <a:pPr marL="0" indent="0" algn="ctr">
              <a:buNone/>
            </a:pPr>
            <a:endParaRPr lang="nl-NL" sz="3600" b="1" dirty="0"/>
          </a:p>
          <a:p>
            <a:pPr marL="0" indent="0" algn="ctr">
              <a:buNone/>
            </a:pPr>
            <a:r>
              <a:rPr lang="nl-NL" sz="7200" b="1" i="1" dirty="0"/>
              <a:t>Zorg als individueel recht</a:t>
            </a:r>
          </a:p>
        </p:txBody>
      </p:sp>
    </p:spTree>
    <p:extLst>
      <p:ext uri="{BB962C8B-B14F-4D97-AF65-F5344CB8AC3E}">
        <p14:creationId xmlns:p14="http://schemas.microsoft.com/office/powerpoint/2010/main" val="2640001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7D250-1D94-191D-BD78-FC3A9652CFC7}"/>
              </a:ext>
            </a:extLst>
          </p:cNvPr>
          <p:cNvSpPr>
            <a:spLocks noGrp="1"/>
          </p:cNvSpPr>
          <p:nvPr>
            <p:ph type="title"/>
          </p:nvPr>
        </p:nvSpPr>
        <p:spPr>
          <a:xfrm>
            <a:off x="931819" y="574029"/>
            <a:ext cx="9404723" cy="1400530"/>
          </a:xfrm>
        </p:spPr>
        <p:txBody>
          <a:bodyPr/>
          <a:lstStyle/>
          <a:p>
            <a:pPr algn="ctr"/>
            <a:r>
              <a:rPr lang="nl-NL" dirty="0"/>
              <a:t>Van de </a:t>
            </a:r>
            <a:r>
              <a:rPr lang="nl-NL" dirty="0" err="1"/>
              <a:t>gildebus</a:t>
            </a:r>
            <a:r>
              <a:rPr lang="nl-NL" dirty="0"/>
              <a:t> naar..</a:t>
            </a:r>
          </a:p>
        </p:txBody>
      </p:sp>
      <p:pic>
        <p:nvPicPr>
          <p:cNvPr id="2050" name="Picture 2" descr="Collectiestuk: Gildebus kleermakersgilde met &quot;ANNO 1769 GILDE BOS ...&quot; |  Museum Rotterdam">
            <a:extLst>
              <a:ext uri="{FF2B5EF4-FFF2-40B4-BE49-F238E27FC236}">
                <a16:creationId xmlns:a16="http://schemas.microsoft.com/office/drawing/2014/main" id="{A4578C9B-CE23-B285-0546-1A7C7AE60D9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34593" y="1967632"/>
            <a:ext cx="3999173" cy="402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199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6D912-D757-5E2F-3286-CBA14C449DCC}"/>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33600BD7-9CFC-3C02-EFB8-58455A8B2463}"/>
              </a:ext>
            </a:extLst>
          </p:cNvPr>
          <p:cNvSpPr>
            <a:spLocks noGrp="1"/>
          </p:cNvSpPr>
          <p:nvPr>
            <p:ph idx="1"/>
          </p:nvPr>
        </p:nvSpPr>
        <p:spPr/>
        <p:txBody>
          <a:bodyPr/>
          <a:lstStyle/>
          <a:p>
            <a:r>
              <a:rPr lang="nl-NL" dirty="0"/>
              <a:t>‘Mijn eigen risico is toch al op dus het maakt niet uit wat dat onderzoek gaat kosten’</a:t>
            </a:r>
          </a:p>
          <a:p>
            <a:endParaRPr lang="nl-NL" dirty="0"/>
          </a:p>
          <a:p>
            <a:r>
              <a:rPr lang="nl-NL" dirty="0"/>
              <a:t>‘Maandelijks is mijn zorgverzekering mijn duurste abonnement, dus daar mag ik dan ook 24/7 zorg voor verwachten’</a:t>
            </a:r>
          </a:p>
        </p:txBody>
      </p:sp>
      <p:pic>
        <p:nvPicPr>
          <p:cNvPr id="5" name="Afbeelding 4">
            <a:extLst>
              <a:ext uri="{FF2B5EF4-FFF2-40B4-BE49-F238E27FC236}">
                <a16:creationId xmlns:a16="http://schemas.microsoft.com/office/drawing/2014/main" id="{B1209EC2-19EF-E2F9-903A-9360C67138F2}"/>
              </a:ext>
            </a:extLst>
          </p:cNvPr>
          <p:cNvPicPr>
            <a:picLocks noChangeAspect="1"/>
          </p:cNvPicPr>
          <p:nvPr/>
        </p:nvPicPr>
        <p:blipFill rotWithShape="1">
          <a:blip r:embed="rId3"/>
          <a:srcRect l="28088" t="38170" r="32280" b="39085"/>
          <a:stretch/>
        </p:blipFill>
        <p:spPr>
          <a:xfrm>
            <a:off x="3536577" y="4536422"/>
            <a:ext cx="4831976" cy="1559859"/>
          </a:xfrm>
          <a:prstGeom prst="rect">
            <a:avLst/>
          </a:prstGeom>
        </p:spPr>
      </p:pic>
    </p:spTree>
    <p:extLst>
      <p:ext uri="{BB962C8B-B14F-4D97-AF65-F5344CB8AC3E}">
        <p14:creationId xmlns:p14="http://schemas.microsoft.com/office/powerpoint/2010/main" val="3426171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D16F576-D006-15D1-BDCF-8E0F3B8FE9C2}"/>
              </a:ext>
            </a:extLst>
          </p:cNvPr>
          <p:cNvSpPr>
            <a:spLocks noGrp="1"/>
          </p:cNvSpPr>
          <p:nvPr>
            <p:ph type="title"/>
          </p:nvPr>
        </p:nvSpPr>
        <p:spPr>
          <a:xfrm>
            <a:off x="664041" y="793377"/>
            <a:ext cx="9404723" cy="883023"/>
          </a:xfrm>
        </p:spPr>
        <p:txBody>
          <a:bodyPr/>
          <a:lstStyle/>
          <a:p>
            <a:pPr algn="ctr"/>
            <a:endParaRPr lang="nl-NL" dirty="0"/>
          </a:p>
        </p:txBody>
      </p:sp>
      <p:pic>
        <p:nvPicPr>
          <p:cNvPr id="1026" name="Picture 2" descr="Definitief verlost van die haartjes? Vijf tips bij laseren van je bikinilijn  | RTL Nieuws">
            <a:extLst>
              <a:ext uri="{FF2B5EF4-FFF2-40B4-BE49-F238E27FC236}">
                <a16:creationId xmlns:a16="http://schemas.microsoft.com/office/drawing/2014/main" id="{030BFB48-FD78-C4DE-8D38-95102452D7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0677" y="1855110"/>
            <a:ext cx="6073422" cy="34163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0AAEFC1F-02F7-6A28-E52B-824F81EFFC4B}"/>
              </a:ext>
            </a:extLst>
          </p:cNvPr>
          <p:cNvSpPr txBox="1">
            <a:spLocks/>
          </p:cNvSpPr>
          <p:nvPr/>
        </p:nvSpPr>
        <p:spPr bwMode="gray">
          <a:xfrm>
            <a:off x="2116489" y="5757366"/>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solidFill>
                  <a:schemeClr val="tx1"/>
                </a:solidFill>
              </a:rPr>
              <a:t>‘De buurman heeft ook meebetaald’</a:t>
            </a:r>
          </a:p>
        </p:txBody>
      </p:sp>
    </p:spTree>
    <p:extLst>
      <p:ext uri="{BB962C8B-B14F-4D97-AF65-F5344CB8AC3E}">
        <p14:creationId xmlns:p14="http://schemas.microsoft.com/office/powerpoint/2010/main" val="105244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466B2-8718-985B-9BB6-7F099BC17D9C}"/>
              </a:ext>
            </a:extLst>
          </p:cNvPr>
          <p:cNvSpPr>
            <a:spLocks noGrp="1"/>
          </p:cNvSpPr>
          <p:nvPr>
            <p:ph type="title"/>
          </p:nvPr>
        </p:nvSpPr>
        <p:spPr/>
        <p:txBody>
          <a:bodyPr/>
          <a:lstStyle/>
          <a:p>
            <a:pPr algn="ctr"/>
            <a:r>
              <a:rPr lang="nl-NL" dirty="0"/>
              <a:t>Huisartsenpost</a:t>
            </a:r>
          </a:p>
        </p:txBody>
      </p:sp>
      <p:pic>
        <p:nvPicPr>
          <p:cNvPr id="7" name="Tijdelijke aanduiding voor inhoud 6">
            <a:extLst>
              <a:ext uri="{FF2B5EF4-FFF2-40B4-BE49-F238E27FC236}">
                <a16:creationId xmlns:a16="http://schemas.microsoft.com/office/drawing/2014/main" id="{CE72AB45-D8CC-6063-6BF3-F0A806637400}"/>
              </a:ext>
            </a:extLst>
          </p:cNvPr>
          <p:cNvPicPr>
            <a:picLocks noGrp="1" noChangeAspect="1"/>
          </p:cNvPicPr>
          <p:nvPr>
            <p:ph idx="1"/>
          </p:nvPr>
        </p:nvPicPr>
        <p:blipFill rotWithShape="1">
          <a:blip r:embed="rId3"/>
          <a:srcRect l="29276" t="28298" r="49401" b="43889"/>
          <a:stretch/>
        </p:blipFill>
        <p:spPr>
          <a:xfrm>
            <a:off x="656370" y="3203199"/>
            <a:ext cx="3209365" cy="2354694"/>
          </a:xfrm>
        </p:spPr>
      </p:pic>
      <p:pic>
        <p:nvPicPr>
          <p:cNvPr id="5" name="Afbeelding 4">
            <a:extLst>
              <a:ext uri="{FF2B5EF4-FFF2-40B4-BE49-F238E27FC236}">
                <a16:creationId xmlns:a16="http://schemas.microsoft.com/office/drawing/2014/main" id="{3FCF1601-D3AF-AE72-22FD-94A121B6DAB7}"/>
              </a:ext>
            </a:extLst>
          </p:cNvPr>
          <p:cNvPicPr>
            <a:picLocks noChangeAspect="1"/>
          </p:cNvPicPr>
          <p:nvPr/>
        </p:nvPicPr>
        <p:blipFill rotWithShape="1">
          <a:blip r:embed="rId4"/>
          <a:srcRect l="16175" t="51242" r="43824" b="33595"/>
          <a:stretch/>
        </p:blipFill>
        <p:spPr>
          <a:xfrm>
            <a:off x="1219200" y="1762420"/>
            <a:ext cx="4876800" cy="1039906"/>
          </a:xfrm>
          <a:prstGeom prst="rect">
            <a:avLst/>
          </a:prstGeom>
        </p:spPr>
      </p:pic>
      <p:pic>
        <p:nvPicPr>
          <p:cNvPr id="9" name="Afbeelding 8">
            <a:extLst>
              <a:ext uri="{FF2B5EF4-FFF2-40B4-BE49-F238E27FC236}">
                <a16:creationId xmlns:a16="http://schemas.microsoft.com/office/drawing/2014/main" id="{CD9F541F-8268-A05B-AC8D-3CE5392AAC87}"/>
              </a:ext>
            </a:extLst>
          </p:cNvPr>
          <p:cNvPicPr>
            <a:picLocks noChangeAspect="1"/>
          </p:cNvPicPr>
          <p:nvPr/>
        </p:nvPicPr>
        <p:blipFill rotWithShape="1">
          <a:blip r:embed="rId5"/>
          <a:srcRect l="30073" t="30850" r="61765" b="40130"/>
          <a:stretch/>
        </p:blipFill>
        <p:spPr>
          <a:xfrm>
            <a:off x="4545704" y="3385463"/>
            <a:ext cx="995082" cy="1990165"/>
          </a:xfrm>
          <a:prstGeom prst="rect">
            <a:avLst/>
          </a:prstGeom>
        </p:spPr>
      </p:pic>
      <p:sp>
        <p:nvSpPr>
          <p:cNvPr id="11" name="Tekstvak 10">
            <a:extLst>
              <a:ext uri="{FF2B5EF4-FFF2-40B4-BE49-F238E27FC236}">
                <a16:creationId xmlns:a16="http://schemas.microsoft.com/office/drawing/2014/main" id="{5ED14A2F-BCBC-88F9-5F6F-C582F069FDE9}"/>
              </a:ext>
            </a:extLst>
          </p:cNvPr>
          <p:cNvSpPr txBox="1"/>
          <p:nvPr/>
        </p:nvSpPr>
        <p:spPr>
          <a:xfrm>
            <a:off x="6228525" y="2155995"/>
            <a:ext cx="5470417" cy="646331"/>
          </a:xfrm>
          <a:prstGeom prst="rect">
            <a:avLst/>
          </a:prstGeom>
          <a:noFill/>
        </p:spPr>
        <p:txBody>
          <a:bodyPr wrap="square">
            <a:spAutoFit/>
          </a:bodyPr>
          <a:lstStyle/>
          <a:p>
            <a:r>
              <a:rPr lang="nl-NL" dirty="0">
                <a:latin typeface="Calibri" panose="020F0502020204030204" pitchFamily="34" charset="0"/>
                <a:ea typeface="Times New Roman" panose="02020603050405020304" pitchFamily="18" charset="0"/>
              </a:rPr>
              <a:t>‘De</a:t>
            </a:r>
            <a:r>
              <a:rPr lang="nl-NL" sz="1800" dirty="0">
                <a:effectLst/>
                <a:latin typeface="Calibri" panose="020F0502020204030204" pitchFamily="34" charset="0"/>
                <a:ea typeface="Times New Roman" panose="02020603050405020304" pitchFamily="18" charset="0"/>
              </a:rPr>
              <a:t> grootste groei in zorgvraag op de posten zit in de leeftijdsgroepen tot 44 jaar, niet bij ouderen’</a:t>
            </a:r>
            <a:endParaRPr lang="nl-NL" dirty="0"/>
          </a:p>
        </p:txBody>
      </p:sp>
      <p:pic>
        <p:nvPicPr>
          <p:cNvPr id="12" name="Picture 2" descr="Zorggebruik en urgentie op de HAP tussen 2013 en 2016 | Huisarts &amp;  Wetenschap">
            <a:extLst>
              <a:ext uri="{FF2B5EF4-FFF2-40B4-BE49-F238E27FC236}">
                <a16:creationId xmlns:a16="http://schemas.microsoft.com/office/drawing/2014/main" id="{09F8EF98-A090-CAC3-DBA7-1AADD5B35E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2786" y="3040610"/>
            <a:ext cx="3636967" cy="2679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2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C5F38-6A9D-2624-A663-1EDB521C30B1}"/>
              </a:ext>
            </a:extLst>
          </p:cNvPr>
          <p:cNvSpPr>
            <a:spLocks noGrp="1"/>
          </p:cNvSpPr>
          <p:nvPr>
            <p:ph type="title"/>
          </p:nvPr>
        </p:nvSpPr>
        <p:spPr/>
        <p:txBody>
          <a:bodyPr/>
          <a:lstStyle/>
          <a:p>
            <a:pPr algn="ctr"/>
            <a:r>
              <a:rPr lang="nl-NL" dirty="0"/>
              <a:t>Maar…</a:t>
            </a:r>
          </a:p>
        </p:txBody>
      </p:sp>
      <p:sp>
        <p:nvSpPr>
          <p:cNvPr id="3" name="Tijdelijke aanduiding voor inhoud 2">
            <a:extLst>
              <a:ext uri="{FF2B5EF4-FFF2-40B4-BE49-F238E27FC236}">
                <a16:creationId xmlns:a16="http://schemas.microsoft.com/office/drawing/2014/main" id="{6609CC60-362C-28DD-68A1-98EF6478719C}"/>
              </a:ext>
            </a:extLst>
          </p:cNvPr>
          <p:cNvSpPr>
            <a:spLocks noGrp="1"/>
          </p:cNvSpPr>
          <p:nvPr>
            <p:ph idx="1"/>
          </p:nvPr>
        </p:nvSpPr>
        <p:spPr/>
        <p:txBody>
          <a:bodyPr/>
          <a:lstStyle/>
          <a:p>
            <a:r>
              <a:rPr lang="nl-NL" dirty="0"/>
              <a:t>Het is niet alleen:: </a:t>
            </a:r>
          </a:p>
          <a:p>
            <a:pPr lvl="1"/>
            <a:r>
              <a:rPr lang="nl-NL" dirty="0"/>
              <a:t>U VRAAGT WIJ DRAAIEN….</a:t>
            </a:r>
          </a:p>
          <a:p>
            <a:pPr lvl="1"/>
            <a:endParaRPr lang="nl-NL" dirty="0"/>
          </a:p>
          <a:p>
            <a:r>
              <a:rPr lang="nl-NL" dirty="0"/>
              <a:t>Ook andersom wordt het rupsje gevoed/zorgverslaafd gemaakt:</a:t>
            </a:r>
          </a:p>
          <a:p>
            <a:pPr lvl="1"/>
            <a:r>
              <a:rPr lang="nl-NL" dirty="0"/>
              <a:t>WIJ DRAAIEN DUS U VRAAGT</a:t>
            </a:r>
          </a:p>
        </p:txBody>
      </p:sp>
    </p:spTree>
    <p:extLst>
      <p:ext uri="{BB962C8B-B14F-4D97-AF65-F5344CB8AC3E}">
        <p14:creationId xmlns:p14="http://schemas.microsoft.com/office/powerpoint/2010/main" val="2160851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5F7D47-8645-B0D8-20C9-DD1667CEE630}"/>
              </a:ext>
            </a:extLst>
          </p:cNvPr>
          <p:cNvSpPr>
            <a:spLocks noGrp="1"/>
          </p:cNvSpPr>
          <p:nvPr>
            <p:ph type="title"/>
          </p:nvPr>
        </p:nvSpPr>
        <p:spPr>
          <a:xfrm>
            <a:off x="646111" y="452718"/>
            <a:ext cx="10676313" cy="865282"/>
          </a:xfrm>
        </p:spPr>
        <p:txBody>
          <a:bodyPr/>
          <a:lstStyle/>
          <a:p>
            <a:pPr algn="ctr"/>
            <a:r>
              <a:rPr lang="nl-NL" dirty="0"/>
              <a:t>Zorgverleners</a:t>
            </a:r>
          </a:p>
        </p:txBody>
      </p:sp>
      <p:pic>
        <p:nvPicPr>
          <p:cNvPr id="3" name="Tijdelijke aanduiding voor inhoud 2">
            <a:extLst>
              <a:ext uri="{FF2B5EF4-FFF2-40B4-BE49-F238E27FC236}">
                <a16:creationId xmlns:a16="http://schemas.microsoft.com/office/drawing/2014/main" id="{9E51C9D5-15B5-A81D-C9A7-BEAFE522E1EB}"/>
              </a:ext>
            </a:extLst>
          </p:cNvPr>
          <p:cNvPicPr>
            <a:picLocks noGrp="1" noChangeAspect="1"/>
          </p:cNvPicPr>
          <p:nvPr>
            <p:ph idx="1"/>
          </p:nvPr>
        </p:nvPicPr>
        <p:blipFill rotWithShape="1">
          <a:blip r:embed="rId3"/>
          <a:srcRect l="30372" t="22923" r="30437" b="56231"/>
          <a:stretch/>
        </p:blipFill>
        <p:spPr>
          <a:xfrm>
            <a:off x="7793788" y="4254529"/>
            <a:ext cx="4258450" cy="1274097"/>
          </a:xfrm>
          <a:prstGeom prst="rect">
            <a:avLst/>
          </a:prstGeom>
        </p:spPr>
      </p:pic>
      <p:pic>
        <p:nvPicPr>
          <p:cNvPr id="4" name="Afbeelding 3">
            <a:extLst>
              <a:ext uri="{FF2B5EF4-FFF2-40B4-BE49-F238E27FC236}">
                <a16:creationId xmlns:a16="http://schemas.microsoft.com/office/drawing/2014/main" id="{129645F5-9741-2D70-062A-389149589039}"/>
              </a:ext>
            </a:extLst>
          </p:cNvPr>
          <p:cNvPicPr>
            <a:picLocks noChangeAspect="1"/>
          </p:cNvPicPr>
          <p:nvPr/>
        </p:nvPicPr>
        <p:blipFill rotWithShape="1">
          <a:blip r:embed="rId4"/>
          <a:srcRect l="3824" t="9361" r="7806" b="61555"/>
          <a:stretch/>
        </p:blipFill>
        <p:spPr>
          <a:xfrm>
            <a:off x="911592" y="1535920"/>
            <a:ext cx="6882196" cy="1274097"/>
          </a:xfrm>
          <a:prstGeom prst="rect">
            <a:avLst/>
          </a:prstGeom>
        </p:spPr>
      </p:pic>
      <p:pic>
        <p:nvPicPr>
          <p:cNvPr id="7" name="Picture 2" descr="Bowine Michel MD PhD on Twitter: &quot;Waar zijn we dan mee bezig? We maken  mensen patient die ook met een goede vriend kunnen spreken en we negeren  mensen die vastlopen in het">
            <a:extLst>
              <a:ext uri="{FF2B5EF4-FFF2-40B4-BE49-F238E27FC236}">
                <a16:creationId xmlns:a16="http://schemas.microsoft.com/office/drawing/2014/main" id="{3E58BA80-6C4E-C18F-C500-E53262C89E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96" t="13964" r="10362" b="10850"/>
          <a:stretch/>
        </p:blipFill>
        <p:spPr bwMode="auto">
          <a:xfrm>
            <a:off x="8777687" y="968510"/>
            <a:ext cx="2290651" cy="307117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56D1B0D7-F25A-5D75-40AB-03BB046F5E9D}"/>
              </a:ext>
            </a:extLst>
          </p:cNvPr>
          <p:cNvPicPr>
            <a:picLocks noChangeAspect="1"/>
          </p:cNvPicPr>
          <p:nvPr/>
        </p:nvPicPr>
        <p:blipFill>
          <a:blip r:embed="rId6"/>
          <a:srcRect l="20447" t="68288" r="23840" b="19095"/>
          <a:stretch>
            <a:fillRect/>
          </a:stretch>
        </p:blipFill>
        <p:spPr>
          <a:xfrm>
            <a:off x="646111" y="3214613"/>
            <a:ext cx="6792685" cy="865283"/>
          </a:xfrm>
          <a:prstGeom prst="rect">
            <a:avLst/>
          </a:prstGeom>
        </p:spPr>
      </p:pic>
      <p:pic>
        <p:nvPicPr>
          <p:cNvPr id="10" name="Afbeelding 9">
            <a:extLst>
              <a:ext uri="{FF2B5EF4-FFF2-40B4-BE49-F238E27FC236}">
                <a16:creationId xmlns:a16="http://schemas.microsoft.com/office/drawing/2014/main" id="{972442E7-0361-BB0F-993C-3E9CAEDCF2DE}"/>
              </a:ext>
            </a:extLst>
          </p:cNvPr>
          <p:cNvPicPr>
            <a:picLocks noChangeAspect="1"/>
          </p:cNvPicPr>
          <p:nvPr/>
        </p:nvPicPr>
        <p:blipFill>
          <a:blip r:embed="rId7"/>
          <a:srcRect l="18035" t="16666" r="22321" b="64005"/>
          <a:stretch>
            <a:fillRect/>
          </a:stretch>
        </p:blipFill>
        <p:spPr>
          <a:xfrm>
            <a:off x="406624" y="4650946"/>
            <a:ext cx="7271657" cy="1325563"/>
          </a:xfrm>
          <a:prstGeom prst="rect">
            <a:avLst/>
          </a:prstGeom>
        </p:spPr>
      </p:pic>
    </p:spTree>
    <p:extLst>
      <p:ext uri="{BB962C8B-B14F-4D97-AF65-F5344CB8AC3E}">
        <p14:creationId xmlns:p14="http://schemas.microsoft.com/office/powerpoint/2010/main" val="396644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5597B-A303-05B2-2AE4-44DC6DBECC61}"/>
              </a:ext>
            </a:extLst>
          </p:cNvPr>
          <p:cNvSpPr>
            <a:spLocks noGrp="1"/>
          </p:cNvSpPr>
          <p:nvPr>
            <p:ph type="title"/>
          </p:nvPr>
        </p:nvSpPr>
        <p:spPr>
          <a:xfrm>
            <a:off x="2105630" y="538455"/>
            <a:ext cx="7729728" cy="787492"/>
          </a:xfrm>
        </p:spPr>
        <p:txBody>
          <a:bodyPr>
            <a:normAutofit fontScale="90000"/>
          </a:bodyPr>
          <a:lstStyle/>
          <a:p>
            <a:pPr algn="l"/>
            <a:br>
              <a:rPr lang="nl-NL" sz="2800" dirty="0">
                <a:solidFill>
                  <a:schemeClr val="tx1"/>
                </a:solidFill>
                <a:latin typeface="+mj-lt"/>
              </a:rPr>
            </a:br>
            <a:endParaRPr lang="nl-NL" dirty="0"/>
          </a:p>
        </p:txBody>
      </p:sp>
      <p:pic>
        <p:nvPicPr>
          <p:cNvPr id="11" name="Tijdelijke aanduiding voor inhoud 10">
            <a:extLst>
              <a:ext uri="{FF2B5EF4-FFF2-40B4-BE49-F238E27FC236}">
                <a16:creationId xmlns:a16="http://schemas.microsoft.com/office/drawing/2014/main" id="{56DA3E34-CE91-CFC0-2703-D36FDF17CD6A}"/>
              </a:ext>
            </a:extLst>
          </p:cNvPr>
          <p:cNvPicPr>
            <a:picLocks noGrp="1" noChangeAspect="1"/>
          </p:cNvPicPr>
          <p:nvPr>
            <p:ph idx="1"/>
          </p:nvPr>
        </p:nvPicPr>
        <p:blipFill rotWithShape="1">
          <a:blip r:embed="rId3"/>
          <a:srcRect l="27032" t="52968" r="31771" b="15209"/>
          <a:stretch/>
        </p:blipFill>
        <p:spPr>
          <a:xfrm>
            <a:off x="8469004" y="994010"/>
            <a:ext cx="2732707" cy="1187385"/>
          </a:xfrm>
        </p:spPr>
      </p:pic>
      <p:pic>
        <p:nvPicPr>
          <p:cNvPr id="2050" name="Picture 2" descr="Binnenlopen met bejaarden – De Groene Amsterdammer">
            <a:extLst>
              <a:ext uri="{FF2B5EF4-FFF2-40B4-BE49-F238E27FC236}">
                <a16:creationId xmlns:a16="http://schemas.microsoft.com/office/drawing/2014/main" id="{3C390CA1-F8FD-756B-70D3-15BE4F95B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247" y="2800133"/>
            <a:ext cx="2715147" cy="229045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A7FCA197-A34B-A135-1BD0-F830207C4857}"/>
              </a:ext>
            </a:extLst>
          </p:cNvPr>
          <p:cNvPicPr>
            <a:picLocks noChangeAspect="1"/>
          </p:cNvPicPr>
          <p:nvPr/>
        </p:nvPicPr>
        <p:blipFill rotWithShape="1">
          <a:blip r:embed="rId5"/>
          <a:srcRect l="26500" t="26810" r="37990" b="41993"/>
          <a:stretch/>
        </p:blipFill>
        <p:spPr>
          <a:xfrm>
            <a:off x="705008" y="2648560"/>
            <a:ext cx="3158581" cy="1560879"/>
          </a:xfrm>
          <a:prstGeom prst="rect">
            <a:avLst/>
          </a:prstGeom>
        </p:spPr>
      </p:pic>
      <p:pic>
        <p:nvPicPr>
          <p:cNvPr id="13" name="Afbeelding 12">
            <a:extLst>
              <a:ext uri="{FF2B5EF4-FFF2-40B4-BE49-F238E27FC236}">
                <a16:creationId xmlns:a16="http://schemas.microsoft.com/office/drawing/2014/main" id="{5584509D-9063-660F-E31A-39AF8B353711}"/>
              </a:ext>
            </a:extLst>
          </p:cNvPr>
          <p:cNvPicPr>
            <a:picLocks noChangeAspect="1"/>
          </p:cNvPicPr>
          <p:nvPr/>
        </p:nvPicPr>
        <p:blipFill rotWithShape="1">
          <a:blip r:embed="rId6"/>
          <a:srcRect l="29537" t="54782" r="33659" b="23574"/>
          <a:stretch/>
        </p:blipFill>
        <p:spPr>
          <a:xfrm>
            <a:off x="7261039" y="2461023"/>
            <a:ext cx="4487159" cy="1484339"/>
          </a:xfrm>
          <a:prstGeom prst="rect">
            <a:avLst/>
          </a:prstGeom>
        </p:spPr>
      </p:pic>
      <p:sp>
        <p:nvSpPr>
          <p:cNvPr id="4" name="Titel 1">
            <a:extLst>
              <a:ext uri="{FF2B5EF4-FFF2-40B4-BE49-F238E27FC236}">
                <a16:creationId xmlns:a16="http://schemas.microsoft.com/office/drawing/2014/main" id="{E0D59AC5-1695-C6C4-3F92-C7A5DA6BC36A}"/>
              </a:ext>
            </a:extLst>
          </p:cNvPr>
          <p:cNvSpPr txBox="1">
            <a:spLocks/>
          </p:cNvSpPr>
          <p:nvPr/>
        </p:nvSpPr>
        <p:spPr>
          <a:xfrm>
            <a:off x="571736" y="6319545"/>
            <a:ext cx="10809585" cy="7691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endParaRPr lang="nl-NL" sz="2000" b="1" dirty="0"/>
          </a:p>
        </p:txBody>
      </p:sp>
      <p:pic>
        <p:nvPicPr>
          <p:cNvPr id="6" name="Afbeelding 5">
            <a:extLst>
              <a:ext uri="{FF2B5EF4-FFF2-40B4-BE49-F238E27FC236}">
                <a16:creationId xmlns:a16="http://schemas.microsoft.com/office/drawing/2014/main" id="{F44CF311-8405-42B3-F2A3-467D9C37B482}"/>
              </a:ext>
            </a:extLst>
          </p:cNvPr>
          <p:cNvPicPr>
            <a:picLocks noChangeAspect="1"/>
          </p:cNvPicPr>
          <p:nvPr/>
        </p:nvPicPr>
        <p:blipFill rotWithShape="1">
          <a:blip r:embed="rId7"/>
          <a:srcRect l="26752" t="27023" r="31340" b="47617"/>
          <a:stretch/>
        </p:blipFill>
        <p:spPr>
          <a:xfrm>
            <a:off x="8038985" y="4089181"/>
            <a:ext cx="3162726" cy="1128680"/>
          </a:xfrm>
          <a:prstGeom prst="rect">
            <a:avLst/>
          </a:prstGeom>
        </p:spPr>
      </p:pic>
      <p:pic>
        <p:nvPicPr>
          <p:cNvPr id="12" name="Afbeelding 11">
            <a:extLst>
              <a:ext uri="{FF2B5EF4-FFF2-40B4-BE49-F238E27FC236}">
                <a16:creationId xmlns:a16="http://schemas.microsoft.com/office/drawing/2014/main" id="{4B0F27E0-DB1B-5E1E-47FD-CA0BB4A8AB09}"/>
              </a:ext>
            </a:extLst>
          </p:cNvPr>
          <p:cNvPicPr>
            <a:picLocks noChangeAspect="1"/>
          </p:cNvPicPr>
          <p:nvPr/>
        </p:nvPicPr>
        <p:blipFill rotWithShape="1">
          <a:blip r:embed="rId8"/>
          <a:srcRect l="20958" t="19168" r="30750" b="60124"/>
          <a:stretch/>
        </p:blipFill>
        <p:spPr>
          <a:xfrm>
            <a:off x="443802" y="1381912"/>
            <a:ext cx="3693241" cy="890809"/>
          </a:xfrm>
          <a:prstGeom prst="rect">
            <a:avLst/>
          </a:prstGeom>
        </p:spPr>
      </p:pic>
      <p:pic>
        <p:nvPicPr>
          <p:cNvPr id="14" name="Afbeelding 13">
            <a:extLst>
              <a:ext uri="{FF2B5EF4-FFF2-40B4-BE49-F238E27FC236}">
                <a16:creationId xmlns:a16="http://schemas.microsoft.com/office/drawing/2014/main" id="{947E23C4-0D8A-28D3-EA26-CD0F6629BF36}"/>
              </a:ext>
            </a:extLst>
          </p:cNvPr>
          <p:cNvPicPr>
            <a:picLocks noChangeAspect="1"/>
          </p:cNvPicPr>
          <p:nvPr/>
        </p:nvPicPr>
        <p:blipFill rotWithShape="1">
          <a:blip r:embed="rId9"/>
          <a:srcRect l="31691" t="43645" r="34632" b="37850"/>
          <a:stretch/>
        </p:blipFill>
        <p:spPr>
          <a:xfrm>
            <a:off x="4264247" y="1597821"/>
            <a:ext cx="2643656" cy="817133"/>
          </a:xfrm>
          <a:prstGeom prst="rect">
            <a:avLst/>
          </a:prstGeom>
        </p:spPr>
      </p:pic>
      <p:sp>
        <p:nvSpPr>
          <p:cNvPr id="15" name="Titel 1">
            <a:extLst>
              <a:ext uri="{FF2B5EF4-FFF2-40B4-BE49-F238E27FC236}">
                <a16:creationId xmlns:a16="http://schemas.microsoft.com/office/drawing/2014/main" id="{AF96315B-4E67-E0F1-53F6-E3B026716F49}"/>
              </a:ext>
            </a:extLst>
          </p:cNvPr>
          <p:cNvSpPr txBox="1">
            <a:spLocks/>
          </p:cNvSpPr>
          <p:nvPr/>
        </p:nvSpPr>
        <p:spPr>
          <a:xfrm>
            <a:off x="705008" y="399282"/>
            <a:ext cx="10676313" cy="865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nl-NL" sz="4800" dirty="0" err="1"/>
              <a:t>Zorgbepalers</a:t>
            </a:r>
            <a:endParaRPr lang="nl-NL" sz="4800" dirty="0"/>
          </a:p>
        </p:txBody>
      </p:sp>
      <p:pic>
        <p:nvPicPr>
          <p:cNvPr id="17" name="Afbeelding 16">
            <a:extLst>
              <a:ext uri="{FF2B5EF4-FFF2-40B4-BE49-F238E27FC236}">
                <a16:creationId xmlns:a16="http://schemas.microsoft.com/office/drawing/2014/main" id="{6865F61C-AA39-3EEC-1A9B-FD776653D940}"/>
              </a:ext>
            </a:extLst>
          </p:cNvPr>
          <p:cNvPicPr>
            <a:picLocks noChangeAspect="1"/>
          </p:cNvPicPr>
          <p:nvPr/>
        </p:nvPicPr>
        <p:blipFill rotWithShape="1">
          <a:blip r:embed="rId10"/>
          <a:srcRect l="22133" t="49127" r="25735" b="20294"/>
          <a:stretch/>
        </p:blipFill>
        <p:spPr>
          <a:xfrm>
            <a:off x="696294" y="5142344"/>
            <a:ext cx="3567953" cy="1177201"/>
          </a:xfrm>
          <a:prstGeom prst="rect">
            <a:avLst/>
          </a:prstGeom>
        </p:spPr>
      </p:pic>
      <p:pic>
        <p:nvPicPr>
          <p:cNvPr id="9" name="Afbeelding 8">
            <a:extLst>
              <a:ext uri="{FF2B5EF4-FFF2-40B4-BE49-F238E27FC236}">
                <a16:creationId xmlns:a16="http://schemas.microsoft.com/office/drawing/2014/main" id="{2FE3FCEB-A521-76E4-533F-2D989901F308}"/>
              </a:ext>
            </a:extLst>
          </p:cNvPr>
          <p:cNvPicPr>
            <a:picLocks noChangeAspect="1"/>
          </p:cNvPicPr>
          <p:nvPr/>
        </p:nvPicPr>
        <p:blipFill>
          <a:blip r:embed="rId11"/>
          <a:srcRect l="28897" t="71166" r="39264" b="11669"/>
          <a:stretch>
            <a:fillRect/>
          </a:stretch>
        </p:blipFill>
        <p:spPr>
          <a:xfrm>
            <a:off x="7896688" y="5483450"/>
            <a:ext cx="3215860" cy="975268"/>
          </a:xfrm>
          <a:prstGeom prst="rect">
            <a:avLst/>
          </a:prstGeom>
        </p:spPr>
      </p:pic>
    </p:spTree>
    <p:extLst>
      <p:ext uri="{BB962C8B-B14F-4D97-AF65-F5344CB8AC3E}">
        <p14:creationId xmlns:p14="http://schemas.microsoft.com/office/powerpoint/2010/main" val="149212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885102-D3E6-AD2A-731E-766AC69EF87E}"/>
              </a:ext>
            </a:extLst>
          </p:cNvPr>
          <p:cNvSpPr>
            <a:spLocks noGrp="1"/>
          </p:cNvSpPr>
          <p:nvPr>
            <p:ph type="title"/>
          </p:nvPr>
        </p:nvSpPr>
        <p:spPr/>
        <p:txBody>
          <a:bodyPr/>
          <a:lstStyle/>
          <a:p>
            <a:endParaRPr lang="nl-NL" dirty="0"/>
          </a:p>
        </p:txBody>
      </p:sp>
      <p:pic>
        <p:nvPicPr>
          <p:cNvPr id="2050" name="Picture 2" descr="Even uitzoomen - Yogarve">
            <a:extLst>
              <a:ext uri="{FF2B5EF4-FFF2-40B4-BE49-F238E27FC236}">
                <a16:creationId xmlns:a16="http://schemas.microsoft.com/office/drawing/2014/main" id="{FCC28FB7-3B39-ADB1-A673-C80510A3B0E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94224" y="2112637"/>
            <a:ext cx="5928435" cy="370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54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mney Smoke Icon Vector vector illustratie. Illustration of baksteen -  170134696">
            <a:extLst>
              <a:ext uri="{FF2B5EF4-FFF2-40B4-BE49-F238E27FC236}">
                <a16:creationId xmlns:a16="http://schemas.microsoft.com/office/drawing/2014/main" id="{C7B123CC-6C7A-A99C-ABF6-386ABD26B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237" y="3109180"/>
            <a:ext cx="3082242" cy="308224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17B8503-9765-6615-0525-F22B699FA322}"/>
              </a:ext>
            </a:extLst>
          </p:cNvPr>
          <p:cNvSpPr>
            <a:spLocks noGrp="1"/>
          </p:cNvSpPr>
          <p:nvPr>
            <p:ph type="title"/>
          </p:nvPr>
        </p:nvSpPr>
        <p:spPr>
          <a:xfrm>
            <a:off x="1121869" y="1916733"/>
            <a:ext cx="4284312" cy="673832"/>
          </a:xfrm>
        </p:spPr>
        <p:txBody>
          <a:bodyPr>
            <a:normAutofit fontScale="90000"/>
          </a:bodyPr>
          <a:lstStyle/>
          <a:p>
            <a:r>
              <a:rPr lang="nl-NL" sz="2800" dirty="0"/>
              <a:t>Tegenstrijdige belangen/machten/</a:t>
            </a:r>
            <a:br>
              <a:rPr lang="nl-NL" sz="2800" dirty="0"/>
            </a:br>
            <a:r>
              <a:rPr lang="nl-NL" sz="2800" dirty="0"/>
              <a:t>krachten erkennen</a:t>
            </a:r>
            <a:br>
              <a:rPr lang="nl-NL" sz="2800" dirty="0"/>
            </a:br>
            <a:endParaRPr lang="nl-NL" sz="2800" dirty="0"/>
          </a:p>
        </p:txBody>
      </p:sp>
      <p:sp>
        <p:nvSpPr>
          <p:cNvPr id="3" name="Tekstvak 2">
            <a:extLst>
              <a:ext uri="{FF2B5EF4-FFF2-40B4-BE49-F238E27FC236}">
                <a16:creationId xmlns:a16="http://schemas.microsoft.com/office/drawing/2014/main" id="{621464AB-77B6-8FF0-0339-F34989E9276E}"/>
              </a:ext>
            </a:extLst>
          </p:cNvPr>
          <p:cNvSpPr txBox="1"/>
          <p:nvPr/>
        </p:nvSpPr>
        <p:spPr>
          <a:xfrm>
            <a:off x="6400800" y="1636458"/>
            <a:ext cx="4594940" cy="954107"/>
          </a:xfrm>
          <a:prstGeom prst="rect">
            <a:avLst/>
          </a:prstGeom>
          <a:noFill/>
        </p:spPr>
        <p:txBody>
          <a:bodyPr wrap="square" rtlCol="0">
            <a:spAutoFit/>
          </a:bodyPr>
          <a:lstStyle/>
          <a:p>
            <a:r>
              <a:rPr lang="nl-NL" sz="2800" dirty="0"/>
              <a:t>Gewoontes/patronen doorbreken</a:t>
            </a:r>
          </a:p>
        </p:txBody>
      </p:sp>
      <p:sp>
        <p:nvSpPr>
          <p:cNvPr id="5" name="AutoShape 2" descr="Grote Lego blokken voor kids - verbouwbaar met LEGO Soft -">
            <a:extLst>
              <a:ext uri="{FF2B5EF4-FFF2-40B4-BE49-F238E27FC236}">
                <a16:creationId xmlns:a16="http://schemas.microsoft.com/office/drawing/2014/main" id="{361FE2AB-3CDF-D626-07C8-2CA038B0BC5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4" descr="Grote Lego blokken voor kids - verbouwbaar met LEGO Soft -">
            <a:extLst>
              <a:ext uri="{FF2B5EF4-FFF2-40B4-BE49-F238E27FC236}">
                <a16:creationId xmlns:a16="http://schemas.microsoft.com/office/drawing/2014/main" id="{2F6449D5-EC97-8160-D542-F475B29E029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126" name="Picture 6" descr="Grote Lego blokken voor kids - verbouwbaar met LEGO Soft -">
            <a:extLst>
              <a:ext uri="{FF2B5EF4-FFF2-40B4-BE49-F238E27FC236}">
                <a16:creationId xmlns:a16="http://schemas.microsoft.com/office/drawing/2014/main" id="{45386D1B-B2E8-707C-13E4-B2B97B6DC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092218"/>
            <a:ext cx="2629243" cy="309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6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19706B58-6ECE-306F-F519-ED73B9C1D7E9}"/>
              </a:ext>
            </a:extLst>
          </p:cNvPr>
          <p:cNvPicPr>
            <a:picLocks noGrp="1" noChangeAspect="1"/>
          </p:cNvPicPr>
          <p:nvPr>
            <p:ph idx="1"/>
          </p:nvPr>
        </p:nvPicPr>
        <p:blipFill>
          <a:blip r:embed="rId2"/>
          <a:srcRect l="28693" t="34883" r="31245" b="48231"/>
          <a:stretch>
            <a:fillRect/>
          </a:stretch>
        </p:blipFill>
        <p:spPr>
          <a:xfrm>
            <a:off x="2864727" y="2681336"/>
            <a:ext cx="6306910" cy="1495327"/>
          </a:xfrm>
        </p:spPr>
      </p:pic>
      <p:sp>
        <p:nvSpPr>
          <p:cNvPr id="7" name="Titel 6">
            <a:extLst>
              <a:ext uri="{FF2B5EF4-FFF2-40B4-BE49-F238E27FC236}">
                <a16:creationId xmlns:a16="http://schemas.microsoft.com/office/drawing/2014/main" id="{8FC7F8D0-9F7E-EFB8-190F-FD7F4E832285}"/>
              </a:ext>
            </a:extLst>
          </p:cNvPr>
          <p:cNvSpPr>
            <a:spLocks noGrp="1"/>
          </p:cNvSpPr>
          <p:nvPr>
            <p:ph type="title"/>
          </p:nvPr>
        </p:nvSpPr>
        <p:spPr/>
        <p:txBody>
          <a:bodyPr/>
          <a:lstStyle/>
          <a:p>
            <a:endParaRPr lang="nl-NL"/>
          </a:p>
        </p:txBody>
      </p:sp>
      <p:sp>
        <p:nvSpPr>
          <p:cNvPr id="3" name="Tekstvak 2">
            <a:extLst>
              <a:ext uri="{FF2B5EF4-FFF2-40B4-BE49-F238E27FC236}">
                <a16:creationId xmlns:a16="http://schemas.microsoft.com/office/drawing/2014/main" id="{E6B0F06B-49B5-7413-F4D7-5090918F47B0}"/>
              </a:ext>
            </a:extLst>
          </p:cNvPr>
          <p:cNvSpPr txBox="1"/>
          <p:nvPr/>
        </p:nvSpPr>
        <p:spPr>
          <a:xfrm>
            <a:off x="2864727" y="4581427"/>
            <a:ext cx="6306910" cy="646331"/>
          </a:xfrm>
          <a:prstGeom prst="rect">
            <a:avLst/>
          </a:prstGeom>
          <a:noFill/>
        </p:spPr>
        <p:txBody>
          <a:bodyPr wrap="square" rtlCol="0">
            <a:spAutoFit/>
          </a:bodyPr>
          <a:lstStyle/>
          <a:p>
            <a:r>
              <a:rPr lang="nl-NL" dirty="0"/>
              <a:t>‘Juist de mensen die de zorg het hardst nodig hebben, moeten er het langst op wachten én er het hardst voor vechten.’</a:t>
            </a:r>
          </a:p>
        </p:txBody>
      </p:sp>
    </p:spTree>
    <p:extLst>
      <p:ext uri="{BB962C8B-B14F-4D97-AF65-F5344CB8AC3E}">
        <p14:creationId xmlns:p14="http://schemas.microsoft.com/office/powerpoint/2010/main" val="23378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86541-D0F8-C464-7BA8-2415D2015C16}"/>
              </a:ext>
            </a:extLst>
          </p:cNvPr>
          <p:cNvSpPr>
            <a:spLocks noGrp="1"/>
          </p:cNvSpPr>
          <p:nvPr>
            <p:ph type="title"/>
          </p:nvPr>
        </p:nvSpPr>
        <p:spPr/>
        <p:txBody>
          <a:bodyPr/>
          <a:lstStyle/>
          <a:p>
            <a:r>
              <a:rPr lang="nl-NL" dirty="0"/>
              <a:t>Vergeten we niet iets? </a:t>
            </a:r>
          </a:p>
        </p:txBody>
      </p:sp>
      <p:sp>
        <p:nvSpPr>
          <p:cNvPr id="7" name="Tijdelijke aanduiding voor inhoud 6">
            <a:extLst>
              <a:ext uri="{FF2B5EF4-FFF2-40B4-BE49-F238E27FC236}">
                <a16:creationId xmlns:a16="http://schemas.microsoft.com/office/drawing/2014/main" id="{1F2AA512-0F4C-382E-94DE-F6B02E1C4EBA}"/>
              </a:ext>
            </a:extLst>
          </p:cNvPr>
          <p:cNvSpPr txBox="1">
            <a:spLocks noGrp="1"/>
          </p:cNvSpPr>
          <p:nvPr>
            <p:ph idx="1"/>
          </p:nvPr>
        </p:nvSpPr>
        <p:spPr>
          <a:xfrm>
            <a:off x="1120775" y="1825625"/>
            <a:ext cx="10233025" cy="867930"/>
          </a:xfrm>
          <a:prstGeom prst="rect">
            <a:avLst/>
          </a:prstGeom>
          <a:noFill/>
        </p:spPr>
        <p:txBody>
          <a:bodyPr wrap="square" rtlCol="0">
            <a:spAutoFit/>
          </a:bodyPr>
          <a:lstStyle/>
          <a:p>
            <a:r>
              <a:rPr lang="nl-NL" dirty="0"/>
              <a:t>Uitkomst gezondheidsbeleid moet gezondheid zijn, NIET de productie van zorg</a:t>
            </a:r>
          </a:p>
        </p:txBody>
      </p:sp>
      <p:pic>
        <p:nvPicPr>
          <p:cNvPr id="3" name="Picture 2" descr="Rupsje Nooitgenoeg: Gymzaal">
            <a:extLst>
              <a:ext uri="{FF2B5EF4-FFF2-40B4-BE49-F238E27FC236}">
                <a16:creationId xmlns:a16="http://schemas.microsoft.com/office/drawing/2014/main" id="{45DA3784-6472-CC31-3822-1224A3DD73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19" t="10452" b="16704"/>
          <a:stretch/>
        </p:blipFill>
        <p:spPr bwMode="auto">
          <a:xfrm>
            <a:off x="3204776" y="3303939"/>
            <a:ext cx="5166339" cy="2048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02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549CB7-F4EC-91A7-D599-7DE9F0715654}"/>
              </a:ext>
            </a:extLst>
          </p:cNvPr>
          <p:cNvSpPr>
            <a:spLocks noGrp="1"/>
          </p:cNvSpPr>
          <p:nvPr>
            <p:ph type="title"/>
          </p:nvPr>
        </p:nvSpPr>
        <p:spPr/>
        <p:txBody>
          <a:bodyPr/>
          <a:lstStyle/>
          <a:p>
            <a:endParaRPr lang="nl-NL"/>
          </a:p>
        </p:txBody>
      </p:sp>
      <p:pic>
        <p:nvPicPr>
          <p:cNvPr id="3074" name="Picture 2">
            <a:extLst>
              <a:ext uri="{FF2B5EF4-FFF2-40B4-BE49-F238E27FC236}">
                <a16:creationId xmlns:a16="http://schemas.microsoft.com/office/drawing/2014/main" id="{A72E87A5-F20C-FAAF-CB1E-15615C35BE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23871" y="4294589"/>
            <a:ext cx="2223717" cy="14380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tegraal Zorgakkoord: Een aanvraag doen voor het transitiebudget">
            <a:extLst>
              <a:ext uri="{FF2B5EF4-FFF2-40B4-BE49-F238E27FC236}">
                <a16:creationId xmlns:a16="http://schemas.microsoft.com/office/drawing/2014/main" id="{072E18F0-A282-23AD-F2D1-4F69DFA1EB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93"/>
          <a:stretch/>
        </p:blipFill>
        <p:spPr bwMode="auto">
          <a:xfrm>
            <a:off x="3611225" y="1514165"/>
            <a:ext cx="4556161" cy="22141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usies en samenwerkingen in de zorg | Rijnconsult">
            <a:extLst>
              <a:ext uri="{FF2B5EF4-FFF2-40B4-BE49-F238E27FC236}">
                <a16:creationId xmlns:a16="http://schemas.microsoft.com/office/drawing/2014/main" id="{324A3679-2954-81C3-DEFC-B3E0F1227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698" y="4142054"/>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372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2A7A8C-E93A-1384-126F-9BECF41C8889}"/>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CA7EA09A-EF81-6EF2-F465-61BB72033761}"/>
              </a:ext>
            </a:extLst>
          </p:cNvPr>
          <p:cNvSpPr>
            <a:spLocks noGrp="1"/>
          </p:cNvSpPr>
          <p:nvPr>
            <p:ph idx="1"/>
          </p:nvPr>
        </p:nvSpPr>
        <p:spPr/>
        <p:txBody>
          <a:bodyPr/>
          <a:lstStyle/>
          <a:p>
            <a:endParaRPr lang="nl-NL" dirty="0"/>
          </a:p>
        </p:txBody>
      </p:sp>
      <p:pic>
        <p:nvPicPr>
          <p:cNvPr id="2050" name="Picture 2" descr="6,137 Zeer Oude Vrouw de Foto's van de Voorraad - de Vrije &amp; Royalty-Vrije  Foto's van de Voorraad van Dreamweaver">
            <a:extLst>
              <a:ext uri="{FF2B5EF4-FFF2-40B4-BE49-F238E27FC236}">
                <a16:creationId xmlns:a16="http://schemas.microsoft.com/office/drawing/2014/main" id="{BBF2C58C-1309-C2F4-135F-4C475031B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9118" y="1825625"/>
            <a:ext cx="3904795" cy="439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129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D46FC-8C60-E8E7-2795-C90E0D9B6DF9}"/>
              </a:ext>
            </a:extLst>
          </p:cNvPr>
          <p:cNvSpPr>
            <a:spLocks noGrp="1"/>
          </p:cNvSpPr>
          <p:nvPr>
            <p:ph type="title"/>
          </p:nvPr>
        </p:nvSpPr>
        <p:spPr/>
        <p:txBody>
          <a:bodyPr/>
          <a:lstStyle/>
          <a:p>
            <a:r>
              <a:rPr lang="nl-NL" dirty="0"/>
              <a:t>Samen werken           samenwerken </a:t>
            </a:r>
          </a:p>
        </p:txBody>
      </p:sp>
      <p:sp>
        <p:nvSpPr>
          <p:cNvPr id="3" name="Tijdelijke aanduiding voor inhoud 2">
            <a:extLst>
              <a:ext uri="{FF2B5EF4-FFF2-40B4-BE49-F238E27FC236}">
                <a16:creationId xmlns:a16="http://schemas.microsoft.com/office/drawing/2014/main" id="{8B0CAEBF-6DB8-D75C-C7BD-F138BB34D352}"/>
              </a:ext>
            </a:extLst>
          </p:cNvPr>
          <p:cNvSpPr>
            <a:spLocks noGrp="1"/>
          </p:cNvSpPr>
          <p:nvPr>
            <p:ph idx="1"/>
          </p:nvPr>
        </p:nvSpPr>
        <p:spPr/>
        <p:txBody>
          <a:bodyPr/>
          <a:lstStyle/>
          <a:p>
            <a:endParaRPr lang="nl-NL"/>
          </a:p>
        </p:txBody>
      </p:sp>
      <p:sp>
        <p:nvSpPr>
          <p:cNvPr id="4" name="Niet gelijk aan 3">
            <a:extLst>
              <a:ext uri="{FF2B5EF4-FFF2-40B4-BE49-F238E27FC236}">
                <a16:creationId xmlns:a16="http://schemas.microsoft.com/office/drawing/2014/main" id="{85BBA1AE-45E5-EF16-8C37-0139A88A7595}"/>
              </a:ext>
            </a:extLst>
          </p:cNvPr>
          <p:cNvSpPr/>
          <p:nvPr/>
        </p:nvSpPr>
        <p:spPr>
          <a:xfrm>
            <a:off x="5450014" y="524278"/>
            <a:ext cx="914400" cy="914400"/>
          </a:xfrm>
          <a:prstGeom prst="mathNot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026" name="Picture 2" descr="Home - Gezondheidscentrum Zeist West">
            <a:extLst>
              <a:ext uri="{FF2B5EF4-FFF2-40B4-BE49-F238E27FC236}">
                <a16:creationId xmlns:a16="http://schemas.microsoft.com/office/drawing/2014/main" id="{4C3F3145-3AF8-B192-7100-E0A637CFC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615" y="2599520"/>
            <a:ext cx="5445827" cy="218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179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EF6D5-3199-63DE-4F88-6014043EF204}"/>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2216E4BA-16DC-597F-B0E6-1A4FC9142DBC}"/>
              </a:ext>
            </a:extLst>
          </p:cNvPr>
          <p:cNvPicPr>
            <a:picLocks noGrp="1" noChangeAspect="1"/>
          </p:cNvPicPr>
          <p:nvPr>
            <p:ph idx="1"/>
          </p:nvPr>
        </p:nvPicPr>
        <p:blipFill>
          <a:blip r:embed="rId3"/>
          <a:srcRect l="18042" t="36848" r="22623" b="54808"/>
          <a:stretch>
            <a:fillRect/>
          </a:stretch>
        </p:blipFill>
        <p:spPr>
          <a:xfrm>
            <a:off x="1763506" y="1154666"/>
            <a:ext cx="8860933" cy="700916"/>
          </a:xfrm>
          <a:prstGeom prst="rect">
            <a:avLst/>
          </a:prstGeom>
        </p:spPr>
      </p:pic>
      <p:pic>
        <p:nvPicPr>
          <p:cNvPr id="4" name="Afbeelding 3">
            <a:extLst>
              <a:ext uri="{FF2B5EF4-FFF2-40B4-BE49-F238E27FC236}">
                <a16:creationId xmlns:a16="http://schemas.microsoft.com/office/drawing/2014/main" id="{52EB9D51-2B24-441E-75B9-182F36DF151E}"/>
              </a:ext>
            </a:extLst>
          </p:cNvPr>
          <p:cNvPicPr>
            <a:picLocks noChangeAspect="1"/>
          </p:cNvPicPr>
          <p:nvPr/>
        </p:nvPicPr>
        <p:blipFill>
          <a:blip r:embed="rId4"/>
          <a:srcRect l="23214" t="34591" r="41339" b="50000"/>
          <a:stretch>
            <a:fillRect/>
          </a:stretch>
        </p:blipFill>
        <p:spPr>
          <a:xfrm>
            <a:off x="6882495" y="4223658"/>
            <a:ext cx="4321628" cy="1056742"/>
          </a:xfrm>
          <a:prstGeom prst="rect">
            <a:avLst/>
          </a:prstGeom>
        </p:spPr>
      </p:pic>
      <p:pic>
        <p:nvPicPr>
          <p:cNvPr id="6" name="Afbeelding 5">
            <a:extLst>
              <a:ext uri="{FF2B5EF4-FFF2-40B4-BE49-F238E27FC236}">
                <a16:creationId xmlns:a16="http://schemas.microsoft.com/office/drawing/2014/main" id="{E7DAE4E9-11E3-80DB-309A-A55C1915452F}"/>
              </a:ext>
            </a:extLst>
          </p:cNvPr>
          <p:cNvPicPr>
            <a:picLocks noChangeAspect="1"/>
          </p:cNvPicPr>
          <p:nvPr/>
        </p:nvPicPr>
        <p:blipFill>
          <a:blip r:embed="rId5"/>
          <a:srcRect l="4375" t="26508" r="41518" b="58083"/>
          <a:stretch>
            <a:fillRect/>
          </a:stretch>
        </p:blipFill>
        <p:spPr>
          <a:xfrm>
            <a:off x="1224644" y="2342968"/>
            <a:ext cx="4871356" cy="780350"/>
          </a:xfrm>
          <a:prstGeom prst="rect">
            <a:avLst/>
          </a:prstGeom>
        </p:spPr>
      </p:pic>
      <p:pic>
        <p:nvPicPr>
          <p:cNvPr id="8" name="Afbeelding 7">
            <a:extLst>
              <a:ext uri="{FF2B5EF4-FFF2-40B4-BE49-F238E27FC236}">
                <a16:creationId xmlns:a16="http://schemas.microsoft.com/office/drawing/2014/main" id="{1F7DBF0E-9CA4-18CA-D67A-E8746B1535FE}"/>
              </a:ext>
            </a:extLst>
          </p:cNvPr>
          <p:cNvPicPr>
            <a:picLocks noChangeAspect="1"/>
          </p:cNvPicPr>
          <p:nvPr/>
        </p:nvPicPr>
        <p:blipFill>
          <a:blip r:embed="rId6"/>
          <a:srcRect l="5178" t="23242" r="46875" b="45714"/>
          <a:stretch>
            <a:fillRect/>
          </a:stretch>
        </p:blipFill>
        <p:spPr>
          <a:xfrm>
            <a:off x="737507" y="3775598"/>
            <a:ext cx="5845629" cy="2128986"/>
          </a:xfrm>
          <a:prstGeom prst="rect">
            <a:avLst/>
          </a:prstGeom>
        </p:spPr>
      </p:pic>
      <p:pic>
        <p:nvPicPr>
          <p:cNvPr id="12" name="Afbeelding 11">
            <a:extLst>
              <a:ext uri="{FF2B5EF4-FFF2-40B4-BE49-F238E27FC236}">
                <a16:creationId xmlns:a16="http://schemas.microsoft.com/office/drawing/2014/main" id="{52E8D36B-B44B-4524-826F-7C9FEF270182}"/>
              </a:ext>
            </a:extLst>
          </p:cNvPr>
          <p:cNvPicPr>
            <a:picLocks noChangeAspect="1"/>
          </p:cNvPicPr>
          <p:nvPr/>
        </p:nvPicPr>
        <p:blipFill>
          <a:blip r:embed="rId7"/>
          <a:srcRect l="15536" t="78706" r="45089" b="5885"/>
          <a:stretch>
            <a:fillRect/>
          </a:stretch>
        </p:blipFill>
        <p:spPr>
          <a:xfrm>
            <a:off x="6882495" y="2276060"/>
            <a:ext cx="4152898" cy="914166"/>
          </a:xfrm>
          <a:prstGeom prst="rect">
            <a:avLst/>
          </a:prstGeom>
        </p:spPr>
      </p:pic>
    </p:spTree>
    <p:extLst>
      <p:ext uri="{BB962C8B-B14F-4D97-AF65-F5344CB8AC3E}">
        <p14:creationId xmlns:p14="http://schemas.microsoft.com/office/powerpoint/2010/main" val="255928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B39A0A-822B-A089-5D08-0B861D72070E}"/>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AF1E066A-296A-8334-B09C-94FE8C7F74BC}"/>
              </a:ext>
            </a:extLst>
          </p:cNvPr>
          <p:cNvPicPr>
            <a:picLocks noGrp="1" noChangeAspect="1"/>
          </p:cNvPicPr>
          <p:nvPr>
            <p:ph idx="1"/>
          </p:nvPr>
        </p:nvPicPr>
        <p:blipFill>
          <a:blip r:embed="rId3"/>
          <a:srcRect l="28191" t="48856" r="32829" b="24376"/>
          <a:stretch>
            <a:fillRect/>
          </a:stretch>
        </p:blipFill>
        <p:spPr>
          <a:xfrm>
            <a:off x="4071256" y="1826306"/>
            <a:ext cx="3570514" cy="1379226"/>
          </a:xfrm>
          <a:prstGeom prst="rect">
            <a:avLst/>
          </a:prstGeom>
        </p:spPr>
      </p:pic>
      <p:pic>
        <p:nvPicPr>
          <p:cNvPr id="7" name="Afbeelding 6">
            <a:extLst>
              <a:ext uri="{FF2B5EF4-FFF2-40B4-BE49-F238E27FC236}">
                <a16:creationId xmlns:a16="http://schemas.microsoft.com/office/drawing/2014/main" id="{EC99F377-201C-2BFB-8E22-30CFB6371F55}"/>
              </a:ext>
            </a:extLst>
          </p:cNvPr>
          <p:cNvPicPr>
            <a:picLocks noChangeAspect="1"/>
          </p:cNvPicPr>
          <p:nvPr/>
        </p:nvPicPr>
        <p:blipFill>
          <a:blip r:embed="rId4"/>
          <a:srcRect l="9822" t="61417" r="37678" b="21111"/>
          <a:stretch>
            <a:fillRect/>
          </a:stretch>
        </p:blipFill>
        <p:spPr>
          <a:xfrm>
            <a:off x="2601685" y="3652469"/>
            <a:ext cx="6400801" cy="1198193"/>
          </a:xfrm>
          <a:prstGeom prst="rect">
            <a:avLst/>
          </a:prstGeom>
        </p:spPr>
      </p:pic>
    </p:spTree>
    <p:extLst>
      <p:ext uri="{BB962C8B-B14F-4D97-AF65-F5344CB8AC3E}">
        <p14:creationId xmlns:p14="http://schemas.microsoft.com/office/powerpoint/2010/main" val="352009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A7F89C-B8F0-885A-BEDE-EE725F0F2D87}"/>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52501944-679B-9C32-9D9D-1FD8B80ADB08}"/>
              </a:ext>
            </a:extLst>
          </p:cNvPr>
          <p:cNvSpPr>
            <a:spLocks noGrp="1"/>
          </p:cNvSpPr>
          <p:nvPr>
            <p:ph idx="1"/>
          </p:nvPr>
        </p:nvSpPr>
        <p:spPr>
          <a:xfrm>
            <a:off x="1120000" y="2895599"/>
            <a:ext cx="10233800" cy="3281363"/>
          </a:xfrm>
        </p:spPr>
        <p:txBody>
          <a:bodyPr>
            <a:normAutofit fontScale="92500" lnSpcReduction="10000"/>
          </a:bodyPr>
          <a:lstStyle/>
          <a:p>
            <a:r>
              <a:rPr lang="nl-NL" dirty="0"/>
              <a:t> 'In Duitsland hakt de hoogste baas de knopen door waardoor er minder wordt overlegd, niet wordt gepolderd en eindeloze vergaderingen zoals in Nederland niet voorkomen.’</a:t>
            </a:r>
          </a:p>
          <a:p>
            <a:endParaRPr lang="nl-NL" dirty="0"/>
          </a:p>
          <a:p>
            <a:r>
              <a:rPr lang="nl-NL" dirty="0"/>
              <a:t>Dat heeft nadelen, maar ook grote voordelen:</a:t>
            </a:r>
          </a:p>
          <a:p>
            <a:pPr lvl="1"/>
            <a:r>
              <a:rPr lang="nl-NL" dirty="0"/>
              <a:t>Verantwoordelijkheden zijn duidelijk</a:t>
            </a:r>
          </a:p>
          <a:p>
            <a:pPr lvl="1"/>
            <a:r>
              <a:rPr lang="nl-NL" dirty="0"/>
              <a:t>Minder bureaucratie</a:t>
            </a:r>
          </a:p>
          <a:p>
            <a:pPr lvl="1"/>
            <a:r>
              <a:rPr lang="nl-NL" dirty="0"/>
              <a:t>Meer slagkracht/ tempo</a:t>
            </a:r>
          </a:p>
          <a:p>
            <a:pPr lvl="1"/>
            <a:r>
              <a:rPr lang="nl-NL" dirty="0"/>
              <a:t>Meer tijd voor </a:t>
            </a:r>
            <a:r>
              <a:rPr lang="nl-NL" dirty="0" err="1"/>
              <a:t>zorgverlenen</a:t>
            </a:r>
            <a:endParaRPr lang="nl-NL" dirty="0"/>
          </a:p>
        </p:txBody>
      </p:sp>
      <p:pic>
        <p:nvPicPr>
          <p:cNvPr id="5" name="Afbeelding 4">
            <a:extLst>
              <a:ext uri="{FF2B5EF4-FFF2-40B4-BE49-F238E27FC236}">
                <a16:creationId xmlns:a16="http://schemas.microsoft.com/office/drawing/2014/main" id="{243E3ADE-CC88-40B2-84DB-75359A4D4E8F}"/>
              </a:ext>
            </a:extLst>
          </p:cNvPr>
          <p:cNvPicPr>
            <a:picLocks noChangeAspect="1"/>
          </p:cNvPicPr>
          <p:nvPr/>
        </p:nvPicPr>
        <p:blipFill>
          <a:blip r:embed="rId2"/>
          <a:srcRect l="9187" t="48095" r="39018" b="31270"/>
          <a:stretch>
            <a:fillRect/>
          </a:stretch>
        </p:blipFill>
        <p:spPr>
          <a:xfrm>
            <a:off x="2938528" y="1027906"/>
            <a:ext cx="6314943" cy="1415144"/>
          </a:xfrm>
          <a:prstGeom prst="rect">
            <a:avLst/>
          </a:prstGeom>
        </p:spPr>
      </p:pic>
    </p:spTree>
    <p:extLst>
      <p:ext uri="{BB962C8B-B14F-4D97-AF65-F5344CB8AC3E}">
        <p14:creationId xmlns:p14="http://schemas.microsoft.com/office/powerpoint/2010/main" val="220739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9D10B9B-69A5-5E9D-ECD2-93436536B79C}"/>
              </a:ext>
            </a:extLst>
          </p:cNvPr>
          <p:cNvSpPr>
            <a:spLocks noGrp="1" noChangeArrowheads="1"/>
          </p:cNvSpPr>
          <p:nvPr>
            <p:ph idx="1"/>
          </p:nvPr>
        </p:nvSpPr>
        <p:spPr bwMode="auto">
          <a:xfrm>
            <a:off x="982863" y="2701126"/>
            <a:ext cx="9504008" cy="361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nl-NL" sz="1800" b="1" dirty="0"/>
              <a:t>Duidelijke rollen: </a:t>
            </a:r>
            <a:r>
              <a:rPr lang="nl-NL" sz="1800" dirty="0"/>
              <a:t>wie doet wat, wie bepaalt wat, mandaat?</a:t>
            </a:r>
          </a:p>
          <a:p>
            <a:r>
              <a:rPr lang="nl-NL" sz="1800" b="1" dirty="0"/>
              <a:t>Gezamenlijke doelen: </a:t>
            </a:r>
            <a:r>
              <a:rPr lang="nl-NL" sz="1800" dirty="0"/>
              <a:t>standpunten/ doelstellingen komen overeen?</a:t>
            </a:r>
          </a:p>
          <a:p>
            <a:r>
              <a:rPr lang="nl-NL" sz="1800" b="1" dirty="0"/>
              <a:t>Open communicatie: </a:t>
            </a:r>
            <a:r>
              <a:rPr lang="nl-NL" sz="1800" dirty="0"/>
              <a:t>zeggen wat nodig is, maar niet alles hoeft gezegd (denk aan de: om te?)</a:t>
            </a:r>
          </a:p>
          <a:p>
            <a:r>
              <a:rPr lang="nl-NL" sz="1800" b="1" dirty="0"/>
              <a:t>Vertrouwen &amp; respect: </a:t>
            </a:r>
            <a:r>
              <a:rPr lang="nl-NL" sz="1800" dirty="0"/>
              <a:t>Erken elkaars expertise, werk gelijkwaardig.</a:t>
            </a:r>
          </a:p>
          <a:p>
            <a:r>
              <a:rPr lang="nl-NL" sz="1800" b="1" dirty="0"/>
              <a:t>Gedeelde prikkels: </a:t>
            </a:r>
            <a:r>
              <a:rPr lang="nl-NL" sz="1800" dirty="0"/>
              <a:t>Financiering en beloningen gericht op samenwerking en </a:t>
            </a:r>
            <a:r>
              <a:rPr lang="nl-NL" sz="1800" dirty="0" err="1"/>
              <a:t>continuiteit</a:t>
            </a:r>
            <a:endParaRPr lang="nl-NL" sz="1800" dirty="0"/>
          </a:p>
          <a:p>
            <a:r>
              <a:rPr lang="nl-NL" sz="1800" b="1" dirty="0"/>
              <a:t>Patiënt centraal: </a:t>
            </a:r>
            <a:r>
              <a:rPr lang="nl-NL" sz="1800" dirty="0"/>
              <a:t>voor wie doen we dit ook alweer? </a:t>
            </a:r>
          </a:p>
          <a:p>
            <a:r>
              <a:rPr lang="nl-NL" sz="1800" b="1" dirty="0"/>
              <a:t>Flexibel &amp; adaptief: </a:t>
            </a:r>
            <a:r>
              <a:rPr lang="nl-NL" sz="1800" dirty="0"/>
              <a:t>bijsturen, aanpassen</a:t>
            </a:r>
          </a:p>
          <a:p>
            <a:r>
              <a:rPr lang="nl-NL" sz="1800" b="1" dirty="0"/>
              <a:t>Evalueren: </a:t>
            </a:r>
            <a:r>
              <a:rPr lang="nl-NL" sz="1800" dirty="0"/>
              <a:t>transparantie, meet resultaten, deel kennis, stuur bij waar nodig en ook STOP: Niet meer nodig? Opheffen!</a:t>
            </a:r>
          </a:p>
          <a:p>
            <a:endParaRPr lang="nl-NL" sz="1800" dirty="0"/>
          </a:p>
        </p:txBody>
      </p:sp>
      <p:sp>
        <p:nvSpPr>
          <p:cNvPr id="2" name="Tekstvak 1">
            <a:extLst>
              <a:ext uri="{FF2B5EF4-FFF2-40B4-BE49-F238E27FC236}">
                <a16:creationId xmlns:a16="http://schemas.microsoft.com/office/drawing/2014/main" id="{1A9CC88A-EFE7-21CF-A48F-F948F5ECE1FF}"/>
              </a:ext>
            </a:extLst>
          </p:cNvPr>
          <p:cNvSpPr txBox="1"/>
          <p:nvPr/>
        </p:nvSpPr>
        <p:spPr>
          <a:xfrm>
            <a:off x="1091720" y="892629"/>
            <a:ext cx="7475337" cy="923330"/>
          </a:xfrm>
          <a:prstGeom prst="rect">
            <a:avLst/>
          </a:prstGeom>
          <a:noFill/>
        </p:spPr>
        <p:txBody>
          <a:bodyPr wrap="square" rtlCol="0">
            <a:spAutoFit/>
          </a:bodyPr>
          <a:lstStyle/>
          <a:p>
            <a:r>
              <a:rPr lang="nl-NL" sz="5400" dirty="0">
                <a:latin typeface="+mj-lt"/>
              </a:rPr>
              <a:t>Wat hebben we nodig? </a:t>
            </a:r>
          </a:p>
        </p:txBody>
      </p:sp>
    </p:spTree>
    <p:extLst>
      <p:ext uri="{BB962C8B-B14F-4D97-AF65-F5344CB8AC3E}">
        <p14:creationId xmlns:p14="http://schemas.microsoft.com/office/powerpoint/2010/main" val="7950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Excellent State-of-the-Art Healthcare System - Ideal Healthcare">
            <a:extLst>
              <a:ext uri="{FF2B5EF4-FFF2-40B4-BE49-F238E27FC236}">
                <a16:creationId xmlns:a16="http://schemas.microsoft.com/office/drawing/2014/main" id="{E35B2018-B270-15A5-E095-220B30887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857" y="2480951"/>
            <a:ext cx="3157881" cy="20936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lanceren tussen belastbaarheid en belasting: een 5-stappenplan - OWYA!">
            <a:extLst>
              <a:ext uri="{FF2B5EF4-FFF2-40B4-BE49-F238E27FC236}">
                <a16:creationId xmlns:a16="http://schemas.microsoft.com/office/drawing/2014/main" id="{0FE862BB-3F33-9B33-8B6D-AA5E2EECE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034" y="2370404"/>
            <a:ext cx="5506875" cy="23147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anceren op een dun koord – Ruth Erica Schrijft">
            <a:extLst>
              <a:ext uri="{FF2B5EF4-FFF2-40B4-BE49-F238E27FC236}">
                <a16:creationId xmlns:a16="http://schemas.microsoft.com/office/drawing/2014/main" id="{9FC3BC65-5C96-CEF5-4F6D-9D4F6FAF7DE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18729" y="1913442"/>
            <a:ext cx="6393889" cy="4253894"/>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3FFE9512-C20E-BD37-FA30-1AC27F430277}"/>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5859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DF3BB-6F24-D538-3B02-A318859B8BAB}"/>
              </a:ext>
            </a:extLst>
          </p:cNvPr>
          <p:cNvSpPr>
            <a:spLocks noGrp="1"/>
          </p:cNvSpPr>
          <p:nvPr>
            <p:ph type="title"/>
          </p:nvPr>
        </p:nvSpPr>
        <p:spPr/>
        <p:txBody>
          <a:bodyPr>
            <a:normAutofit/>
          </a:bodyPr>
          <a:lstStyle/>
          <a:p>
            <a:r>
              <a:rPr lang="nl-NL" dirty="0"/>
              <a:t>Take home </a:t>
            </a:r>
            <a:r>
              <a:rPr lang="nl-NL" dirty="0" err="1"/>
              <a:t>message</a:t>
            </a:r>
            <a:endParaRPr lang="nl-NL" dirty="0"/>
          </a:p>
        </p:txBody>
      </p:sp>
      <p:sp>
        <p:nvSpPr>
          <p:cNvPr id="3" name="Tijdelijke aanduiding voor inhoud 2">
            <a:extLst>
              <a:ext uri="{FF2B5EF4-FFF2-40B4-BE49-F238E27FC236}">
                <a16:creationId xmlns:a16="http://schemas.microsoft.com/office/drawing/2014/main" id="{E7D5C939-7B95-1107-09A1-A9B497BF5BCB}"/>
              </a:ext>
            </a:extLst>
          </p:cNvPr>
          <p:cNvSpPr>
            <a:spLocks noGrp="1"/>
          </p:cNvSpPr>
          <p:nvPr>
            <p:ph idx="1"/>
          </p:nvPr>
        </p:nvSpPr>
        <p:spPr>
          <a:xfrm>
            <a:off x="1120000" y="2391682"/>
            <a:ext cx="10233800" cy="4351338"/>
          </a:xfrm>
        </p:spPr>
        <p:txBody>
          <a:bodyPr>
            <a:normAutofit/>
          </a:bodyPr>
          <a:lstStyle/>
          <a:p>
            <a:r>
              <a:rPr lang="nl-NL" dirty="0"/>
              <a:t>Samenwerken is NIET het antwoord op elke uitdaging in de zorg</a:t>
            </a:r>
          </a:p>
          <a:p>
            <a:endParaRPr lang="nl-NL" dirty="0"/>
          </a:p>
          <a:p>
            <a:r>
              <a:rPr lang="nl-NL" dirty="0"/>
              <a:t>Samenwerken is een middel, niet het doel</a:t>
            </a:r>
          </a:p>
          <a:p>
            <a:endParaRPr lang="nl-NL" dirty="0"/>
          </a:p>
          <a:p>
            <a:r>
              <a:rPr lang="nl-NL" dirty="0"/>
              <a:t>Samenwerken kost veel tijd en publiek geld</a:t>
            </a:r>
          </a:p>
          <a:p>
            <a:endParaRPr lang="nl-NL" dirty="0"/>
          </a:p>
          <a:p>
            <a:endParaRPr lang="nl-NL" dirty="0"/>
          </a:p>
        </p:txBody>
      </p:sp>
      <p:pic>
        <p:nvPicPr>
          <p:cNvPr id="4" name="Picture 2" descr="Collectiestuk: Gildebus kleermakersgilde met &quot;ANNO 1769 GILDE BOS ...&quot; |  Museum Rotterdam">
            <a:extLst>
              <a:ext uri="{FF2B5EF4-FFF2-40B4-BE49-F238E27FC236}">
                <a16:creationId xmlns:a16="http://schemas.microsoft.com/office/drawing/2014/main" id="{3C9B1E12-01E7-328B-6587-E158EA285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0364" y="4370012"/>
            <a:ext cx="1840921" cy="185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5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E590AA-C92C-B8AD-7F8D-3DA753DA8CF3}"/>
              </a:ext>
            </a:extLst>
          </p:cNvPr>
          <p:cNvSpPr>
            <a:spLocks noGrp="1"/>
          </p:cNvSpPr>
          <p:nvPr>
            <p:ph type="title"/>
          </p:nvPr>
        </p:nvSpPr>
        <p:spPr>
          <a:xfrm>
            <a:off x="838199" y="778782"/>
            <a:ext cx="10515600" cy="1325563"/>
          </a:xfrm>
        </p:spPr>
        <p:txBody>
          <a:bodyPr/>
          <a:lstStyle/>
          <a:p>
            <a:pPr algn="ctr"/>
            <a:r>
              <a:rPr lang="nl-NL" dirty="0"/>
              <a:t>‘Doen wij/ doe ik (het) goed?’ </a:t>
            </a:r>
          </a:p>
        </p:txBody>
      </p:sp>
      <p:pic>
        <p:nvPicPr>
          <p:cNvPr id="3074" name="Picture 2" descr="Gevraagd: mening - Jeugdbescherming Rotterdam Rijnmond">
            <a:extLst>
              <a:ext uri="{FF2B5EF4-FFF2-40B4-BE49-F238E27FC236}">
                <a16:creationId xmlns:a16="http://schemas.microsoft.com/office/drawing/2014/main" id="{035E1ADC-5E80-2E62-39BF-5EC09E28812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78640" y="2323451"/>
            <a:ext cx="3638777" cy="337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542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3945C2-DCFB-C9FB-2318-968FB88E6135}"/>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E46709C-6C3F-B728-CCE0-7A1653A88816}"/>
              </a:ext>
            </a:extLst>
          </p:cNvPr>
          <p:cNvSpPr>
            <a:spLocks noGrp="1"/>
          </p:cNvSpPr>
          <p:nvPr>
            <p:ph idx="1"/>
          </p:nvPr>
        </p:nvSpPr>
        <p:spPr/>
        <p:txBody>
          <a:bodyPr/>
          <a:lstStyle/>
          <a:p>
            <a:endParaRPr lang="nl-NL" dirty="0"/>
          </a:p>
        </p:txBody>
      </p:sp>
      <p:pic>
        <p:nvPicPr>
          <p:cNvPr id="4" name="Onlinemedia 3" title="Effectief samenwerken!">
            <a:hlinkClick r:id="" action="ppaction://media"/>
            <a:extLst>
              <a:ext uri="{FF2B5EF4-FFF2-40B4-BE49-F238E27FC236}">
                <a16:creationId xmlns:a16="http://schemas.microsoft.com/office/drawing/2014/main" id="{97CE019F-7A00-AB4B-EF35-DC07D697C2A1}"/>
              </a:ext>
            </a:extLst>
          </p:cNvPr>
          <p:cNvPicPr>
            <a:picLocks noRot="1" noChangeAspect="1"/>
          </p:cNvPicPr>
          <p:nvPr>
            <a:videoFile r:link="rId1"/>
          </p:nvPr>
        </p:nvPicPr>
        <p:blipFill>
          <a:blip r:embed="rId3"/>
          <a:stretch>
            <a:fillRect/>
          </a:stretch>
        </p:blipFill>
        <p:spPr>
          <a:xfrm>
            <a:off x="2122213" y="1914714"/>
            <a:ext cx="7391901" cy="4173159"/>
          </a:xfrm>
          <a:prstGeom prst="rect">
            <a:avLst/>
          </a:prstGeom>
        </p:spPr>
      </p:pic>
    </p:spTree>
    <p:extLst>
      <p:ext uri="{BB962C8B-B14F-4D97-AF65-F5344CB8AC3E}">
        <p14:creationId xmlns:p14="http://schemas.microsoft.com/office/powerpoint/2010/main" val="413991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8A8DD83-A9B9-9B32-5028-3067172894B5}"/>
              </a:ext>
            </a:extLst>
          </p:cNvPr>
          <p:cNvPicPr>
            <a:picLocks noChangeAspect="1"/>
          </p:cNvPicPr>
          <p:nvPr/>
        </p:nvPicPr>
        <p:blipFill rotWithShape="1">
          <a:blip r:embed="rId3"/>
          <a:srcRect l="27941" t="38301" r="30956" b="34483"/>
          <a:stretch>
            <a:fillRect/>
          </a:stretch>
        </p:blipFill>
        <p:spPr>
          <a:xfrm>
            <a:off x="6540633" y="1069802"/>
            <a:ext cx="4118527" cy="1533985"/>
          </a:xfrm>
          <a:prstGeom prst="rect">
            <a:avLst/>
          </a:prstGeom>
        </p:spPr>
      </p:pic>
      <p:pic>
        <p:nvPicPr>
          <p:cNvPr id="3" name="Afbeelding 2">
            <a:extLst>
              <a:ext uri="{FF2B5EF4-FFF2-40B4-BE49-F238E27FC236}">
                <a16:creationId xmlns:a16="http://schemas.microsoft.com/office/drawing/2014/main" id="{EF52A10A-3757-1000-D829-9D7521B54270}"/>
              </a:ext>
            </a:extLst>
          </p:cNvPr>
          <p:cNvPicPr>
            <a:picLocks noChangeAspect="1"/>
          </p:cNvPicPr>
          <p:nvPr/>
        </p:nvPicPr>
        <p:blipFill>
          <a:blip r:embed="rId4"/>
          <a:srcRect l="29072" t="39038" r="30799" b="38594"/>
          <a:stretch>
            <a:fillRect/>
          </a:stretch>
        </p:blipFill>
        <p:spPr>
          <a:xfrm>
            <a:off x="758856" y="1069801"/>
            <a:ext cx="4892512" cy="1533985"/>
          </a:xfrm>
          <a:prstGeom prst="rect">
            <a:avLst/>
          </a:prstGeom>
        </p:spPr>
      </p:pic>
      <p:pic>
        <p:nvPicPr>
          <p:cNvPr id="12" name="Afbeelding 11">
            <a:extLst>
              <a:ext uri="{FF2B5EF4-FFF2-40B4-BE49-F238E27FC236}">
                <a16:creationId xmlns:a16="http://schemas.microsoft.com/office/drawing/2014/main" id="{9EF14AFA-4BA9-5891-41EA-1E5361B22B4F}"/>
              </a:ext>
            </a:extLst>
          </p:cNvPr>
          <p:cNvPicPr>
            <a:picLocks noChangeAspect="1"/>
          </p:cNvPicPr>
          <p:nvPr/>
        </p:nvPicPr>
        <p:blipFill>
          <a:blip r:embed="rId5"/>
          <a:srcRect l="17979" t="44676" r="41892" b="37970"/>
          <a:stretch>
            <a:fillRect/>
          </a:stretch>
        </p:blipFill>
        <p:spPr>
          <a:xfrm>
            <a:off x="838200" y="3028525"/>
            <a:ext cx="4892513" cy="1190136"/>
          </a:xfrm>
          <a:prstGeom prst="rect">
            <a:avLst/>
          </a:prstGeom>
        </p:spPr>
      </p:pic>
      <p:pic>
        <p:nvPicPr>
          <p:cNvPr id="17" name="Afbeelding 16">
            <a:extLst>
              <a:ext uri="{FF2B5EF4-FFF2-40B4-BE49-F238E27FC236}">
                <a16:creationId xmlns:a16="http://schemas.microsoft.com/office/drawing/2014/main" id="{5E900FAF-C459-BD50-2553-0696E36043C0}"/>
              </a:ext>
            </a:extLst>
          </p:cNvPr>
          <p:cNvPicPr>
            <a:picLocks noChangeAspect="1"/>
          </p:cNvPicPr>
          <p:nvPr/>
        </p:nvPicPr>
        <p:blipFill>
          <a:blip r:embed="rId6"/>
          <a:srcRect l="18015" t="40962" r="39305" b="42071"/>
          <a:stretch>
            <a:fillRect/>
          </a:stretch>
        </p:blipFill>
        <p:spPr>
          <a:xfrm>
            <a:off x="6557064" y="3109242"/>
            <a:ext cx="5203597" cy="1163623"/>
          </a:xfrm>
          <a:prstGeom prst="rect">
            <a:avLst/>
          </a:prstGeom>
        </p:spPr>
      </p:pic>
      <p:pic>
        <p:nvPicPr>
          <p:cNvPr id="18" name="Afbeelding 17">
            <a:extLst>
              <a:ext uri="{FF2B5EF4-FFF2-40B4-BE49-F238E27FC236}">
                <a16:creationId xmlns:a16="http://schemas.microsoft.com/office/drawing/2014/main" id="{917AAE43-6010-4ED0-8FDA-C6C976002C52}"/>
              </a:ext>
            </a:extLst>
          </p:cNvPr>
          <p:cNvPicPr>
            <a:picLocks noChangeAspect="1"/>
          </p:cNvPicPr>
          <p:nvPr/>
        </p:nvPicPr>
        <p:blipFill rotWithShape="1">
          <a:blip r:embed="rId7"/>
          <a:srcRect l="20597" t="24444" r="24191" b="56471"/>
          <a:stretch/>
        </p:blipFill>
        <p:spPr>
          <a:xfrm>
            <a:off x="3205112" y="4914487"/>
            <a:ext cx="5887763" cy="1144799"/>
          </a:xfrm>
          <a:prstGeom prst="rect">
            <a:avLst/>
          </a:prstGeom>
        </p:spPr>
      </p:pic>
    </p:spTree>
    <p:extLst>
      <p:ext uri="{BB962C8B-B14F-4D97-AF65-F5344CB8AC3E}">
        <p14:creationId xmlns:p14="http://schemas.microsoft.com/office/powerpoint/2010/main" val="352387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2713DE8-B44E-7C2A-B36E-C8EE96AF8D73}"/>
              </a:ext>
            </a:extLst>
          </p:cNvPr>
          <p:cNvPicPr>
            <a:picLocks noChangeAspect="1"/>
          </p:cNvPicPr>
          <p:nvPr/>
        </p:nvPicPr>
        <p:blipFill rotWithShape="1">
          <a:blip r:embed="rId2"/>
          <a:srcRect l="26793" t="52112" r="47500" b="43467"/>
          <a:stretch/>
        </p:blipFill>
        <p:spPr>
          <a:xfrm>
            <a:off x="602076" y="2951278"/>
            <a:ext cx="4694549" cy="454114"/>
          </a:xfrm>
          <a:prstGeom prst="rect">
            <a:avLst/>
          </a:prstGeom>
        </p:spPr>
      </p:pic>
      <p:sp>
        <p:nvSpPr>
          <p:cNvPr id="2" name="Titel 1">
            <a:extLst>
              <a:ext uri="{FF2B5EF4-FFF2-40B4-BE49-F238E27FC236}">
                <a16:creationId xmlns:a16="http://schemas.microsoft.com/office/drawing/2014/main" id="{5B494964-CFB8-3A1A-2CE6-509A91577DBA}"/>
              </a:ext>
            </a:extLst>
          </p:cNvPr>
          <p:cNvSpPr>
            <a:spLocks noGrp="1"/>
          </p:cNvSpPr>
          <p:nvPr>
            <p:ph type="title"/>
          </p:nvPr>
        </p:nvSpPr>
        <p:spPr>
          <a:xfrm>
            <a:off x="884173" y="487018"/>
            <a:ext cx="9404723" cy="898768"/>
          </a:xfrm>
        </p:spPr>
        <p:txBody>
          <a:bodyPr>
            <a:normAutofit/>
          </a:bodyPr>
          <a:lstStyle/>
          <a:p>
            <a:pPr algn="ctr"/>
            <a:endParaRPr lang="nl-NL" sz="3200" b="1" dirty="0">
              <a:solidFill>
                <a:schemeClr val="tx1"/>
              </a:solidFill>
            </a:endParaRPr>
          </a:p>
        </p:txBody>
      </p:sp>
      <p:pic>
        <p:nvPicPr>
          <p:cNvPr id="2050" name="Picture 2">
            <a:extLst>
              <a:ext uri="{FF2B5EF4-FFF2-40B4-BE49-F238E27FC236}">
                <a16:creationId xmlns:a16="http://schemas.microsoft.com/office/drawing/2014/main" id="{F45D6C55-A296-3EE0-C582-B9BB249B5E5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010" t="4139" r="9129" b="5093"/>
          <a:stretch/>
        </p:blipFill>
        <p:spPr bwMode="auto">
          <a:xfrm>
            <a:off x="6498334" y="3429000"/>
            <a:ext cx="4400036" cy="2848742"/>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25E8A834-161A-EE57-D0BC-3D47BC8AAE02}"/>
              </a:ext>
            </a:extLst>
          </p:cNvPr>
          <p:cNvPicPr>
            <a:picLocks noChangeAspect="1"/>
          </p:cNvPicPr>
          <p:nvPr/>
        </p:nvPicPr>
        <p:blipFill rotWithShape="1">
          <a:blip r:embed="rId4"/>
          <a:srcRect l="28222" t="35600" r="33273" b="37820"/>
          <a:stretch/>
        </p:blipFill>
        <p:spPr>
          <a:xfrm>
            <a:off x="616185" y="3854298"/>
            <a:ext cx="4680440" cy="1817367"/>
          </a:xfrm>
          <a:prstGeom prst="rect">
            <a:avLst/>
          </a:prstGeom>
        </p:spPr>
      </p:pic>
      <p:pic>
        <p:nvPicPr>
          <p:cNvPr id="3" name="Afbeelding 2">
            <a:extLst>
              <a:ext uri="{FF2B5EF4-FFF2-40B4-BE49-F238E27FC236}">
                <a16:creationId xmlns:a16="http://schemas.microsoft.com/office/drawing/2014/main" id="{E4B8229A-2E21-DAEC-5DEE-21BE32A4EC5A}"/>
              </a:ext>
            </a:extLst>
          </p:cNvPr>
          <p:cNvPicPr>
            <a:picLocks noChangeAspect="1"/>
          </p:cNvPicPr>
          <p:nvPr/>
        </p:nvPicPr>
        <p:blipFill rotWithShape="1">
          <a:blip r:embed="rId5"/>
          <a:srcRect l="17570" t="29936" r="30025" b="25361"/>
          <a:stretch/>
        </p:blipFill>
        <p:spPr>
          <a:xfrm>
            <a:off x="7950061" y="1601317"/>
            <a:ext cx="3076969" cy="1476494"/>
          </a:xfrm>
          <a:prstGeom prst="rect">
            <a:avLst/>
          </a:prstGeom>
        </p:spPr>
      </p:pic>
      <p:pic>
        <p:nvPicPr>
          <p:cNvPr id="5" name="Afbeelding 4">
            <a:extLst>
              <a:ext uri="{FF2B5EF4-FFF2-40B4-BE49-F238E27FC236}">
                <a16:creationId xmlns:a16="http://schemas.microsoft.com/office/drawing/2014/main" id="{BA31E0CD-9EDA-C7BE-46D4-6BBCE98A9E6A}"/>
              </a:ext>
            </a:extLst>
          </p:cNvPr>
          <p:cNvPicPr>
            <a:picLocks noChangeAspect="1"/>
          </p:cNvPicPr>
          <p:nvPr/>
        </p:nvPicPr>
        <p:blipFill>
          <a:blip r:embed="rId6"/>
          <a:srcRect l="20954" t="37938" r="24072" b="48923"/>
          <a:stretch>
            <a:fillRect/>
          </a:stretch>
        </p:blipFill>
        <p:spPr>
          <a:xfrm>
            <a:off x="602076" y="1601317"/>
            <a:ext cx="6702458" cy="901055"/>
          </a:xfrm>
          <a:prstGeom prst="rect">
            <a:avLst/>
          </a:prstGeom>
        </p:spPr>
      </p:pic>
    </p:spTree>
    <p:extLst>
      <p:ext uri="{BB962C8B-B14F-4D97-AF65-F5344CB8AC3E}">
        <p14:creationId xmlns:p14="http://schemas.microsoft.com/office/powerpoint/2010/main" val="136906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BA2265-3810-A76E-2A30-93EC51980629}"/>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55C054DF-F882-F897-FC76-B92F814592D9}"/>
              </a:ext>
            </a:extLst>
          </p:cNvPr>
          <p:cNvPicPr>
            <a:picLocks noGrp="1" noChangeAspect="1"/>
          </p:cNvPicPr>
          <p:nvPr>
            <p:ph idx="1"/>
          </p:nvPr>
        </p:nvPicPr>
        <p:blipFill rotWithShape="1">
          <a:blip r:embed="rId2"/>
          <a:srcRect l="8840" t="47318" r="43869" b="29544"/>
          <a:stretch>
            <a:fillRect/>
          </a:stretch>
        </p:blipFill>
        <p:spPr>
          <a:xfrm>
            <a:off x="1771711" y="2497201"/>
            <a:ext cx="8648578" cy="2380147"/>
          </a:xfrm>
          <a:prstGeom prst="rect">
            <a:avLst/>
          </a:prstGeom>
        </p:spPr>
      </p:pic>
    </p:spTree>
    <p:extLst>
      <p:ext uri="{BB962C8B-B14F-4D97-AF65-F5344CB8AC3E}">
        <p14:creationId xmlns:p14="http://schemas.microsoft.com/office/powerpoint/2010/main" val="4377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334546E3-0FE1-A946-058E-8879462DC342}"/>
              </a:ext>
            </a:extLst>
          </p:cNvPr>
          <p:cNvSpPr>
            <a:spLocks noGrp="1"/>
          </p:cNvSpPr>
          <p:nvPr>
            <p:ph idx="1"/>
          </p:nvPr>
        </p:nvSpPr>
        <p:spPr/>
        <p:txBody>
          <a:bodyPr/>
          <a:lstStyle/>
          <a:p>
            <a:r>
              <a:rPr lang="nl-NL" sz="2000" dirty="0"/>
              <a:t>‘Er moet NU iets gebeuren!’</a:t>
            </a:r>
          </a:p>
          <a:p>
            <a:r>
              <a:rPr lang="nl-NL" sz="2000" dirty="0"/>
              <a:t>‘Het stelsel moet op de schop!’</a:t>
            </a:r>
          </a:p>
          <a:p>
            <a:r>
              <a:rPr lang="nl-NL" sz="2000" dirty="0"/>
              <a:t>‘De zorgverzekeraars moeten weg!’</a:t>
            </a:r>
          </a:p>
          <a:p>
            <a:r>
              <a:rPr lang="nl-NL" sz="2000" dirty="0"/>
              <a:t>‘Marktwerking moeten uit het stelsel (terug naar het ziekenfonds)’</a:t>
            </a:r>
          </a:p>
          <a:p>
            <a:r>
              <a:rPr lang="nl-NL" sz="2000" dirty="0"/>
              <a:t>‘Alle artsen moeten in loondienst’</a:t>
            </a:r>
          </a:p>
          <a:p>
            <a:r>
              <a:rPr lang="nl-NL" sz="2000" dirty="0"/>
              <a:t>‘Het eigen risico moet afgeschaft’</a:t>
            </a:r>
          </a:p>
          <a:p>
            <a:r>
              <a:rPr lang="nl-NL" sz="2000" dirty="0"/>
              <a:t>‘Private-</a:t>
            </a:r>
            <a:r>
              <a:rPr lang="nl-NL" sz="2000" dirty="0" err="1"/>
              <a:t>equity</a:t>
            </a:r>
            <a:r>
              <a:rPr lang="nl-NL" sz="2000" dirty="0"/>
              <a:t> moet verboden worden’</a:t>
            </a:r>
          </a:p>
          <a:p>
            <a:endParaRPr lang="nl-NL" sz="2000" dirty="0"/>
          </a:p>
          <a:p>
            <a:r>
              <a:rPr lang="nl-NL" dirty="0"/>
              <a:t>‘Tijd voor </a:t>
            </a:r>
            <a:r>
              <a:rPr lang="nl-NL" dirty="0" err="1"/>
              <a:t>disruptie</a:t>
            </a:r>
            <a:r>
              <a:rPr lang="nl-NL" dirty="0"/>
              <a:t>!’</a:t>
            </a:r>
            <a:endParaRPr lang="nl-NL" sz="2000" dirty="0"/>
          </a:p>
          <a:p>
            <a:endParaRPr lang="nl-NL" dirty="0"/>
          </a:p>
          <a:p>
            <a:pPr marL="0" indent="0">
              <a:buNone/>
            </a:pPr>
            <a:endParaRPr lang="nl-NL" dirty="0"/>
          </a:p>
        </p:txBody>
      </p:sp>
      <p:sp>
        <p:nvSpPr>
          <p:cNvPr id="10" name="Titel 9">
            <a:extLst>
              <a:ext uri="{FF2B5EF4-FFF2-40B4-BE49-F238E27FC236}">
                <a16:creationId xmlns:a16="http://schemas.microsoft.com/office/drawing/2014/main" id="{2F265F49-5205-474A-676B-397F6291D2F3}"/>
              </a:ext>
            </a:extLst>
          </p:cNvPr>
          <p:cNvSpPr>
            <a:spLocks noGrp="1"/>
          </p:cNvSpPr>
          <p:nvPr>
            <p:ph type="title"/>
          </p:nvPr>
        </p:nvSpPr>
        <p:spPr/>
        <p:txBody>
          <a:bodyPr/>
          <a:lstStyle/>
          <a:p>
            <a:pPr algn="ctr"/>
            <a:endParaRPr lang="nl-NL" dirty="0"/>
          </a:p>
        </p:txBody>
      </p:sp>
      <p:pic>
        <p:nvPicPr>
          <p:cNvPr id="3" name="Afbeelding 2">
            <a:extLst>
              <a:ext uri="{FF2B5EF4-FFF2-40B4-BE49-F238E27FC236}">
                <a16:creationId xmlns:a16="http://schemas.microsoft.com/office/drawing/2014/main" id="{16972856-8C21-BAE8-E5EC-BD418952936F}"/>
              </a:ext>
            </a:extLst>
          </p:cNvPr>
          <p:cNvPicPr>
            <a:picLocks noChangeAspect="1"/>
          </p:cNvPicPr>
          <p:nvPr/>
        </p:nvPicPr>
        <p:blipFill rotWithShape="1">
          <a:blip r:embed="rId3"/>
          <a:srcRect l="6875" t="30681" r="63629" b="64067"/>
          <a:stretch>
            <a:fillRect/>
          </a:stretch>
        </p:blipFill>
        <p:spPr>
          <a:xfrm>
            <a:off x="6611490" y="5160179"/>
            <a:ext cx="3596148" cy="353234"/>
          </a:xfrm>
          <a:prstGeom prst="rect">
            <a:avLst/>
          </a:prstGeom>
        </p:spPr>
      </p:pic>
    </p:spTree>
    <p:extLst>
      <p:ext uri="{BB962C8B-B14F-4D97-AF65-F5344CB8AC3E}">
        <p14:creationId xmlns:p14="http://schemas.microsoft.com/office/powerpoint/2010/main" val="428034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5FF17-A980-6DF9-17E3-B9749EB9DF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F80CDE-94CA-9B1C-D6D2-25DFFCAFA4E0}"/>
              </a:ext>
            </a:extLst>
          </p:cNvPr>
          <p:cNvSpPr>
            <a:spLocks noGrp="1"/>
          </p:cNvSpPr>
          <p:nvPr>
            <p:ph type="title"/>
          </p:nvPr>
        </p:nvSpPr>
        <p:spPr>
          <a:xfrm>
            <a:off x="646111" y="801278"/>
            <a:ext cx="9404723" cy="1051970"/>
          </a:xfrm>
        </p:spPr>
        <p:txBody>
          <a:bodyPr/>
          <a:lstStyle/>
          <a:p>
            <a:pPr algn="ctr"/>
            <a:r>
              <a:rPr lang="nl-NL" dirty="0"/>
              <a:t> </a:t>
            </a:r>
          </a:p>
        </p:txBody>
      </p:sp>
      <p:pic>
        <p:nvPicPr>
          <p:cNvPr id="4098" name="Picture 2" descr="Jeugdbranches willen snel oplossingen na rapport inspecties » Jeugdzorg  Nederland">
            <a:extLst>
              <a:ext uri="{FF2B5EF4-FFF2-40B4-BE49-F238E27FC236}">
                <a16:creationId xmlns:a16="http://schemas.microsoft.com/office/drawing/2014/main" id="{AA184A84-3A7B-B53D-6EC5-26C09195B0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77125" y="2117198"/>
            <a:ext cx="3439198" cy="3439198"/>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85B22EAC-D5F1-A718-919E-07F7B444CAC7}"/>
              </a:ext>
            </a:extLst>
          </p:cNvPr>
          <p:cNvSpPr txBox="1">
            <a:spLocks/>
          </p:cNvSpPr>
          <p:nvPr/>
        </p:nvSpPr>
        <p:spPr>
          <a:xfrm>
            <a:off x="1074736" y="2489486"/>
            <a:ext cx="7924596" cy="288396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nl-NL" dirty="0"/>
              <a:t>Zinnige Zorg</a:t>
            </a:r>
          </a:p>
          <a:p>
            <a:r>
              <a:rPr lang="nl-NL" dirty="0"/>
              <a:t>Passende Zorg</a:t>
            </a:r>
          </a:p>
          <a:p>
            <a:r>
              <a:rPr lang="nl-NL" dirty="0"/>
              <a:t>Waarde gedreven Zorg</a:t>
            </a:r>
          </a:p>
          <a:p>
            <a:r>
              <a:rPr lang="nl-NL" dirty="0"/>
              <a:t>Duurzame Zorg</a:t>
            </a:r>
          </a:p>
          <a:p>
            <a:r>
              <a:rPr lang="nl-NL" dirty="0"/>
              <a:t>‘Slimme’ Zorg</a:t>
            </a:r>
          </a:p>
          <a:p>
            <a:r>
              <a:rPr lang="nl-NL" dirty="0"/>
              <a:t>Houdbare Zorg</a:t>
            </a:r>
          </a:p>
          <a:p>
            <a:pPr lvl="1"/>
            <a:r>
              <a:rPr lang="nl-NL" dirty="0"/>
              <a:t>Ontregel de Zorg</a:t>
            </a:r>
          </a:p>
          <a:p>
            <a:pPr lvl="1"/>
            <a:r>
              <a:rPr lang="nl-NL" dirty="0"/>
              <a:t>De Juiste Zorg op de Juiste Plek</a:t>
            </a:r>
          </a:p>
        </p:txBody>
      </p:sp>
    </p:spTree>
    <p:extLst>
      <p:ext uri="{BB962C8B-B14F-4D97-AF65-F5344CB8AC3E}">
        <p14:creationId xmlns:p14="http://schemas.microsoft.com/office/powerpoint/2010/main" val="92260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3">
                                            <p:txEl>
                                              <p:pRg st="7" end="7"/>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537F5-DFF2-F6B1-EBE4-E1928E1995FB}"/>
              </a:ext>
            </a:extLst>
          </p:cNvPr>
          <p:cNvSpPr>
            <a:spLocks noGrp="1"/>
          </p:cNvSpPr>
          <p:nvPr>
            <p:ph type="title"/>
          </p:nvPr>
        </p:nvSpPr>
        <p:spPr/>
        <p:txBody>
          <a:bodyPr/>
          <a:lstStyle/>
          <a:p>
            <a:endParaRPr lang="nl-NL" dirty="0"/>
          </a:p>
        </p:txBody>
      </p:sp>
      <p:pic>
        <p:nvPicPr>
          <p:cNvPr id="4098" name="Picture 2" descr="O nee!! Kan ik de tijd in godesnaam even terugspoelen?! – Neverdullmoments">
            <a:extLst>
              <a:ext uri="{FF2B5EF4-FFF2-40B4-BE49-F238E27FC236}">
                <a16:creationId xmlns:a16="http://schemas.microsoft.com/office/drawing/2014/main" id="{F53B3599-E08B-1B89-A721-DEE9F49BC2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84102" y="1740125"/>
            <a:ext cx="6411566" cy="406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834718"/>
      </p:ext>
    </p:extLst>
  </p:cSld>
  <p:clrMapOvr>
    <a:masterClrMapping/>
  </p:clrMapOvr>
</p:sld>
</file>

<file path=ppt/theme/theme1.xml><?xml version="1.0" encoding="utf-8"?>
<a:theme xmlns:a="http://schemas.openxmlformats.org/drawingml/2006/main" name="Diepte">
  <a:themeElements>
    <a:clrScheme name="Diepte">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iepte">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ept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41723E9ABD7B4982791F86F296F64F" ma:contentTypeVersion="12" ma:contentTypeDescription="Een nieuw document maken." ma:contentTypeScope="" ma:versionID="eeffbbdb095b5d4341bc9d3afd29acea">
  <xsd:schema xmlns:xsd="http://www.w3.org/2001/XMLSchema" xmlns:xs="http://www.w3.org/2001/XMLSchema" xmlns:p="http://schemas.microsoft.com/office/2006/metadata/properties" xmlns:ns2="c86c0353-b2b3-4faf-8dc5-5c456380ee24" xmlns:ns3="aec3b1fa-7cab-4c8b-8eed-1439dcabcf34" targetNamespace="http://schemas.microsoft.com/office/2006/metadata/properties" ma:root="true" ma:fieldsID="66743fefbec636fce61c3170a966001e" ns2:_="" ns3:_="">
    <xsd:import namespace="c86c0353-b2b3-4faf-8dc5-5c456380ee24"/>
    <xsd:import namespace="aec3b1fa-7cab-4c8b-8eed-1439dcabcf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6c0353-b2b3-4faf-8dc5-5c456380ee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407d7d58-6305-4d5c-9087-4494cd6f8b1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c3b1fa-7cab-4c8b-8eed-1439dcabcf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bd00dc9-787d-43f4-a39d-196ed5b64290}" ma:internalName="TaxCatchAll" ma:showField="CatchAllData" ma:web="aec3b1fa-7cab-4c8b-8eed-1439dcabcf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ec3b1fa-7cab-4c8b-8eed-1439dcabcf34" xsi:nil="true"/>
    <lcf76f155ced4ddcb4097134ff3c332f xmlns="c86c0353-b2b3-4faf-8dc5-5c456380ee2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8402E8-DA10-49A8-B21D-E6FDF1A14B62}"/>
</file>

<file path=customXml/itemProps2.xml><?xml version="1.0" encoding="utf-8"?>
<ds:datastoreItem xmlns:ds="http://schemas.openxmlformats.org/officeDocument/2006/customXml" ds:itemID="{43C394E3-CB6D-444E-BC38-FB0D2F170A92}"/>
</file>

<file path=customXml/itemProps3.xml><?xml version="1.0" encoding="utf-8"?>
<ds:datastoreItem xmlns:ds="http://schemas.openxmlformats.org/officeDocument/2006/customXml" ds:itemID="{3E858644-25B0-4A7A-A4A7-D2D8F85D4C0F}"/>
</file>

<file path=docProps/app.xml><?xml version="1.0" encoding="utf-8"?>
<Properties xmlns="http://schemas.openxmlformats.org/officeDocument/2006/extended-properties" xmlns:vt="http://schemas.openxmlformats.org/officeDocument/2006/docPropsVTypes">
  <Template>TM04033923[[fn=Diepte]]</Template>
  <TotalTime>80400</TotalTime>
  <Words>2133</Words>
  <Application>Microsoft Office PowerPoint</Application>
  <PresentationFormat>Breedbeeld</PresentationFormat>
  <Paragraphs>145</Paragraphs>
  <Slides>32</Slides>
  <Notes>24</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32</vt:i4>
      </vt:variant>
    </vt:vector>
  </HeadingPairs>
  <TitlesOfParts>
    <vt:vector size="36" baseType="lpstr">
      <vt:lpstr>Arial</vt:lpstr>
      <vt:lpstr>Calibri</vt:lpstr>
      <vt:lpstr>Corbel</vt:lpstr>
      <vt:lpstr>Diepte</vt:lpstr>
      <vt:lpstr>Samenwerken in de zorg Geen vanzelfsprekendheid, wel noodzaak</vt:lpstr>
      <vt:lpstr>PowerPoint-presentatie</vt:lpstr>
      <vt:lpstr>PowerPoint-presentatie</vt:lpstr>
      <vt:lpstr>PowerPoint-presentatie</vt:lpstr>
      <vt:lpstr>PowerPoint-presentatie</vt:lpstr>
      <vt:lpstr>PowerPoint-presentatie</vt:lpstr>
      <vt:lpstr>PowerPoint-presentatie</vt:lpstr>
      <vt:lpstr> </vt:lpstr>
      <vt:lpstr>PowerPoint-presentatie</vt:lpstr>
      <vt:lpstr>PowerPoint-presentatie</vt:lpstr>
      <vt:lpstr>Zorgstelsel</vt:lpstr>
      <vt:lpstr>PowerPoint-presentatie</vt:lpstr>
      <vt:lpstr>Van de gildebus naar..</vt:lpstr>
      <vt:lpstr>PowerPoint-presentatie</vt:lpstr>
      <vt:lpstr>PowerPoint-presentatie</vt:lpstr>
      <vt:lpstr>Huisartsenpost</vt:lpstr>
      <vt:lpstr>Maar…</vt:lpstr>
      <vt:lpstr>Zorgverleners</vt:lpstr>
      <vt:lpstr> </vt:lpstr>
      <vt:lpstr>Tegenstrijdige belangen/machten/ krachten erkennen </vt:lpstr>
      <vt:lpstr>PowerPoint-presentatie</vt:lpstr>
      <vt:lpstr>Vergeten we niet iets? </vt:lpstr>
      <vt:lpstr>PowerPoint-presentatie</vt:lpstr>
      <vt:lpstr>PowerPoint-presentatie</vt:lpstr>
      <vt:lpstr>Samen werken           samenwerken </vt:lpstr>
      <vt:lpstr>PowerPoint-presentatie</vt:lpstr>
      <vt:lpstr>PowerPoint-presentatie</vt:lpstr>
      <vt:lpstr>PowerPoint-presentatie</vt:lpstr>
      <vt:lpstr>PowerPoint-presentatie</vt:lpstr>
      <vt:lpstr>Take home message</vt:lpstr>
      <vt:lpstr>‘Doen wij/ doe ik (het) goed?’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het zorggras groener in het buitenland?</dc:title>
  <dc:creator>danka stuyver</dc:creator>
  <cp:lastModifiedBy>danka stuijver</cp:lastModifiedBy>
  <cp:revision>7</cp:revision>
  <dcterms:created xsi:type="dcterms:W3CDTF">2023-08-01T18:37:12Z</dcterms:created>
  <dcterms:modified xsi:type="dcterms:W3CDTF">2025-09-23T09:49:56Z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0x010100ED41723E9ABD7B4982791F86F296F64F</vt:lpwstr>
  </property>
</Properties>
</file>