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3B9_D791BA1F.xml" ContentType="application/vnd.ms-powerpoint.comments+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9"/>
  </p:notesMasterIdLst>
  <p:sldIdLst>
    <p:sldId id="285" r:id="rId6"/>
    <p:sldId id="282" r:id="rId7"/>
    <p:sldId id="270" r:id="rId8"/>
    <p:sldId id="267" r:id="rId9"/>
    <p:sldId id="964" r:id="rId10"/>
    <p:sldId id="959" r:id="rId11"/>
    <p:sldId id="942" r:id="rId12"/>
    <p:sldId id="948" r:id="rId13"/>
    <p:sldId id="963" r:id="rId14"/>
    <p:sldId id="970" r:id="rId15"/>
    <p:sldId id="967" r:id="rId16"/>
    <p:sldId id="971" r:id="rId17"/>
    <p:sldId id="975" r:id="rId18"/>
    <p:sldId id="974" r:id="rId19"/>
    <p:sldId id="972" r:id="rId20"/>
    <p:sldId id="962" r:id="rId21"/>
    <p:sldId id="946" r:id="rId22"/>
    <p:sldId id="966" r:id="rId23"/>
    <p:sldId id="968" r:id="rId24"/>
    <p:sldId id="969" r:id="rId25"/>
    <p:sldId id="953" r:id="rId26"/>
    <p:sldId id="961" r:id="rId27"/>
    <p:sldId id="283"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FAB0DFA4-E4C3-48B1-914D-F2D671D82806}">
          <p14:sldIdLst>
            <p14:sldId id="285"/>
            <p14:sldId id="282"/>
            <p14:sldId id="270"/>
            <p14:sldId id="267"/>
            <p14:sldId id="964"/>
            <p14:sldId id="959"/>
            <p14:sldId id="942"/>
            <p14:sldId id="948"/>
            <p14:sldId id="963"/>
            <p14:sldId id="970"/>
            <p14:sldId id="967"/>
            <p14:sldId id="971"/>
            <p14:sldId id="975"/>
            <p14:sldId id="974"/>
            <p14:sldId id="972"/>
            <p14:sldId id="962"/>
            <p14:sldId id="946"/>
            <p14:sldId id="966"/>
            <p14:sldId id="968"/>
            <p14:sldId id="969"/>
            <p14:sldId id="953"/>
            <p14:sldId id="961"/>
            <p14:sldId id="28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4E6E3B-2A65-3B39-F6B5-7C51F83DB6CE}" name="Tycho van den Hurk" initials="TH" userId="S::tycho_pluutpartners.nl#ext#@stichtingnivel.onmicrosoft.com::5328e5bb-56b4-4749-a1f8-5fb4ff63d310" providerId="AD"/>
  <p188:author id="{79E5515D-8778-03D4-85BF-D58986BE00E1}" name="Caroline Schlinkert" initials="CS" userId="S::c.schlinkert@nivel.nl::22ac7ed4-9e26-4dd7-b8aa-f4adc1a97f3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34F79"/>
    <a:srgbClr val="76D2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809181-3ECC-4A9B-B4EC-3D58AAF9C1BC}" v="8" dt="2025-09-24T08:22:02.255"/>
    <p1510:client id="{7A32006C-701A-BE43-9B4F-7A1C625757CF}" v="1" dt="2025-09-24T07:11:46.627"/>
    <p1510:client id="{8DF7FD43-BA1F-3816-F06E-66DCAA3C6630}" v="1128" dt="2025-09-23T13:55:07.772"/>
    <p1510:client id="{C50CC937-4AF2-4069-800F-B7DAAFBEBDEA}" v="52" dt="2025-09-24T09:05:11.020"/>
    <p1510:client id="{C9379BA5-CADD-A955-991F-4B8EC6ACF901}" v="15" dt="2025-09-23T14:11:59.425"/>
    <p1510:client id="{F2A2A41A-C69C-6457-487D-8E528F6D677B}" v="1" dt="2025-09-23T14:04:34.8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Stijl, licht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Schlinkert" userId="S::c.schlinkert@nivel.nl::22ac7ed4-9e26-4dd7-b8aa-f4adc1a97f37" providerId="AD" clId="Web-{14809181-3ECC-4A9B-B4EC-3D58AAF9C1BC}"/>
    <pc:docChg chg="delSld modSection">
      <pc:chgData name="Caroline Schlinkert" userId="S::c.schlinkert@nivel.nl::22ac7ed4-9e26-4dd7-b8aa-f4adc1a97f37" providerId="AD" clId="Web-{14809181-3ECC-4A9B-B4EC-3D58AAF9C1BC}" dt="2025-09-24T08:22:02.255" v="7"/>
      <pc:docMkLst>
        <pc:docMk/>
      </pc:docMkLst>
      <pc:sldChg chg="del">
        <pc:chgData name="Caroline Schlinkert" userId="S::c.schlinkert@nivel.nl::22ac7ed4-9e26-4dd7-b8aa-f4adc1a97f37" providerId="AD" clId="Web-{14809181-3ECC-4A9B-B4EC-3D58AAF9C1BC}" dt="2025-09-24T08:21:56.458" v="6"/>
        <pc:sldMkLst>
          <pc:docMk/>
          <pc:sldMk cId="0" sldId="256"/>
        </pc:sldMkLst>
      </pc:sldChg>
      <pc:sldChg chg="del">
        <pc:chgData name="Caroline Schlinkert" userId="S::c.schlinkert@nivel.nl::22ac7ed4-9e26-4dd7-b8aa-f4adc1a97f37" providerId="AD" clId="Web-{14809181-3ECC-4A9B-B4EC-3D58AAF9C1BC}" dt="2025-09-24T08:21:55.692" v="4"/>
        <pc:sldMkLst>
          <pc:docMk/>
          <pc:sldMk cId="0" sldId="261"/>
        </pc:sldMkLst>
      </pc:sldChg>
      <pc:sldChg chg="del">
        <pc:chgData name="Caroline Schlinkert" userId="S::c.schlinkert@nivel.nl::22ac7ed4-9e26-4dd7-b8aa-f4adc1a97f37" providerId="AD" clId="Web-{14809181-3ECC-4A9B-B4EC-3D58AAF9C1BC}" dt="2025-09-24T08:21:55.520" v="3"/>
        <pc:sldMkLst>
          <pc:docMk/>
          <pc:sldMk cId="935699001" sldId="262"/>
        </pc:sldMkLst>
      </pc:sldChg>
      <pc:sldChg chg="del">
        <pc:chgData name="Caroline Schlinkert" userId="S::c.schlinkert@nivel.nl::22ac7ed4-9e26-4dd7-b8aa-f4adc1a97f37" providerId="AD" clId="Web-{14809181-3ECC-4A9B-B4EC-3D58AAF9C1BC}" dt="2025-09-24T08:21:55.520" v="2"/>
        <pc:sldMkLst>
          <pc:docMk/>
          <pc:sldMk cId="2900921264" sldId="263"/>
        </pc:sldMkLst>
      </pc:sldChg>
      <pc:sldChg chg="del">
        <pc:chgData name="Caroline Schlinkert" userId="S::c.schlinkert@nivel.nl::22ac7ed4-9e26-4dd7-b8aa-f4adc1a97f37" providerId="AD" clId="Web-{14809181-3ECC-4A9B-B4EC-3D58AAF9C1BC}" dt="2025-09-24T08:21:55.520" v="1"/>
        <pc:sldMkLst>
          <pc:docMk/>
          <pc:sldMk cId="2607845273" sldId="264"/>
        </pc:sldMkLst>
      </pc:sldChg>
      <pc:sldChg chg="del">
        <pc:chgData name="Caroline Schlinkert" userId="S::c.schlinkert@nivel.nl::22ac7ed4-9e26-4dd7-b8aa-f4adc1a97f37" providerId="AD" clId="Web-{14809181-3ECC-4A9B-B4EC-3D58AAF9C1BC}" dt="2025-09-24T08:21:55.505" v="0"/>
        <pc:sldMkLst>
          <pc:docMk/>
          <pc:sldMk cId="935512125" sldId="265"/>
        </pc:sldMkLst>
      </pc:sldChg>
      <pc:sldChg chg="del">
        <pc:chgData name="Caroline Schlinkert" userId="S::c.schlinkert@nivel.nl::22ac7ed4-9e26-4dd7-b8aa-f4adc1a97f37" providerId="AD" clId="Web-{14809181-3ECC-4A9B-B4EC-3D58AAF9C1BC}" dt="2025-09-24T08:21:56.192" v="5"/>
        <pc:sldMkLst>
          <pc:docMk/>
          <pc:sldMk cId="0" sldId="271"/>
        </pc:sldMkLst>
      </pc:sldChg>
      <pc:sldChg chg="del">
        <pc:chgData name="Caroline Schlinkert" userId="S::c.schlinkert@nivel.nl::22ac7ed4-9e26-4dd7-b8aa-f4adc1a97f37" providerId="AD" clId="Web-{14809181-3ECC-4A9B-B4EC-3D58AAF9C1BC}" dt="2025-09-24T08:22:02.255" v="7"/>
        <pc:sldMkLst>
          <pc:docMk/>
          <pc:sldMk cId="134073084" sldId="272"/>
        </pc:sldMkLst>
      </pc:sldChg>
    </pc:docChg>
  </pc:docChgLst>
  <pc:docChgLst>
    <pc:chgData name="Caroline Schlinkert" userId="S::c.schlinkert@nivel.nl::22ac7ed4-9e26-4dd7-b8aa-f4adc1a97f37" providerId="AD" clId="Web-{C50CC937-4AF2-4069-800F-B7DAAFBEBDEA}"/>
    <pc:docChg chg="modSld">
      <pc:chgData name="Caroline Schlinkert" userId="S::c.schlinkert@nivel.nl::22ac7ed4-9e26-4dd7-b8aa-f4adc1a97f37" providerId="AD" clId="Web-{C50CC937-4AF2-4069-800F-B7DAAFBEBDEA}" dt="2025-09-24T09:05:09.942" v="88" actId="20577"/>
      <pc:docMkLst>
        <pc:docMk/>
      </pc:docMkLst>
      <pc:sldChg chg="modSp">
        <pc:chgData name="Caroline Schlinkert" userId="S::c.schlinkert@nivel.nl::22ac7ed4-9e26-4dd7-b8aa-f4adc1a97f37" providerId="AD" clId="Web-{C50CC937-4AF2-4069-800F-B7DAAFBEBDEA}" dt="2025-09-24T08:50:19.975" v="0" actId="14100"/>
        <pc:sldMkLst>
          <pc:docMk/>
          <pc:sldMk cId="0" sldId="267"/>
        </pc:sldMkLst>
        <pc:spChg chg="mod">
          <ac:chgData name="Caroline Schlinkert" userId="S::c.schlinkert@nivel.nl::22ac7ed4-9e26-4dd7-b8aa-f4adc1a97f37" providerId="AD" clId="Web-{C50CC937-4AF2-4069-800F-B7DAAFBEBDEA}" dt="2025-09-24T08:50:19.975" v="0" actId="14100"/>
          <ac:spMkLst>
            <pc:docMk/>
            <pc:sldMk cId="0" sldId="267"/>
            <ac:spMk id="18" creationId="{7FD51BDA-F204-27AD-F0AC-5461EE00B7C1}"/>
          </ac:spMkLst>
        </pc:spChg>
      </pc:sldChg>
      <pc:sldChg chg="modSp">
        <pc:chgData name="Caroline Schlinkert" userId="S::c.schlinkert@nivel.nl::22ac7ed4-9e26-4dd7-b8aa-f4adc1a97f37" providerId="AD" clId="Web-{C50CC937-4AF2-4069-800F-B7DAAFBEBDEA}" dt="2025-09-24T09:05:09.942" v="88" actId="20577"/>
        <pc:sldMkLst>
          <pc:docMk/>
          <pc:sldMk cId="0" sldId="270"/>
        </pc:sldMkLst>
        <pc:spChg chg="mod">
          <ac:chgData name="Caroline Schlinkert" userId="S::c.schlinkert@nivel.nl::22ac7ed4-9e26-4dd7-b8aa-f4adc1a97f37" providerId="AD" clId="Web-{C50CC937-4AF2-4069-800F-B7DAAFBEBDEA}" dt="2025-09-24T09:05:09.942" v="88" actId="20577"/>
          <ac:spMkLst>
            <pc:docMk/>
            <pc:sldMk cId="0" sldId="270"/>
            <ac:spMk id="19" creationId="{00000000-0000-0000-0000-000000000000}"/>
          </ac:spMkLst>
        </pc:spChg>
      </pc:sldChg>
      <pc:sldChg chg="delSp modSp">
        <pc:chgData name="Caroline Schlinkert" userId="S::c.schlinkert@nivel.nl::22ac7ed4-9e26-4dd7-b8aa-f4adc1a97f37" providerId="AD" clId="Web-{C50CC937-4AF2-4069-800F-B7DAAFBEBDEA}" dt="2025-09-24T08:57:36.419" v="38" actId="1076"/>
        <pc:sldMkLst>
          <pc:docMk/>
          <pc:sldMk cId="1284900608" sldId="946"/>
        </pc:sldMkLst>
        <pc:graphicFrameChg chg="del">
          <ac:chgData name="Caroline Schlinkert" userId="S::c.schlinkert@nivel.nl::22ac7ed4-9e26-4dd7-b8aa-f4adc1a97f37" providerId="AD" clId="Web-{C50CC937-4AF2-4069-800F-B7DAAFBEBDEA}" dt="2025-09-24T08:57:23.903" v="36"/>
          <ac:graphicFrameMkLst>
            <pc:docMk/>
            <pc:sldMk cId="1284900608" sldId="946"/>
            <ac:graphicFrameMk id="9" creationId="{05C3DE3D-9DF3-FD82-FCB1-AF6BAC874FA2}"/>
          </ac:graphicFrameMkLst>
        </pc:graphicFrameChg>
        <pc:graphicFrameChg chg="mod modGraphic">
          <ac:chgData name="Caroline Schlinkert" userId="S::c.schlinkert@nivel.nl::22ac7ed4-9e26-4dd7-b8aa-f4adc1a97f37" providerId="AD" clId="Web-{C50CC937-4AF2-4069-800F-B7DAAFBEBDEA}" dt="2025-09-24T08:57:36.419" v="38" actId="1076"/>
          <ac:graphicFrameMkLst>
            <pc:docMk/>
            <pc:sldMk cId="1284900608" sldId="946"/>
            <ac:graphicFrameMk id="10" creationId="{2FD3CE70-933F-7CAE-F2B9-4F6BB975D9FA}"/>
          </ac:graphicFrameMkLst>
        </pc:graphicFrameChg>
      </pc:sldChg>
      <pc:sldChg chg="modNotes">
        <pc:chgData name="Caroline Schlinkert" userId="S::c.schlinkert@nivel.nl::22ac7ed4-9e26-4dd7-b8aa-f4adc1a97f37" providerId="AD" clId="Web-{C50CC937-4AF2-4069-800F-B7DAAFBEBDEA}" dt="2025-09-24T09:02:17.127" v="71"/>
        <pc:sldMkLst>
          <pc:docMk/>
          <pc:sldMk cId="2725220881" sldId="961"/>
        </pc:sldMkLst>
      </pc:sldChg>
      <pc:sldChg chg="modSp">
        <pc:chgData name="Caroline Schlinkert" userId="S::c.schlinkert@nivel.nl::22ac7ed4-9e26-4dd7-b8aa-f4adc1a97f37" providerId="AD" clId="Web-{C50CC937-4AF2-4069-800F-B7DAAFBEBDEA}" dt="2025-09-24T08:55:27.916" v="35" actId="20577"/>
        <pc:sldMkLst>
          <pc:docMk/>
          <pc:sldMk cId="2743666793" sldId="962"/>
        </pc:sldMkLst>
        <pc:graphicFrameChg chg="modGraphic">
          <ac:chgData name="Caroline Schlinkert" userId="S::c.schlinkert@nivel.nl::22ac7ed4-9e26-4dd7-b8aa-f4adc1a97f37" providerId="AD" clId="Web-{C50CC937-4AF2-4069-800F-B7DAAFBEBDEA}" dt="2025-09-24T08:55:27.916" v="35" actId="20577"/>
          <ac:graphicFrameMkLst>
            <pc:docMk/>
            <pc:sldMk cId="2743666793" sldId="962"/>
            <ac:graphicFrameMk id="16" creationId="{2EF68740-A792-ACBA-6821-D6AE4CF4CDEC}"/>
          </ac:graphicFrameMkLst>
        </pc:graphicFrameChg>
      </pc:sldChg>
      <pc:sldChg chg="delSp delAnim">
        <pc:chgData name="Caroline Schlinkert" userId="S::c.schlinkert@nivel.nl::22ac7ed4-9e26-4dd7-b8aa-f4adc1a97f37" providerId="AD" clId="Web-{C50CC937-4AF2-4069-800F-B7DAAFBEBDEA}" dt="2025-09-24T09:02:41.472" v="73"/>
        <pc:sldMkLst>
          <pc:docMk/>
          <pc:sldMk cId="1429674035" sldId="969"/>
        </pc:sldMkLst>
        <pc:spChg chg="del">
          <ac:chgData name="Caroline Schlinkert" userId="S::c.schlinkert@nivel.nl::22ac7ed4-9e26-4dd7-b8aa-f4adc1a97f37" providerId="AD" clId="Web-{C50CC937-4AF2-4069-800F-B7DAAFBEBDEA}" dt="2025-09-24T09:02:37.878" v="72"/>
          <ac:spMkLst>
            <pc:docMk/>
            <pc:sldMk cId="1429674035" sldId="969"/>
            <ac:spMk id="11" creationId="{7425698B-7ED5-6B03-43CC-6DCF7361A81B}"/>
          </ac:spMkLst>
        </pc:spChg>
        <pc:picChg chg="del">
          <ac:chgData name="Caroline Schlinkert" userId="S::c.schlinkert@nivel.nl::22ac7ed4-9e26-4dd7-b8aa-f4adc1a97f37" providerId="AD" clId="Web-{C50CC937-4AF2-4069-800F-B7DAAFBEBDEA}" dt="2025-09-24T09:02:41.472" v="73"/>
          <ac:picMkLst>
            <pc:docMk/>
            <pc:sldMk cId="1429674035" sldId="969"/>
            <ac:picMk id="9" creationId="{0307FD3F-2192-5CF6-A002-B5E6DD520944}"/>
          </ac:picMkLst>
        </pc:picChg>
      </pc:sldChg>
    </pc:docChg>
  </pc:docChgLst>
  <pc:docChgLst>
    <pc:chgData name="Caroline Schlinkert" userId="22ac7ed4-9e26-4dd7-b8aa-f4adc1a97f37" providerId="ADAL" clId="{2DAAFA70-8FC5-4609-960E-54CA4B58D22E}"/>
    <pc:docChg chg="delSld modSld sldOrd modSection">
      <pc:chgData name="Caroline Schlinkert" userId="22ac7ed4-9e26-4dd7-b8aa-f4adc1a97f37" providerId="ADAL" clId="{2DAAFA70-8FC5-4609-960E-54CA4B58D22E}" dt="2025-09-24T09:21:34.586" v="7"/>
      <pc:docMkLst>
        <pc:docMk/>
      </pc:docMkLst>
      <pc:sldChg chg="del">
        <pc:chgData name="Caroline Schlinkert" userId="22ac7ed4-9e26-4dd7-b8aa-f4adc1a97f37" providerId="ADAL" clId="{2DAAFA70-8FC5-4609-960E-54CA4B58D22E}" dt="2025-09-24T09:16:55.187" v="0" actId="2696"/>
        <pc:sldMkLst>
          <pc:docMk/>
          <pc:sldMk cId="3049364635" sldId="274"/>
        </pc:sldMkLst>
      </pc:sldChg>
      <pc:sldChg chg="ord">
        <pc:chgData name="Caroline Schlinkert" userId="22ac7ed4-9e26-4dd7-b8aa-f4adc1a97f37" providerId="ADAL" clId="{2DAAFA70-8FC5-4609-960E-54CA4B58D22E}" dt="2025-09-24T09:21:34.586" v="7"/>
        <pc:sldMkLst>
          <pc:docMk/>
          <pc:sldMk cId="2232526847" sldId="972"/>
        </pc:sldMkLst>
      </pc:sldChg>
      <pc:sldChg chg="del">
        <pc:chgData name="Caroline Schlinkert" userId="22ac7ed4-9e26-4dd7-b8aa-f4adc1a97f37" providerId="ADAL" clId="{2DAAFA70-8FC5-4609-960E-54CA4B58D22E}" dt="2025-09-24T09:21:06.770" v="1" actId="2696"/>
        <pc:sldMkLst>
          <pc:docMk/>
          <pc:sldMk cId="2247867099" sldId="973"/>
        </pc:sldMkLst>
      </pc:sldChg>
      <pc:sldChg chg="ord">
        <pc:chgData name="Caroline Schlinkert" userId="22ac7ed4-9e26-4dd7-b8aa-f4adc1a97f37" providerId="ADAL" clId="{2DAAFA70-8FC5-4609-960E-54CA4B58D22E}" dt="2025-09-24T09:21:18.219" v="3"/>
        <pc:sldMkLst>
          <pc:docMk/>
          <pc:sldMk cId="3788798053" sldId="974"/>
        </pc:sldMkLst>
      </pc:sldChg>
    </pc:docChg>
  </pc:docChgLst>
</pc:chgInfo>
</file>

<file path=ppt/comments/modernComment_3B9_D791BA1F.xml><?xml version="1.0" encoding="utf-8"?>
<p188:cmLst xmlns:a="http://schemas.openxmlformats.org/drawingml/2006/main" xmlns:r="http://schemas.openxmlformats.org/officeDocument/2006/relationships" xmlns:p188="http://schemas.microsoft.com/office/powerpoint/2018/8/main">
  <p188:cm id="{2C025CF5-92A6-4EFC-BA14-04E4CFA3016D}" authorId="{C24E6E3B-2A65-3B39-F6B5-7C51F83DB6CE}" created="2025-09-23T13:53:13.371">
    <ac:txMkLst xmlns:ac="http://schemas.microsoft.com/office/drawing/2013/main/command">
      <pc:docMk xmlns:pc="http://schemas.microsoft.com/office/powerpoint/2013/main/command"/>
      <pc:sldMk xmlns:pc="http://schemas.microsoft.com/office/powerpoint/2013/main/command" cId="3616651807" sldId="953"/>
      <ac:graphicFrameMk id="8" creationId="{BC337D26-592F-A4DA-2DF4-EC376DC43AEC}"/>
      <ac:tblMk/>
      <ac:tcMk rowId="1199591549" colId="1462185777"/>
      <ac:txMk cp="0" len="21">
        <ac:context len="32" hash="4027431287"/>
      </ac:txMk>
    </ac:txMkLst>
    <p188:pos x="9978571" y="172357"/>
    <p188:replyLst>
      <p188:reply id="{9FD221FA-AE65-4A64-ABD5-197410E1E553}" authorId="{79E5515D-8778-03D4-85BF-D58986BE00E1}" created="2025-09-23T13:57:09.194">
        <p188:txBody>
          <a:bodyPr/>
          <a:lstStyle/>
          <a:p>
            <a:r>
              <a:rPr lang="nl-NL"/>
              <a:t>Zeker herhaling, dus echt niet nodig? omdat ze nu al in groepen hebben gewerkt, de slides kunnen we natuurlijk wel delen op het kanaal?</a:t>
            </a:r>
          </a:p>
        </p188:txBody>
      </p188:reply>
      <p188:reply id="{C71ED9B3-5B8F-43F8-8900-1AC43C3A7120}" authorId="{C24E6E3B-2A65-3B39-F6B5-7C51F83DB6CE}" created="2025-09-23T14:04:34.873">
        <p188:txBody>
          <a:bodyPr/>
          <a:lstStyle/>
          <a:p>
            <a:r>
              <a:rPr lang="nl-NL"/>
              <a:t>Jaa dat zou ik ook zeggen!</a:t>
            </a:r>
          </a:p>
        </p188:txBody>
      </p188:reply>
    </p188:replyLst>
    <p188:txBody>
      <a:bodyPr/>
      <a:lstStyle/>
      <a:p>
        <a:r>
          <a:rPr lang="nl-NL"/>
          <a:t>Volgens mij is dit een herhaling van sheets 7 en 8, dus ik zou dit richting het einde niet herhalen</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6" Type="http://schemas.openxmlformats.org/officeDocument/2006/relationships/image" Target="../media/image57.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6" Type="http://schemas.openxmlformats.org/officeDocument/2006/relationships/image" Target="../media/image57.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CEC9C9-498B-41B2-B16D-B813430FDC50}" type="doc">
      <dgm:prSet loTypeId="urn:microsoft.com/office/officeart/2008/layout/BendingPictureCaptionList" loCatId="picture" qsTypeId="urn:microsoft.com/office/officeart/2005/8/quickstyle/simple1" qsCatId="simple" csTypeId="urn:microsoft.com/office/officeart/2005/8/colors/colorful5" csCatId="colorful" phldr="1"/>
      <dgm:spPr/>
    </dgm:pt>
    <dgm:pt modelId="{187507FF-CE94-467C-B9FC-8E3A69A202EC}">
      <dgm:prSet phldrT="[Tekst]" custT="1"/>
      <dgm:spPr/>
      <dgm:t>
        <a:bodyPr/>
        <a:lstStyle/>
        <a:p>
          <a:r>
            <a:rPr lang="nl-NL" sz="1400" b="1"/>
            <a:t>Institutionele vraagstukken</a:t>
          </a:r>
        </a:p>
      </dgm:t>
    </dgm:pt>
    <dgm:pt modelId="{C3466C18-BB4C-481A-9938-9BB460B83818}" type="parTrans" cxnId="{E841A66E-432A-40CB-B54E-15ECFF1CCF71}">
      <dgm:prSet/>
      <dgm:spPr/>
      <dgm:t>
        <a:bodyPr/>
        <a:lstStyle/>
        <a:p>
          <a:endParaRPr lang="nl-NL" sz="1400"/>
        </a:p>
      </dgm:t>
    </dgm:pt>
    <dgm:pt modelId="{D959A7C3-2A12-4BF3-9683-611724864554}" type="sibTrans" cxnId="{E841A66E-432A-40CB-B54E-15ECFF1CCF71}">
      <dgm:prSet/>
      <dgm:spPr/>
      <dgm:t>
        <a:bodyPr/>
        <a:lstStyle/>
        <a:p>
          <a:endParaRPr lang="nl-NL" sz="1400"/>
        </a:p>
      </dgm:t>
    </dgm:pt>
    <dgm:pt modelId="{7D8EB07B-4124-48D8-ADC9-0F3DD0FFA45A}">
      <dgm:prSet phldrT="[Tekst]" custT="1"/>
      <dgm:spPr/>
      <dgm:t>
        <a:bodyPr/>
        <a:lstStyle/>
        <a:p>
          <a:r>
            <a:rPr lang="nl-NL" sz="1400" b="1"/>
            <a:t>Inwonerparticipatie</a:t>
          </a:r>
        </a:p>
      </dgm:t>
    </dgm:pt>
    <dgm:pt modelId="{73CA0CB8-CD64-46D3-BFE4-1B403BFBFEB2}" type="parTrans" cxnId="{B3F17CC8-4820-482B-A9BA-8F4F8AE2D663}">
      <dgm:prSet/>
      <dgm:spPr/>
      <dgm:t>
        <a:bodyPr/>
        <a:lstStyle/>
        <a:p>
          <a:endParaRPr lang="nl-NL" sz="1400"/>
        </a:p>
      </dgm:t>
    </dgm:pt>
    <dgm:pt modelId="{A8687223-363F-4C9E-844A-A95F287D31AB}" type="sibTrans" cxnId="{B3F17CC8-4820-482B-A9BA-8F4F8AE2D663}">
      <dgm:prSet/>
      <dgm:spPr/>
      <dgm:t>
        <a:bodyPr/>
        <a:lstStyle/>
        <a:p>
          <a:endParaRPr lang="nl-NL" sz="1400"/>
        </a:p>
      </dgm:t>
    </dgm:pt>
    <dgm:pt modelId="{79951E5E-7016-4C8A-B308-F1CE65D7D1BE}">
      <dgm:prSet phldrT="[Tekst]" custT="1"/>
      <dgm:spPr/>
      <dgm:t>
        <a:bodyPr/>
        <a:lstStyle/>
        <a:p>
          <a:r>
            <a:rPr lang="nl-NL" sz="1400" b="1" err="1"/>
            <a:t>Governance</a:t>
          </a:r>
          <a:r>
            <a:rPr lang="nl-NL" sz="1400" b="1"/>
            <a:t> en organisatiekracht</a:t>
          </a:r>
        </a:p>
      </dgm:t>
    </dgm:pt>
    <dgm:pt modelId="{2008F4B3-2471-4689-817A-D4AB753A485D}" type="parTrans" cxnId="{03A6F0AB-97B1-4000-AE8D-7FB346736F76}">
      <dgm:prSet/>
      <dgm:spPr/>
      <dgm:t>
        <a:bodyPr/>
        <a:lstStyle/>
        <a:p>
          <a:endParaRPr lang="nl-NL" sz="1400"/>
        </a:p>
      </dgm:t>
    </dgm:pt>
    <dgm:pt modelId="{9615F9B7-662C-41E3-BE5C-CF15C47BBE85}" type="sibTrans" cxnId="{03A6F0AB-97B1-4000-AE8D-7FB346736F76}">
      <dgm:prSet/>
      <dgm:spPr/>
      <dgm:t>
        <a:bodyPr/>
        <a:lstStyle/>
        <a:p>
          <a:endParaRPr lang="nl-NL" sz="1400"/>
        </a:p>
      </dgm:t>
    </dgm:pt>
    <dgm:pt modelId="{E98033ED-10C6-4B2F-B42E-2C941BDB5AF1}">
      <dgm:prSet custT="1"/>
      <dgm:spPr/>
      <dgm:t>
        <a:bodyPr/>
        <a:lstStyle/>
        <a:p>
          <a:r>
            <a:rPr lang="nl-NL" sz="1400" b="1"/>
            <a:t>Interprofessionele samenwerking</a:t>
          </a:r>
        </a:p>
      </dgm:t>
    </dgm:pt>
    <dgm:pt modelId="{0D091768-1B63-457E-A471-D8648011D59F}" type="parTrans" cxnId="{77EF38B1-1818-4B2A-BA16-4D03CE290027}">
      <dgm:prSet/>
      <dgm:spPr/>
      <dgm:t>
        <a:bodyPr/>
        <a:lstStyle/>
        <a:p>
          <a:endParaRPr lang="nl-NL" sz="1400"/>
        </a:p>
      </dgm:t>
    </dgm:pt>
    <dgm:pt modelId="{91C8C490-4E5E-49B7-9730-5BDBCB6D1F24}" type="sibTrans" cxnId="{77EF38B1-1818-4B2A-BA16-4D03CE290027}">
      <dgm:prSet/>
      <dgm:spPr/>
      <dgm:t>
        <a:bodyPr/>
        <a:lstStyle/>
        <a:p>
          <a:endParaRPr lang="nl-NL" sz="1400"/>
        </a:p>
      </dgm:t>
    </dgm:pt>
    <dgm:pt modelId="{4540177D-937B-4ACB-B353-662295AA020C}">
      <dgm:prSet custT="1"/>
      <dgm:spPr/>
      <dgm:t>
        <a:bodyPr/>
        <a:lstStyle/>
        <a:p>
          <a:r>
            <a:rPr lang="nl-NL" sz="1400" b="1"/>
            <a:t>Zorginhoudelijk</a:t>
          </a:r>
        </a:p>
      </dgm:t>
    </dgm:pt>
    <dgm:pt modelId="{BF3D6604-2924-4B08-88DE-DAF1427B7CB8}" type="parTrans" cxnId="{CB8E2B3C-B4AA-403C-A286-D825A3770C46}">
      <dgm:prSet/>
      <dgm:spPr/>
      <dgm:t>
        <a:bodyPr/>
        <a:lstStyle/>
        <a:p>
          <a:endParaRPr lang="nl-NL" sz="1400"/>
        </a:p>
      </dgm:t>
    </dgm:pt>
    <dgm:pt modelId="{F2003BE4-244A-49B3-A2AC-317AAA039E04}" type="sibTrans" cxnId="{CB8E2B3C-B4AA-403C-A286-D825A3770C46}">
      <dgm:prSet/>
      <dgm:spPr/>
      <dgm:t>
        <a:bodyPr/>
        <a:lstStyle/>
        <a:p>
          <a:endParaRPr lang="nl-NL" sz="1400"/>
        </a:p>
      </dgm:t>
    </dgm:pt>
    <dgm:pt modelId="{8431DE7E-1E1C-457D-A6AA-D10EE6BE530E}">
      <dgm:prSet custT="1"/>
      <dgm:spPr/>
      <dgm:t>
        <a:bodyPr/>
        <a:lstStyle/>
        <a:p>
          <a:r>
            <a:rPr lang="nl-NL" sz="1400" b="1"/>
            <a:t>Gelijke kansen</a:t>
          </a:r>
        </a:p>
      </dgm:t>
    </dgm:pt>
    <dgm:pt modelId="{1889CBEB-1156-4CD6-A2DF-8A31A4D27393}" type="parTrans" cxnId="{81B2CA7B-5FB7-41DE-AE9B-7C6BEDADB9E8}">
      <dgm:prSet/>
      <dgm:spPr/>
      <dgm:t>
        <a:bodyPr/>
        <a:lstStyle/>
        <a:p>
          <a:endParaRPr lang="nl-NL" sz="1400"/>
        </a:p>
      </dgm:t>
    </dgm:pt>
    <dgm:pt modelId="{FD09B465-20C1-439B-87A8-ACF0D8B82C10}" type="sibTrans" cxnId="{81B2CA7B-5FB7-41DE-AE9B-7C6BEDADB9E8}">
      <dgm:prSet/>
      <dgm:spPr/>
      <dgm:t>
        <a:bodyPr/>
        <a:lstStyle/>
        <a:p>
          <a:endParaRPr lang="nl-NL" sz="1400"/>
        </a:p>
      </dgm:t>
    </dgm:pt>
    <dgm:pt modelId="{6CFAC268-2D32-4449-AFA2-4C9020339B1F}">
      <dgm:prSet custT="1"/>
      <dgm:spPr/>
      <dgm:t>
        <a:bodyPr/>
        <a:lstStyle/>
        <a:p>
          <a:r>
            <a:rPr lang="nl-NL" sz="1400" b="1"/>
            <a:t>Digitalisering &amp; EHealth</a:t>
          </a:r>
        </a:p>
      </dgm:t>
    </dgm:pt>
    <dgm:pt modelId="{D074C39E-5A96-4FE1-8304-4460747E5F23}" type="parTrans" cxnId="{B652ED4C-1AC3-4AF4-90CC-9A5159974EF4}">
      <dgm:prSet/>
      <dgm:spPr/>
      <dgm:t>
        <a:bodyPr/>
        <a:lstStyle/>
        <a:p>
          <a:endParaRPr lang="nl-NL" sz="1400"/>
        </a:p>
      </dgm:t>
    </dgm:pt>
    <dgm:pt modelId="{C3FBEC0D-2946-4FC9-8CC9-42ED73F2E1BD}" type="sibTrans" cxnId="{B652ED4C-1AC3-4AF4-90CC-9A5159974EF4}">
      <dgm:prSet/>
      <dgm:spPr/>
      <dgm:t>
        <a:bodyPr/>
        <a:lstStyle/>
        <a:p>
          <a:endParaRPr lang="nl-NL" sz="1400"/>
        </a:p>
      </dgm:t>
    </dgm:pt>
    <dgm:pt modelId="{CA00E420-8BD5-49BC-A60E-4ACE36E75135}">
      <dgm:prSet custT="1"/>
      <dgm:spPr/>
      <dgm:t>
        <a:bodyPr/>
        <a:lstStyle/>
        <a:p>
          <a:r>
            <a:rPr lang="nl-NL" sz="1400" b="1"/>
            <a:t>Sociaal domein</a:t>
          </a:r>
        </a:p>
      </dgm:t>
    </dgm:pt>
    <dgm:pt modelId="{8719420B-5BF3-45B2-A2E5-4726BC3A6DDE}" type="parTrans" cxnId="{5C13D3A8-1712-4B94-8354-6280E14B1426}">
      <dgm:prSet/>
      <dgm:spPr/>
      <dgm:t>
        <a:bodyPr/>
        <a:lstStyle/>
        <a:p>
          <a:endParaRPr lang="nl-NL" sz="1400"/>
        </a:p>
      </dgm:t>
    </dgm:pt>
    <dgm:pt modelId="{D687E34A-DA21-4223-A322-5B64A7F3AB0A}" type="sibTrans" cxnId="{5C13D3A8-1712-4B94-8354-6280E14B1426}">
      <dgm:prSet/>
      <dgm:spPr/>
      <dgm:t>
        <a:bodyPr/>
        <a:lstStyle/>
        <a:p>
          <a:endParaRPr lang="nl-NL" sz="1400"/>
        </a:p>
      </dgm:t>
    </dgm:pt>
    <dgm:pt modelId="{E37F396E-2111-421D-BB87-288CB2F10AED}" type="pres">
      <dgm:prSet presAssocID="{13CEC9C9-498B-41B2-B16D-B813430FDC50}" presName="Name0" presStyleCnt="0">
        <dgm:presLayoutVars>
          <dgm:dir/>
          <dgm:resizeHandles val="exact"/>
        </dgm:presLayoutVars>
      </dgm:prSet>
      <dgm:spPr/>
    </dgm:pt>
    <dgm:pt modelId="{686A737A-3F28-4BC3-B9EF-33E92B98CA46}" type="pres">
      <dgm:prSet presAssocID="{187507FF-CE94-467C-B9FC-8E3A69A202EC}" presName="composite" presStyleCnt="0"/>
      <dgm:spPr/>
    </dgm:pt>
    <dgm:pt modelId="{DA515B12-4BDB-4621-9986-454E6D68E5CD}" type="pres">
      <dgm:prSet presAssocID="{187507FF-CE94-467C-B9FC-8E3A69A202EC}" presName="rect1" presStyleLbl="bgImgPlac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tract silhouet"/>
        </a:ext>
      </dgm:extLst>
    </dgm:pt>
    <dgm:pt modelId="{A8D01DAE-2EC1-467A-B548-36A54BB2103D}" type="pres">
      <dgm:prSet presAssocID="{187507FF-CE94-467C-B9FC-8E3A69A202EC}" presName="wedgeRectCallout1" presStyleLbl="node1" presStyleIdx="0" presStyleCnt="8">
        <dgm:presLayoutVars>
          <dgm:bulletEnabled val="1"/>
        </dgm:presLayoutVars>
      </dgm:prSet>
      <dgm:spPr/>
    </dgm:pt>
    <dgm:pt modelId="{7BDC08B4-A638-4107-8F36-0C10BCDAD941}" type="pres">
      <dgm:prSet presAssocID="{D959A7C3-2A12-4BF3-9683-611724864554}" presName="sibTrans" presStyleCnt="0"/>
      <dgm:spPr/>
    </dgm:pt>
    <dgm:pt modelId="{A6929F68-901E-4F2B-9EB7-38E562349956}" type="pres">
      <dgm:prSet presAssocID="{7D8EB07B-4124-48D8-ADC9-0F3DD0FFA45A}" presName="composite" presStyleCnt="0"/>
      <dgm:spPr/>
    </dgm:pt>
    <dgm:pt modelId="{A673B60D-468B-4E76-98B8-EFB78C05D3FD}" type="pres">
      <dgm:prSet presAssocID="{7D8EB07B-4124-48D8-ADC9-0F3DD0FFA45A}" presName="rect1" presStyleLbl="bgImgPlac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niversele toegang met effen opvulling"/>
        </a:ext>
      </dgm:extLst>
    </dgm:pt>
    <dgm:pt modelId="{F0544644-434B-4F4D-A7AA-C0D50884506D}" type="pres">
      <dgm:prSet presAssocID="{7D8EB07B-4124-48D8-ADC9-0F3DD0FFA45A}" presName="wedgeRectCallout1" presStyleLbl="node1" presStyleIdx="1" presStyleCnt="8">
        <dgm:presLayoutVars>
          <dgm:bulletEnabled val="1"/>
        </dgm:presLayoutVars>
      </dgm:prSet>
      <dgm:spPr/>
    </dgm:pt>
    <dgm:pt modelId="{6AEB161D-A0F6-47E1-87B2-FC9121268DBA}" type="pres">
      <dgm:prSet presAssocID="{A8687223-363F-4C9E-844A-A95F287D31AB}" presName="sibTrans" presStyleCnt="0"/>
      <dgm:spPr/>
    </dgm:pt>
    <dgm:pt modelId="{5E3B11BB-AB70-4B1B-9AE0-2899BC2D8BB0}" type="pres">
      <dgm:prSet presAssocID="{79951E5E-7016-4C8A-B308-F1CE65D7D1BE}" presName="composite" presStyleCnt="0"/>
      <dgm:spPr/>
    </dgm:pt>
    <dgm:pt modelId="{228ED37F-79E4-451E-8AE6-CCEB8B5BEC47}" type="pres">
      <dgm:prSet presAssocID="{79951E5E-7016-4C8A-B308-F1CE65D7D1BE}" presName="rect1" presStyleLbl="bgImgPlac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taafdiagram met effen opvulling"/>
        </a:ext>
      </dgm:extLst>
    </dgm:pt>
    <dgm:pt modelId="{0A1C0E11-C951-4EC5-BD1F-01C94A2ED0D6}" type="pres">
      <dgm:prSet presAssocID="{79951E5E-7016-4C8A-B308-F1CE65D7D1BE}" presName="wedgeRectCallout1" presStyleLbl="node1" presStyleIdx="2" presStyleCnt="8">
        <dgm:presLayoutVars>
          <dgm:bulletEnabled val="1"/>
        </dgm:presLayoutVars>
      </dgm:prSet>
      <dgm:spPr/>
    </dgm:pt>
    <dgm:pt modelId="{35629CED-CA62-442A-84D9-9C0AF9FF3D03}" type="pres">
      <dgm:prSet presAssocID="{9615F9B7-662C-41E3-BE5C-CF15C47BBE85}" presName="sibTrans" presStyleCnt="0"/>
      <dgm:spPr/>
    </dgm:pt>
    <dgm:pt modelId="{DD075589-DB85-4FD5-B707-163DEA935585}" type="pres">
      <dgm:prSet presAssocID="{E98033ED-10C6-4B2F-B42E-2C941BDB5AF1}" presName="composite" presStyleCnt="0"/>
      <dgm:spPr/>
    </dgm:pt>
    <dgm:pt modelId="{485DBEAD-4242-4F90-A566-61FF5871AC87}" type="pres">
      <dgm:prSet presAssocID="{E98033ED-10C6-4B2F-B42E-2C941BDB5AF1}" presName="rect1" presStyleLbl="bgImgPlac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roost met effen opvulling"/>
        </a:ext>
      </dgm:extLst>
    </dgm:pt>
    <dgm:pt modelId="{54179582-1E61-4BEA-870D-9150BDEF4BE1}" type="pres">
      <dgm:prSet presAssocID="{E98033ED-10C6-4B2F-B42E-2C941BDB5AF1}" presName="wedgeRectCallout1" presStyleLbl="node1" presStyleIdx="3" presStyleCnt="8">
        <dgm:presLayoutVars>
          <dgm:bulletEnabled val="1"/>
        </dgm:presLayoutVars>
      </dgm:prSet>
      <dgm:spPr/>
    </dgm:pt>
    <dgm:pt modelId="{013E8FAB-C235-454F-A260-403CCC04CAE8}" type="pres">
      <dgm:prSet presAssocID="{91C8C490-4E5E-49B7-9730-5BDBCB6D1F24}" presName="sibTrans" presStyleCnt="0"/>
      <dgm:spPr/>
    </dgm:pt>
    <dgm:pt modelId="{AEA565C8-47D1-4A00-9D65-D4D27A3B3591}" type="pres">
      <dgm:prSet presAssocID="{4540177D-937B-4ACB-B353-662295AA020C}" presName="composite" presStyleCnt="0"/>
      <dgm:spPr/>
    </dgm:pt>
    <dgm:pt modelId="{CAC1CECE-12F7-4CD2-97BB-D4153A9F94CE}" type="pres">
      <dgm:prSet presAssocID="{4540177D-937B-4ACB-B353-662295AA020C}" presName="rect1" presStyleLbl="bgImgPlac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EHBO-doos met effen opvulling"/>
        </a:ext>
      </dgm:extLst>
    </dgm:pt>
    <dgm:pt modelId="{BF5D5620-0A00-49B9-8FC1-36195EB91FED}" type="pres">
      <dgm:prSet presAssocID="{4540177D-937B-4ACB-B353-662295AA020C}" presName="wedgeRectCallout1" presStyleLbl="node1" presStyleIdx="4" presStyleCnt="8">
        <dgm:presLayoutVars>
          <dgm:bulletEnabled val="1"/>
        </dgm:presLayoutVars>
      </dgm:prSet>
      <dgm:spPr/>
    </dgm:pt>
    <dgm:pt modelId="{C27ACF70-5B5F-4037-B60C-E4E649C5E8FE}" type="pres">
      <dgm:prSet presAssocID="{F2003BE4-244A-49B3-A2AC-317AAA039E04}" presName="sibTrans" presStyleCnt="0"/>
      <dgm:spPr/>
    </dgm:pt>
    <dgm:pt modelId="{8392D306-1271-4E76-83F8-78FFB59638B7}" type="pres">
      <dgm:prSet presAssocID="{CA00E420-8BD5-49BC-A60E-4ACE36E75135}" presName="composite" presStyleCnt="0"/>
      <dgm:spPr/>
    </dgm:pt>
    <dgm:pt modelId="{D5A6E237-927D-4C4B-B682-8FE68EFE3168}" type="pres">
      <dgm:prSet presAssocID="{CA00E420-8BD5-49BC-A60E-4ACE36E75135}" presName="rect1" presStyleLbl="bgImgPlace1" presStyleIdx="5" presStyleCnt="8" custLinFactNeighborX="2609" custLinFactNeighborY="-195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t="-13000" b="-13000"/>
          </a:stretch>
        </a:blipFill>
      </dgm:spPr>
      <dgm:extLst>
        <a:ext uri="{E40237B7-FDA0-4F09-8148-C483321AD2D9}">
          <dgm14:cNvPr xmlns:dgm14="http://schemas.microsoft.com/office/drawing/2010/diagram" id="0" name="" descr="Verbindingen met effen opvulling"/>
        </a:ext>
      </dgm:extLst>
    </dgm:pt>
    <dgm:pt modelId="{57D9374D-62D1-45D9-83D0-852AA3A6B593}" type="pres">
      <dgm:prSet presAssocID="{CA00E420-8BD5-49BC-A60E-4ACE36E75135}" presName="wedgeRectCallout1" presStyleLbl="node1" presStyleIdx="5" presStyleCnt="8">
        <dgm:presLayoutVars>
          <dgm:bulletEnabled val="1"/>
        </dgm:presLayoutVars>
      </dgm:prSet>
      <dgm:spPr/>
    </dgm:pt>
    <dgm:pt modelId="{5108675A-DB25-48DA-A2B6-F207B4DFB1C9}" type="pres">
      <dgm:prSet presAssocID="{D687E34A-DA21-4223-A322-5B64A7F3AB0A}" presName="sibTrans" presStyleCnt="0"/>
      <dgm:spPr/>
    </dgm:pt>
    <dgm:pt modelId="{02CA7425-623F-429A-AC50-140B16630AD2}" type="pres">
      <dgm:prSet presAssocID="{8431DE7E-1E1C-457D-A6AA-D10EE6BE530E}" presName="composite" presStyleCnt="0"/>
      <dgm:spPr/>
    </dgm:pt>
    <dgm:pt modelId="{F61D278C-7042-4FA3-8E37-265BCD795936}" type="pres">
      <dgm:prSet presAssocID="{8431DE7E-1E1C-457D-A6AA-D10EE6BE530E}" presName="rect1" presStyleLbl="bgImgPlace1" presStyleIdx="6" presStyleCnt="8" custLinFactNeighborX="-1927" custLinFactNeighborY="1204"/>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Zorg met effen opvulling"/>
        </a:ext>
      </dgm:extLst>
    </dgm:pt>
    <dgm:pt modelId="{FEAF7808-6B67-4368-93C0-0B14E002E869}" type="pres">
      <dgm:prSet presAssocID="{8431DE7E-1E1C-457D-A6AA-D10EE6BE530E}" presName="wedgeRectCallout1" presStyleLbl="node1" presStyleIdx="6" presStyleCnt="8">
        <dgm:presLayoutVars>
          <dgm:bulletEnabled val="1"/>
        </dgm:presLayoutVars>
      </dgm:prSet>
      <dgm:spPr/>
    </dgm:pt>
    <dgm:pt modelId="{D9290CC4-9628-420A-B664-3BBA221BE3B4}" type="pres">
      <dgm:prSet presAssocID="{FD09B465-20C1-439B-87A8-ACF0D8B82C10}" presName="sibTrans" presStyleCnt="0"/>
      <dgm:spPr/>
    </dgm:pt>
    <dgm:pt modelId="{F8BB5028-13C6-4114-91F3-232164865098}" type="pres">
      <dgm:prSet presAssocID="{6CFAC268-2D32-4449-AFA2-4C9020339B1F}" presName="composite" presStyleCnt="0"/>
      <dgm:spPr/>
    </dgm:pt>
    <dgm:pt modelId="{083846C1-68AC-4678-9242-A6AFE5804048}" type="pres">
      <dgm:prSet presAssocID="{6CFAC268-2D32-4449-AFA2-4C9020339B1F}" presName="rect1" presStyleLbl="bgImgPlac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Smartphone met effen opvulling"/>
        </a:ext>
      </dgm:extLst>
    </dgm:pt>
    <dgm:pt modelId="{5A706FE0-2288-49CD-8BDC-BAF337583FCF}" type="pres">
      <dgm:prSet presAssocID="{6CFAC268-2D32-4449-AFA2-4C9020339B1F}" presName="wedgeRectCallout1" presStyleLbl="node1" presStyleIdx="7" presStyleCnt="8">
        <dgm:presLayoutVars>
          <dgm:bulletEnabled val="1"/>
        </dgm:presLayoutVars>
      </dgm:prSet>
      <dgm:spPr/>
    </dgm:pt>
  </dgm:ptLst>
  <dgm:cxnLst>
    <dgm:cxn modelId="{27BB1013-DADB-4356-89BE-F3119CF718CC}" type="presOf" srcId="{13CEC9C9-498B-41B2-B16D-B813430FDC50}" destId="{E37F396E-2111-421D-BB87-288CB2F10AED}" srcOrd="0" destOrd="0" presId="urn:microsoft.com/office/officeart/2008/layout/BendingPictureCaptionList"/>
    <dgm:cxn modelId="{CB8E2B3C-B4AA-403C-A286-D825A3770C46}" srcId="{13CEC9C9-498B-41B2-B16D-B813430FDC50}" destId="{4540177D-937B-4ACB-B353-662295AA020C}" srcOrd="4" destOrd="0" parTransId="{BF3D6604-2924-4B08-88DE-DAF1427B7CB8}" sibTransId="{F2003BE4-244A-49B3-A2AC-317AAA039E04}"/>
    <dgm:cxn modelId="{1EA86C5C-010B-4EA2-9058-B43D8B90FAB2}" type="presOf" srcId="{79951E5E-7016-4C8A-B308-F1CE65D7D1BE}" destId="{0A1C0E11-C951-4EC5-BD1F-01C94A2ED0D6}" srcOrd="0" destOrd="0" presId="urn:microsoft.com/office/officeart/2008/layout/BendingPictureCaptionList"/>
    <dgm:cxn modelId="{5A5A205D-C1B7-4E8F-95B6-95E2F2287046}" type="presOf" srcId="{8431DE7E-1E1C-457D-A6AA-D10EE6BE530E}" destId="{FEAF7808-6B67-4368-93C0-0B14E002E869}" srcOrd="0" destOrd="0" presId="urn:microsoft.com/office/officeart/2008/layout/BendingPictureCaptionList"/>
    <dgm:cxn modelId="{E8E2BE46-D9F7-4A1E-9899-CA1FA17D35B2}" type="presOf" srcId="{187507FF-CE94-467C-B9FC-8E3A69A202EC}" destId="{A8D01DAE-2EC1-467A-B548-36A54BB2103D}" srcOrd="0" destOrd="0" presId="urn:microsoft.com/office/officeart/2008/layout/BendingPictureCaptionList"/>
    <dgm:cxn modelId="{B652ED4C-1AC3-4AF4-90CC-9A5159974EF4}" srcId="{13CEC9C9-498B-41B2-B16D-B813430FDC50}" destId="{6CFAC268-2D32-4449-AFA2-4C9020339B1F}" srcOrd="7" destOrd="0" parTransId="{D074C39E-5A96-4FE1-8304-4460747E5F23}" sibTransId="{C3FBEC0D-2946-4FC9-8CC9-42ED73F2E1BD}"/>
    <dgm:cxn modelId="{E841A66E-432A-40CB-B54E-15ECFF1CCF71}" srcId="{13CEC9C9-498B-41B2-B16D-B813430FDC50}" destId="{187507FF-CE94-467C-B9FC-8E3A69A202EC}" srcOrd="0" destOrd="0" parTransId="{C3466C18-BB4C-481A-9938-9BB460B83818}" sibTransId="{D959A7C3-2A12-4BF3-9683-611724864554}"/>
    <dgm:cxn modelId="{D86D5E54-14A1-44B0-9C21-21C383419A01}" type="presOf" srcId="{6CFAC268-2D32-4449-AFA2-4C9020339B1F}" destId="{5A706FE0-2288-49CD-8BDC-BAF337583FCF}" srcOrd="0" destOrd="0" presId="urn:microsoft.com/office/officeart/2008/layout/BendingPictureCaptionList"/>
    <dgm:cxn modelId="{66729678-5649-4EA7-9899-E9B7A725B877}" type="presOf" srcId="{CA00E420-8BD5-49BC-A60E-4ACE36E75135}" destId="{57D9374D-62D1-45D9-83D0-852AA3A6B593}" srcOrd="0" destOrd="0" presId="urn:microsoft.com/office/officeart/2008/layout/BendingPictureCaptionList"/>
    <dgm:cxn modelId="{81B2CA7B-5FB7-41DE-AE9B-7C6BEDADB9E8}" srcId="{13CEC9C9-498B-41B2-B16D-B813430FDC50}" destId="{8431DE7E-1E1C-457D-A6AA-D10EE6BE530E}" srcOrd="6" destOrd="0" parTransId="{1889CBEB-1156-4CD6-A2DF-8A31A4D27393}" sibTransId="{FD09B465-20C1-439B-87A8-ACF0D8B82C10}"/>
    <dgm:cxn modelId="{435DEC7C-27BE-4D9B-9CD7-3AE7AABE031D}" type="presOf" srcId="{7D8EB07B-4124-48D8-ADC9-0F3DD0FFA45A}" destId="{F0544644-434B-4F4D-A7AA-C0D50884506D}" srcOrd="0" destOrd="0" presId="urn:microsoft.com/office/officeart/2008/layout/BendingPictureCaptionList"/>
    <dgm:cxn modelId="{1A40989E-AFB7-4F72-850F-27172191CBAF}" type="presOf" srcId="{E98033ED-10C6-4B2F-B42E-2C941BDB5AF1}" destId="{54179582-1E61-4BEA-870D-9150BDEF4BE1}" srcOrd="0" destOrd="0" presId="urn:microsoft.com/office/officeart/2008/layout/BendingPictureCaptionList"/>
    <dgm:cxn modelId="{5C13D3A8-1712-4B94-8354-6280E14B1426}" srcId="{13CEC9C9-498B-41B2-B16D-B813430FDC50}" destId="{CA00E420-8BD5-49BC-A60E-4ACE36E75135}" srcOrd="5" destOrd="0" parTransId="{8719420B-5BF3-45B2-A2E5-4726BC3A6DDE}" sibTransId="{D687E34A-DA21-4223-A322-5B64A7F3AB0A}"/>
    <dgm:cxn modelId="{03A6F0AB-97B1-4000-AE8D-7FB346736F76}" srcId="{13CEC9C9-498B-41B2-B16D-B813430FDC50}" destId="{79951E5E-7016-4C8A-B308-F1CE65D7D1BE}" srcOrd="2" destOrd="0" parTransId="{2008F4B3-2471-4689-817A-D4AB753A485D}" sibTransId="{9615F9B7-662C-41E3-BE5C-CF15C47BBE85}"/>
    <dgm:cxn modelId="{77EF38B1-1818-4B2A-BA16-4D03CE290027}" srcId="{13CEC9C9-498B-41B2-B16D-B813430FDC50}" destId="{E98033ED-10C6-4B2F-B42E-2C941BDB5AF1}" srcOrd="3" destOrd="0" parTransId="{0D091768-1B63-457E-A471-D8648011D59F}" sibTransId="{91C8C490-4E5E-49B7-9730-5BDBCB6D1F24}"/>
    <dgm:cxn modelId="{B3F17CC8-4820-482B-A9BA-8F4F8AE2D663}" srcId="{13CEC9C9-498B-41B2-B16D-B813430FDC50}" destId="{7D8EB07B-4124-48D8-ADC9-0F3DD0FFA45A}" srcOrd="1" destOrd="0" parTransId="{73CA0CB8-CD64-46D3-BFE4-1B403BFBFEB2}" sibTransId="{A8687223-363F-4C9E-844A-A95F287D31AB}"/>
    <dgm:cxn modelId="{99217EF1-382F-4745-B2EA-40D2E561B8E0}" type="presOf" srcId="{4540177D-937B-4ACB-B353-662295AA020C}" destId="{BF5D5620-0A00-49B9-8FC1-36195EB91FED}" srcOrd="0" destOrd="0" presId="urn:microsoft.com/office/officeart/2008/layout/BendingPictureCaptionList"/>
    <dgm:cxn modelId="{8DB90AFD-65F4-49BC-A428-204E4E0BC545}" type="presParOf" srcId="{E37F396E-2111-421D-BB87-288CB2F10AED}" destId="{686A737A-3F28-4BC3-B9EF-33E92B98CA46}" srcOrd="0" destOrd="0" presId="urn:microsoft.com/office/officeart/2008/layout/BendingPictureCaptionList"/>
    <dgm:cxn modelId="{B09A2648-E63A-4264-A1CA-7721859DE899}" type="presParOf" srcId="{686A737A-3F28-4BC3-B9EF-33E92B98CA46}" destId="{DA515B12-4BDB-4621-9986-454E6D68E5CD}" srcOrd="0" destOrd="0" presId="urn:microsoft.com/office/officeart/2008/layout/BendingPictureCaptionList"/>
    <dgm:cxn modelId="{2FD61582-E7C0-4FF1-82D9-18C0ED07C1CF}" type="presParOf" srcId="{686A737A-3F28-4BC3-B9EF-33E92B98CA46}" destId="{A8D01DAE-2EC1-467A-B548-36A54BB2103D}" srcOrd="1" destOrd="0" presId="urn:microsoft.com/office/officeart/2008/layout/BendingPictureCaptionList"/>
    <dgm:cxn modelId="{EF351032-EF88-4203-8947-6AE272CD6321}" type="presParOf" srcId="{E37F396E-2111-421D-BB87-288CB2F10AED}" destId="{7BDC08B4-A638-4107-8F36-0C10BCDAD941}" srcOrd="1" destOrd="0" presId="urn:microsoft.com/office/officeart/2008/layout/BendingPictureCaptionList"/>
    <dgm:cxn modelId="{3EF1E63E-2A72-4418-A01C-55F38AF6A76B}" type="presParOf" srcId="{E37F396E-2111-421D-BB87-288CB2F10AED}" destId="{A6929F68-901E-4F2B-9EB7-38E562349956}" srcOrd="2" destOrd="0" presId="urn:microsoft.com/office/officeart/2008/layout/BendingPictureCaptionList"/>
    <dgm:cxn modelId="{0FD33E4C-3977-45A0-BF3E-D8E7AAEF2A77}" type="presParOf" srcId="{A6929F68-901E-4F2B-9EB7-38E562349956}" destId="{A673B60D-468B-4E76-98B8-EFB78C05D3FD}" srcOrd="0" destOrd="0" presId="urn:microsoft.com/office/officeart/2008/layout/BendingPictureCaptionList"/>
    <dgm:cxn modelId="{9E4A7018-E445-43E4-B564-68CB71CC2BA5}" type="presParOf" srcId="{A6929F68-901E-4F2B-9EB7-38E562349956}" destId="{F0544644-434B-4F4D-A7AA-C0D50884506D}" srcOrd="1" destOrd="0" presId="urn:microsoft.com/office/officeart/2008/layout/BendingPictureCaptionList"/>
    <dgm:cxn modelId="{6AB59225-CC8A-4613-8B1F-67AFA3AA713F}" type="presParOf" srcId="{E37F396E-2111-421D-BB87-288CB2F10AED}" destId="{6AEB161D-A0F6-47E1-87B2-FC9121268DBA}" srcOrd="3" destOrd="0" presId="urn:microsoft.com/office/officeart/2008/layout/BendingPictureCaptionList"/>
    <dgm:cxn modelId="{33DD40D9-917C-47B8-90B5-1642423153D1}" type="presParOf" srcId="{E37F396E-2111-421D-BB87-288CB2F10AED}" destId="{5E3B11BB-AB70-4B1B-9AE0-2899BC2D8BB0}" srcOrd="4" destOrd="0" presId="urn:microsoft.com/office/officeart/2008/layout/BendingPictureCaptionList"/>
    <dgm:cxn modelId="{04E85878-F55E-4C17-A30A-90ED880C98E4}" type="presParOf" srcId="{5E3B11BB-AB70-4B1B-9AE0-2899BC2D8BB0}" destId="{228ED37F-79E4-451E-8AE6-CCEB8B5BEC47}" srcOrd="0" destOrd="0" presId="urn:microsoft.com/office/officeart/2008/layout/BendingPictureCaptionList"/>
    <dgm:cxn modelId="{F1437349-C348-45EF-8AD5-FBCCF103FCAB}" type="presParOf" srcId="{5E3B11BB-AB70-4B1B-9AE0-2899BC2D8BB0}" destId="{0A1C0E11-C951-4EC5-BD1F-01C94A2ED0D6}" srcOrd="1" destOrd="0" presId="urn:microsoft.com/office/officeart/2008/layout/BendingPictureCaptionList"/>
    <dgm:cxn modelId="{FB3581B6-2C65-44B5-AC76-EB7206D21CDC}" type="presParOf" srcId="{E37F396E-2111-421D-BB87-288CB2F10AED}" destId="{35629CED-CA62-442A-84D9-9C0AF9FF3D03}" srcOrd="5" destOrd="0" presId="urn:microsoft.com/office/officeart/2008/layout/BendingPictureCaptionList"/>
    <dgm:cxn modelId="{CC635603-6F25-458A-A637-38A47E035E34}" type="presParOf" srcId="{E37F396E-2111-421D-BB87-288CB2F10AED}" destId="{DD075589-DB85-4FD5-B707-163DEA935585}" srcOrd="6" destOrd="0" presId="urn:microsoft.com/office/officeart/2008/layout/BendingPictureCaptionList"/>
    <dgm:cxn modelId="{6F605069-0BAE-44C4-82AD-D6352731FC2F}" type="presParOf" srcId="{DD075589-DB85-4FD5-B707-163DEA935585}" destId="{485DBEAD-4242-4F90-A566-61FF5871AC87}" srcOrd="0" destOrd="0" presId="urn:microsoft.com/office/officeart/2008/layout/BendingPictureCaptionList"/>
    <dgm:cxn modelId="{7F62923D-1171-4748-AB61-A8B05B67737A}" type="presParOf" srcId="{DD075589-DB85-4FD5-B707-163DEA935585}" destId="{54179582-1E61-4BEA-870D-9150BDEF4BE1}" srcOrd="1" destOrd="0" presId="urn:microsoft.com/office/officeart/2008/layout/BendingPictureCaptionList"/>
    <dgm:cxn modelId="{D34F0C4E-5A84-4102-8282-EE78A28B9F5D}" type="presParOf" srcId="{E37F396E-2111-421D-BB87-288CB2F10AED}" destId="{013E8FAB-C235-454F-A260-403CCC04CAE8}" srcOrd="7" destOrd="0" presId="urn:microsoft.com/office/officeart/2008/layout/BendingPictureCaptionList"/>
    <dgm:cxn modelId="{DCA6E094-BA63-4D1E-942C-F3BB9B9B55EE}" type="presParOf" srcId="{E37F396E-2111-421D-BB87-288CB2F10AED}" destId="{AEA565C8-47D1-4A00-9D65-D4D27A3B3591}" srcOrd="8" destOrd="0" presId="urn:microsoft.com/office/officeart/2008/layout/BendingPictureCaptionList"/>
    <dgm:cxn modelId="{AD16E047-FCA1-44CD-AD4E-7A8BE12D0722}" type="presParOf" srcId="{AEA565C8-47D1-4A00-9D65-D4D27A3B3591}" destId="{CAC1CECE-12F7-4CD2-97BB-D4153A9F94CE}" srcOrd="0" destOrd="0" presId="urn:microsoft.com/office/officeart/2008/layout/BendingPictureCaptionList"/>
    <dgm:cxn modelId="{F7D2E04C-8C74-4379-BBC3-2BE5BF49A37F}" type="presParOf" srcId="{AEA565C8-47D1-4A00-9D65-D4D27A3B3591}" destId="{BF5D5620-0A00-49B9-8FC1-36195EB91FED}" srcOrd="1" destOrd="0" presId="urn:microsoft.com/office/officeart/2008/layout/BendingPictureCaptionList"/>
    <dgm:cxn modelId="{C5099595-E553-4EE0-858A-F7807C69644C}" type="presParOf" srcId="{E37F396E-2111-421D-BB87-288CB2F10AED}" destId="{C27ACF70-5B5F-4037-B60C-E4E649C5E8FE}" srcOrd="9" destOrd="0" presId="urn:microsoft.com/office/officeart/2008/layout/BendingPictureCaptionList"/>
    <dgm:cxn modelId="{94A8838F-5EBF-4902-83F9-49B2DBF720CA}" type="presParOf" srcId="{E37F396E-2111-421D-BB87-288CB2F10AED}" destId="{8392D306-1271-4E76-83F8-78FFB59638B7}" srcOrd="10" destOrd="0" presId="urn:microsoft.com/office/officeart/2008/layout/BendingPictureCaptionList"/>
    <dgm:cxn modelId="{6E954644-43EA-4D83-AA9E-CE4A47BFDCD2}" type="presParOf" srcId="{8392D306-1271-4E76-83F8-78FFB59638B7}" destId="{D5A6E237-927D-4C4B-B682-8FE68EFE3168}" srcOrd="0" destOrd="0" presId="urn:microsoft.com/office/officeart/2008/layout/BendingPictureCaptionList"/>
    <dgm:cxn modelId="{4621C7B9-B167-4D33-A2FA-D8891FC8B5EA}" type="presParOf" srcId="{8392D306-1271-4E76-83F8-78FFB59638B7}" destId="{57D9374D-62D1-45D9-83D0-852AA3A6B593}" srcOrd="1" destOrd="0" presId="urn:microsoft.com/office/officeart/2008/layout/BendingPictureCaptionList"/>
    <dgm:cxn modelId="{593C6F7D-B42F-49D7-A1F3-CFA60E3EA20F}" type="presParOf" srcId="{E37F396E-2111-421D-BB87-288CB2F10AED}" destId="{5108675A-DB25-48DA-A2B6-F207B4DFB1C9}" srcOrd="11" destOrd="0" presId="urn:microsoft.com/office/officeart/2008/layout/BendingPictureCaptionList"/>
    <dgm:cxn modelId="{9ECF9FBE-7E31-4658-8516-94F1F814BC55}" type="presParOf" srcId="{E37F396E-2111-421D-BB87-288CB2F10AED}" destId="{02CA7425-623F-429A-AC50-140B16630AD2}" srcOrd="12" destOrd="0" presId="urn:microsoft.com/office/officeart/2008/layout/BendingPictureCaptionList"/>
    <dgm:cxn modelId="{708E3684-365F-4D6A-AB25-47BFD14C6D89}" type="presParOf" srcId="{02CA7425-623F-429A-AC50-140B16630AD2}" destId="{F61D278C-7042-4FA3-8E37-265BCD795936}" srcOrd="0" destOrd="0" presId="urn:microsoft.com/office/officeart/2008/layout/BendingPictureCaptionList"/>
    <dgm:cxn modelId="{35A80A86-ADAD-4E07-9C3B-3B9D4D2C6302}" type="presParOf" srcId="{02CA7425-623F-429A-AC50-140B16630AD2}" destId="{FEAF7808-6B67-4368-93C0-0B14E002E869}" srcOrd="1" destOrd="0" presId="urn:microsoft.com/office/officeart/2008/layout/BendingPictureCaptionList"/>
    <dgm:cxn modelId="{CF96EF9A-EF45-4AA1-95EA-C117519437AA}" type="presParOf" srcId="{E37F396E-2111-421D-BB87-288CB2F10AED}" destId="{D9290CC4-9628-420A-B664-3BBA221BE3B4}" srcOrd="13" destOrd="0" presId="urn:microsoft.com/office/officeart/2008/layout/BendingPictureCaptionList"/>
    <dgm:cxn modelId="{A4B6E84A-57E2-4A8B-81C1-ED2FAA7EE826}" type="presParOf" srcId="{E37F396E-2111-421D-BB87-288CB2F10AED}" destId="{F8BB5028-13C6-4114-91F3-232164865098}" srcOrd="14" destOrd="0" presId="urn:microsoft.com/office/officeart/2008/layout/BendingPictureCaptionList"/>
    <dgm:cxn modelId="{24F00826-0D55-49FE-9A07-DFF850602BDB}" type="presParOf" srcId="{F8BB5028-13C6-4114-91F3-232164865098}" destId="{083846C1-68AC-4678-9242-A6AFE5804048}" srcOrd="0" destOrd="0" presId="urn:microsoft.com/office/officeart/2008/layout/BendingPictureCaptionList"/>
    <dgm:cxn modelId="{6BD3510F-BDFD-43E4-BCA4-8E798AD02D13}" type="presParOf" srcId="{F8BB5028-13C6-4114-91F3-232164865098}" destId="{5A706FE0-2288-49CD-8BDC-BAF337583FCF}" srcOrd="1" destOrd="0" presId="urn:microsoft.com/office/officeart/2008/layout/BendingPictureCa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B58951-9E70-461B-9350-FD0CBA71C5D3}"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29A29C6B-775D-4120-9A93-CF14BF5740A2}">
      <dgm:prSet/>
      <dgm:spPr/>
      <dgm:t>
        <a:bodyPr/>
        <a:lstStyle/>
        <a:p>
          <a:pPr rtl="0"/>
          <a:r>
            <a:rPr lang="nl-NL"/>
            <a:t>Bingo! </a:t>
          </a:r>
          <a:r>
            <a:rPr lang="nl-NL" i="1">
              <a:latin typeface="Aptos Display" panose="020F0302020204030204"/>
            </a:rPr>
            <a:t>Rij en/of kolom + max 2 vragen aan een persoon (15 Minuten)</a:t>
          </a:r>
          <a:endParaRPr lang="en-US" i="1"/>
        </a:p>
      </dgm:t>
    </dgm:pt>
    <dgm:pt modelId="{71642D40-AAE7-45DE-AE2C-664FC77B8C6B}" type="parTrans" cxnId="{7040E143-9879-4A33-8557-CBA8C14E1039}">
      <dgm:prSet/>
      <dgm:spPr/>
      <dgm:t>
        <a:bodyPr/>
        <a:lstStyle/>
        <a:p>
          <a:endParaRPr lang="en-US"/>
        </a:p>
      </dgm:t>
    </dgm:pt>
    <dgm:pt modelId="{56D07047-FEFC-4C17-AD44-4FCA9C763F40}" type="sibTrans" cxnId="{7040E143-9879-4A33-8557-CBA8C14E1039}">
      <dgm:prSet/>
      <dgm:spPr/>
      <dgm:t>
        <a:bodyPr/>
        <a:lstStyle/>
        <a:p>
          <a:endParaRPr lang="en-US"/>
        </a:p>
      </dgm:t>
    </dgm:pt>
    <dgm:pt modelId="{376CB587-B187-4109-9845-C6BBF930E74D}">
      <dgm:prSet/>
      <dgm:spPr/>
      <dgm:t>
        <a:bodyPr/>
        <a:lstStyle/>
        <a:p>
          <a:r>
            <a:rPr lang="nl-NL"/>
            <a:t>Wie ben je en uit welke regio kom je?</a:t>
          </a:r>
          <a:endParaRPr lang="en-US"/>
        </a:p>
      </dgm:t>
    </dgm:pt>
    <dgm:pt modelId="{DDA5873C-03C9-47E9-A458-01B7C1B01D12}" type="parTrans" cxnId="{87646AA5-3157-45C2-BDFF-7373D7B98DC4}">
      <dgm:prSet/>
      <dgm:spPr/>
      <dgm:t>
        <a:bodyPr/>
        <a:lstStyle/>
        <a:p>
          <a:endParaRPr lang="en-US"/>
        </a:p>
      </dgm:t>
    </dgm:pt>
    <dgm:pt modelId="{050E138E-8327-4E86-B81F-56382A4E2C97}" type="sibTrans" cxnId="{87646AA5-3157-45C2-BDFF-7373D7B98DC4}">
      <dgm:prSet/>
      <dgm:spPr/>
      <dgm:t>
        <a:bodyPr/>
        <a:lstStyle/>
        <a:p>
          <a:endParaRPr lang="en-US"/>
        </a:p>
      </dgm:t>
    </dgm:pt>
    <dgm:pt modelId="{49E52CA9-6277-450A-93F4-3E192FA6E5CD}">
      <dgm:prSet/>
      <dgm:spPr/>
      <dgm:t>
        <a:bodyPr/>
        <a:lstStyle/>
        <a:p>
          <a:r>
            <a:rPr lang="nl-NL"/>
            <a:t>Wat kun je inbrengen over dit thema?</a:t>
          </a:r>
          <a:endParaRPr lang="en-US"/>
        </a:p>
      </dgm:t>
    </dgm:pt>
    <dgm:pt modelId="{917F9C5F-58F5-49C4-B25F-14E38F0FBA30}" type="parTrans" cxnId="{5BB6773A-892B-4DC3-BA48-DE519E411ABF}">
      <dgm:prSet/>
      <dgm:spPr/>
      <dgm:t>
        <a:bodyPr/>
        <a:lstStyle/>
        <a:p>
          <a:endParaRPr lang="en-US"/>
        </a:p>
      </dgm:t>
    </dgm:pt>
    <dgm:pt modelId="{00ED3939-651B-4A26-98F4-8DA51EEC2B6F}" type="sibTrans" cxnId="{5BB6773A-892B-4DC3-BA48-DE519E411ABF}">
      <dgm:prSet/>
      <dgm:spPr/>
      <dgm:t>
        <a:bodyPr/>
        <a:lstStyle/>
        <a:p>
          <a:endParaRPr lang="en-US"/>
        </a:p>
      </dgm:t>
    </dgm:pt>
    <dgm:pt modelId="{66E97421-32F7-4B4E-81AB-855B3A945FE3}">
      <dgm:prSet/>
      <dgm:spPr/>
      <dgm:t>
        <a:bodyPr/>
        <a:lstStyle/>
        <a:p>
          <a:r>
            <a:rPr lang="nl-NL"/>
            <a:t>Waar wil je meer over weten binnen dit thema? (15 Minuten)</a:t>
          </a:r>
          <a:endParaRPr lang="en-US"/>
        </a:p>
      </dgm:t>
    </dgm:pt>
    <dgm:pt modelId="{19CFF351-8B5A-4261-848F-E96506FD0BC4}" type="parTrans" cxnId="{957209CD-3204-4779-B034-F6C711AA9150}">
      <dgm:prSet/>
      <dgm:spPr/>
      <dgm:t>
        <a:bodyPr/>
        <a:lstStyle/>
        <a:p>
          <a:endParaRPr lang="en-US"/>
        </a:p>
      </dgm:t>
    </dgm:pt>
    <dgm:pt modelId="{2D74B648-CA59-4536-A675-3E4064B5B251}" type="sibTrans" cxnId="{957209CD-3204-4779-B034-F6C711AA9150}">
      <dgm:prSet/>
      <dgm:spPr/>
      <dgm:t>
        <a:bodyPr/>
        <a:lstStyle/>
        <a:p>
          <a:endParaRPr lang="en-US"/>
        </a:p>
      </dgm:t>
    </dgm:pt>
    <dgm:pt modelId="{16DB3053-E112-4880-8B30-FCB7F380612B}" type="pres">
      <dgm:prSet presAssocID="{A3B58951-9E70-461B-9350-FD0CBA71C5D3}" presName="outerComposite" presStyleCnt="0">
        <dgm:presLayoutVars>
          <dgm:chMax val="5"/>
          <dgm:dir/>
          <dgm:resizeHandles val="exact"/>
        </dgm:presLayoutVars>
      </dgm:prSet>
      <dgm:spPr/>
    </dgm:pt>
    <dgm:pt modelId="{4D9EBD46-04EE-493F-B1C3-801E3C1232ED}" type="pres">
      <dgm:prSet presAssocID="{A3B58951-9E70-461B-9350-FD0CBA71C5D3}" presName="dummyMaxCanvas" presStyleCnt="0">
        <dgm:presLayoutVars/>
      </dgm:prSet>
      <dgm:spPr/>
    </dgm:pt>
    <dgm:pt modelId="{3CF65C1D-B1FD-489C-96C7-581AD3252BD8}" type="pres">
      <dgm:prSet presAssocID="{A3B58951-9E70-461B-9350-FD0CBA71C5D3}" presName="FourNodes_1" presStyleLbl="node1" presStyleIdx="0" presStyleCnt="4">
        <dgm:presLayoutVars>
          <dgm:bulletEnabled val="1"/>
        </dgm:presLayoutVars>
      </dgm:prSet>
      <dgm:spPr/>
    </dgm:pt>
    <dgm:pt modelId="{B08F7302-FD7D-4D45-8C87-DC9EAC3426A8}" type="pres">
      <dgm:prSet presAssocID="{A3B58951-9E70-461B-9350-FD0CBA71C5D3}" presName="FourNodes_2" presStyleLbl="node1" presStyleIdx="1" presStyleCnt="4">
        <dgm:presLayoutVars>
          <dgm:bulletEnabled val="1"/>
        </dgm:presLayoutVars>
      </dgm:prSet>
      <dgm:spPr/>
    </dgm:pt>
    <dgm:pt modelId="{107372F8-32A0-4A24-97A4-445794CD05D1}" type="pres">
      <dgm:prSet presAssocID="{A3B58951-9E70-461B-9350-FD0CBA71C5D3}" presName="FourNodes_3" presStyleLbl="node1" presStyleIdx="2" presStyleCnt="4">
        <dgm:presLayoutVars>
          <dgm:bulletEnabled val="1"/>
        </dgm:presLayoutVars>
      </dgm:prSet>
      <dgm:spPr/>
    </dgm:pt>
    <dgm:pt modelId="{0189FDB0-7FFC-423B-A279-F446DC7C12CD}" type="pres">
      <dgm:prSet presAssocID="{A3B58951-9E70-461B-9350-FD0CBA71C5D3}" presName="FourNodes_4" presStyleLbl="node1" presStyleIdx="3" presStyleCnt="4">
        <dgm:presLayoutVars>
          <dgm:bulletEnabled val="1"/>
        </dgm:presLayoutVars>
      </dgm:prSet>
      <dgm:spPr/>
    </dgm:pt>
    <dgm:pt modelId="{31E1031E-6A5A-4788-978B-BB54418B70C3}" type="pres">
      <dgm:prSet presAssocID="{A3B58951-9E70-461B-9350-FD0CBA71C5D3}" presName="FourConn_1-2" presStyleLbl="fgAccFollowNode1" presStyleIdx="0" presStyleCnt="3">
        <dgm:presLayoutVars>
          <dgm:bulletEnabled val="1"/>
        </dgm:presLayoutVars>
      </dgm:prSet>
      <dgm:spPr/>
    </dgm:pt>
    <dgm:pt modelId="{0C3522D3-E0B4-4A14-B83E-D4B16891C6B0}" type="pres">
      <dgm:prSet presAssocID="{A3B58951-9E70-461B-9350-FD0CBA71C5D3}" presName="FourConn_2-3" presStyleLbl="fgAccFollowNode1" presStyleIdx="1" presStyleCnt="3">
        <dgm:presLayoutVars>
          <dgm:bulletEnabled val="1"/>
        </dgm:presLayoutVars>
      </dgm:prSet>
      <dgm:spPr/>
    </dgm:pt>
    <dgm:pt modelId="{4C0253DF-4B2F-404E-9E6A-39A028401428}" type="pres">
      <dgm:prSet presAssocID="{A3B58951-9E70-461B-9350-FD0CBA71C5D3}" presName="FourConn_3-4" presStyleLbl="fgAccFollowNode1" presStyleIdx="2" presStyleCnt="3">
        <dgm:presLayoutVars>
          <dgm:bulletEnabled val="1"/>
        </dgm:presLayoutVars>
      </dgm:prSet>
      <dgm:spPr/>
    </dgm:pt>
    <dgm:pt modelId="{C46DCE3D-1336-427A-BE82-9EB83F120AB4}" type="pres">
      <dgm:prSet presAssocID="{A3B58951-9E70-461B-9350-FD0CBA71C5D3}" presName="FourNodes_1_text" presStyleLbl="node1" presStyleIdx="3" presStyleCnt="4">
        <dgm:presLayoutVars>
          <dgm:bulletEnabled val="1"/>
        </dgm:presLayoutVars>
      </dgm:prSet>
      <dgm:spPr/>
    </dgm:pt>
    <dgm:pt modelId="{45C2D491-8E16-4DAC-A12D-145769219F39}" type="pres">
      <dgm:prSet presAssocID="{A3B58951-9E70-461B-9350-FD0CBA71C5D3}" presName="FourNodes_2_text" presStyleLbl="node1" presStyleIdx="3" presStyleCnt="4">
        <dgm:presLayoutVars>
          <dgm:bulletEnabled val="1"/>
        </dgm:presLayoutVars>
      </dgm:prSet>
      <dgm:spPr/>
    </dgm:pt>
    <dgm:pt modelId="{532C8A30-D1C2-4552-9DA2-D143729E5A47}" type="pres">
      <dgm:prSet presAssocID="{A3B58951-9E70-461B-9350-FD0CBA71C5D3}" presName="FourNodes_3_text" presStyleLbl="node1" presStyleIdx="3" presStyleCnt="4">
        <dgm:presLayoutVars>
          <dgm:bulletEnabled val="1"/>
        </dgm:presLayoutVars>
      </dgm:prSet>
      <dgm:spPr/>
    </dgm:pt>
    <dgm:pt modelId="{FF82339D-45FD-41F7-B9B0-DFFDE6B7B078}" type="pres">
      <dgm:prSet presAssocID="{A3B58951-9E70-461B-9350-FD0CBA71C5D3}" presName="FourNodes_4_text" presStyleLbl="node1" presStyleIdx="3" presStyleCnt="4">
        <dgm:presLayoutVars>
          <dgm:bulletEnabled val="1"/>
        </dgm:presLayoutVars>
      </dgm:prSet>
      <dgm:spPr/>
    </dgm:pt>
  </dgm:ptLst>
  <dgm:cxnLst>
    <dgm:cxn modelId="{1A99DD0C-6082-4EEF-90B8-3EE306D77BA9}" type="presOf" srcId="{050E138E-8327-4E86-B81F-56382A4E2C97}" destId="{0C3522D3-E0B4-4A14-B83E-D4B16891C6B0}" srcOrd="0" destOrd="0" presId="urn:microsoft.com/office/officeart/2005/8/layout/vProcess5"/>
    <dgm:cxn modelId="{F6D8E51E-7EA5-4648-8262-B869F234F505}" type="presOf" srcId="{376CB587-B187-4109-9845-C6BBF930E74D}" destId="{45C2D491-8E16-4DAC-A12D-145769219F39}" srcOrd="1" destOrd="0" presId="urn:microsoft.com/office/officeart/2005/8/layout/vProcess5"/>
    <dgm:cxn modelId="{7993272D-83CA-483C-94C2-9737937F66B0}" type="presOf" srcId="{29A29C6B-775D-4120-9A93-CF14BF5740A2}" destId="{3CF65C1D-B1FD-489C-96C7-581AD3252BD8}" srcOrd="0" destOrd="0" presId="urn:microsoft.com/office/officeart/2005/8/layout/vProcess5"/>
    <dgm:cxn modelId="{4356772E-1F92-4D02-A26A-236C7D91BE6C}" type="presOf" srcId="{66E97421-32F7-4B4E-81AB-855B3A945FE3}" destId="{0189FDB0-7FFC-423B-A279-F446DC7C12CD}" srcOrd="0" destOrd="0" presId="urn:microsoft.com/office/officeart/2005/8/layout/vProcess5"/>
    <dgm:cxn modelId="{5BB6773A-892B-4DC3-BA48-DE519E411ABF}" srcId="{A3B58951-9E70-461B-9350-FD0CBA71C5D3}" destId="{49E52CA9-6277-450A-93F4-3E192FA6E5CD}" srcOrd="2" destOrd="0" parTransId="{917F9C5F-58F5-49C4-B25F-14E38F0FBA30}" sibTransId="{00ED3939-651B-4A26-98F4-8DA51EEC2B6F}"/>
    <dgm:cxn modelId="{7040E143-9879-4A33-8557-CBA8C14E1039}" srcId="{A3B58951-9E70-461B-9350-FD0CBA71C5D3}" destId="{29A29C6B-775D-4120-9A93-CF14BF5740A2}" srcOrd="0" destOrd="0" parTransId="{71642D40-AAE7-45DE-AE2C-664FC77B8C6B}" sibTransId="{56D07047-FEFC-4C17-AD44-4FCA9C763F40}"/>
    <dgm:cxn modelId="{F7C12C4F-9156-49BD-A23C-EEB432CD0A75}" type="presOf" srcId="{29A29C6B-775D-4120-9A93-CF14BF5740A2}" destId="{C46DCE3D-1336-427A-BE82-9EB83F120AB4}" srcOrd="1" destOrd="0" presId="urn:microsoft.com/office/officeart/2005/8/layout/vProcess5"/>
    <dgm:cxn modelId="{C1156F51-3B21-4A65-99E8-118679AFCBC7}" type="presOf" srcId="{A3B58951-9E70-461B-9350-FD0CBA71C5D3}" destId="{16DB3053-E112-4880-8B30-FCB7F380612B}" srcOrd="0" destOrd="0" presId="urn:microsoft.com/office/officeart/2005/8/layout/vProcess5"/>
    <dgm:cxn modelId="{549ED393-66BE-4707-B1BD-7E7075647977}" type="presOf" srcId="{66E97421-32F7-4B4E-81AB-855B3A945FE3}" destId="{FF82339D-45FD-41F7-B9B0-DFFDE6B7B078}" srcOrd="1" destOrd="0" presId="urn:microsoft.com/office/officeart/2005/8/layout/vProcess5"/>
    <dgm:cxn modelId="{87646AA5-3157-45C2-BDFF-7373D7B98DC4}" srcId="{A3B58951-9E70-461B-9350-FD0CBA71C5D3}" destId="{376CB587-B187-4109-9845-C6BBF930E74D}" srcOrd="1" destOrd="0" parTransId="{DDA5873C-03C9-47E9-A458-01B7C1B01D12}" sibTransId="{050E138E-8327-4E86-B81F-56382A4E2C97}"/>
    <dgm:cxn modelId="{957209CD-3204-4779-B034-F6C711AA9150}" srcId="{A3B58951-9E70-461B-9350-FD0CBA71C5D3}" destId="{66E97421-32F7-4B4E-81AB-855B3A945FE3}" srcOrd="3" destOrd="0" parTransId="{19CFF351-8B5A-4261-848F-E96506FD0BC4}" sibTransId="{2D74B648-CA59-4536-A675-3E4064B5B251}"/>
    <dgm:cxn modelId="{03078AD8-9320-4A47-BDBF-BB2CB9948B1D}" type="presOf" srcId="{56D07047-FEFC-4C17-AD44-4FCA9C763F40}" destId="{31E1031E-6A5A-4788-978B-BB54418B70C3}" srcOrd="0" destOrd="0" presId="urn:microsoft.com/office/officeart/2005/8/layout/vProcess5"/>
    <dgm:cxn modelId="{5C0D96DE-02EE-4869-BEA5-C42C7C5E980D}" type="presOf" srcId="{49E52CA9-6277-450A-93F4-3E192FA6E5CD}" destId="{107372F8-32A0-4A24-97A4-445794CD05D1}" srcOrd="0" destOrd="0" presId="urn:microsoft.com/office/officeart/2005/8/layout/vProcess5"/>
    <dgm:cxn modelId="{2BF31EDF-9F8D-4048-8E68-E6AA50AB6D0F}" type="presOf" srcId="{376CB587-B187-4109-9845-C6BBF930E74D}" destId="{B08F7302-FD7D-4D45-8C87-DC9EAC3426A8}" srcOrd="0" destOrd="0" presId="urn:microsoft.com/office/officeart/2005/8/layout/vProcess5"/>
    <dgm:cxn modelId="{387267E9-EF7F-4447-B3C8-AE13A4559ACD}" type="presOf" srcId="{00ED3939-651B-4A26-98F4-8DA51EEC2B6F}" destId="{4C0253DF-4B2F-404E-9E6A-39A028401428}" srcOrd="0" destOrd="0" presId="urn:microsoft.com/office/officeart/2005/8/layout/vProcess5"/>
    <dgm:cxn modelId="{EFFDECF0-BF25-4410-B5EC-38C0394C3106}" type="presOf" srcId="{49E52CA9-6277-450A-93F4-3E192FA6E5CD}" destId="{532C8A30-D1C2-4552-9DA2-D143729E5A47}" srcOrd="1" destOrd="0" presId="urn:microsoft.com/office/officeart/2005/8/layout/vProcess5"/>
    <dgm:cxn modelId="{05370FF9-0EC6-48DD-964C-45B35020A0EC}" type="presParOf" srcId="{16DB3053-E112-4880-8B30-FCB7F380612B}" destId="{4D9EBD46-04EE-493F-B1C3-801E3C1232ED}" srcOrd="0" destOrd="0" presId="urn:microsoft.com/office/officeart/2005/8/layout/vProcess5"/>
    <dgm:cxn modelId="{B73ED7D7-4182-47CE-A624-AC3EAF9020B3}" type="presParOf" srcId="{16DB3053-E112-4880-8B30-FCB7F380612B}" destId="{3CF65C1D-B1FD-489C-96C7-581AD3252BD8}" srcOrd="1" destOrd="0" presId="urn:microsoft.com/office/officeart/2005/8/layout/vProcess5"/>
    <dgm:cxn modelId="{FC2A6B45-3486-425A-B5DA-1B2C73D2C855}" type="presParOf" srcId="{16DB3053-E112-4880-8B30-FCB7F380612B}" destId="{B08F7302-FD7D-4D45-8C87-DC9EAC3426A8}" srcOrd="2" destOrd="0" presId="urn:microsoft.com/office/officeart/2005/8/layout/vProcess5"/>
    <dgm:cxn modelId="{6336FB7F-AB2B-46A5-826D-27F2CE27B0A9}" type="presParOf" srcId="{16DB3053-E112-4880-8B30-FCB7F380612B}" destId="{107372F8-32A0-4A24-97A4-445794CD05D1}" srcOrd="3" destOrd="0" presId="urn:microsoft.com/office/officeart/2005/8/layout/vProcess5"/>
    <dgm:cxn modelId="{C070CB9B-A48C-4798-BE89-9D856737E79A}" type="presParOf" srcId="{16DB3053-E112-4880-8B30-FCB7F380612B}" destId="{0189FDB0-7FFC-423B-A279-F446DC7C12CD}" srcOrd="4" destOrd="0" presId="urn:microsoft.com/office/officeart/2005/8/layout/vProcess5"/>
    <dgm:cxn modelId="{FB291711-2F9A-42B3-B322-741FAB5EBF28}" type="presParOf" srcId="{16DB3053-E112-4880-8B30-FCB7F380612B}" destId="{31E1031E-6A5A-4788-978B-BB54418B70C3}" srcOrd="5" destOrd="0" presId="urn:microsoft.com/office/officeart/2005/8/layout/vProcess5"/>
    <dgm:cxn modelId="{11E4D4FA-7692-4B71-B724-522A290E48BC}" type="presParOf" srcId="{16DB3053-E112-4880-8B30-FCB7F380612B}" destId="{0C3522D3-E0B4-4A14-B83E-D4B16891C6B0}" srcOrd="6" destOrd="0" presId="urn:microsoft.com/office/officeart/2005/8/layout/vProcess5"/>
    <dgm:cxn modelId="{FA0BF8A8-FA02-492C-9AE2-17D4DBFD6030}" type="presParOf" srcId="{16DB3053-E112-4880-8B30-FCB7F380612B}" destId="{4C0253DF-4B2F-404E-9E6A-39A028401428}" srcOrd="7" destOrd="0" presId="urn:microsoft.com/office/officeart/2005/8/layout/vProcess5"/>
    <dgm:cxn modelId="{1D12F874-188D-468E-8886-EA717802DDAB}" type="presParOf" srcId="{16DB3053-E112-4880-8B30-FCB7F380612B}" destId="{C46DCE3D-1336-427A-BE82-9EB83F120AB4}" srcOrd="8" destOrd="0" presId="urn:microsoft.com/office/officeart/2005/8/layout/vProcess5"/>
    <dgm:cxn modelId="{4E46E9E0-8E80-48BB-9A39-C4B74997AFC6}" type="presParOf" srcId="{16DB3053-E112-4880-8B30-FCB7F380612B}" destId="{45C2D491-8E16-4DAC-A12D-145769219F39}" srcOrd="9" destOrd="0" presId="urn:microsoft.com/office/officeart/2005/8/layout/vProcess5"/>
    <dgm:cxn modelId="{D6C52C7A-1252-4C5E-B846-BACE12BBB756}" type="presParOf" srcId="{16DB3053-E112-4880-8B30-FCB7F380612B}" destId="{532C8A30-D1C2-4552-9DA2-D143729E5A47}" srcOrd="10" destOrd="0" presId="urn:microsoft.com/office/officeart/2005/8/layout/vProcess5"/>
    <dgm:cxn modelId="{CED56096-D47F-4868-AAF1-D340A007886A}" type="presParOf" srcId="{16DB3053-E112-4880-8B30-FCB7F380612B}" destId="{FF82339D-45FD-41F7-B9B0-DFFDE6B7B078}" srcOrd="11"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15B12-4BDB-4621-9986-454E6D68E5CD}">
      <dsp:nvSpPr>
        <dsp:cNvPr id="0" name=""/>
        <dsp:cNvSpPr/>
      </dsp:nvSpPr>
      <dsp:spPr>
        <a:xfrm>
          <a:off x="541218" y="1110"/>
          <a:ext cx="2132830" cy="17062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D01DAE-2EC1-467A-B548-36A54BB2103D}">
      <dsp:nvSpPr>
        <dsp:cNvPr id="0" name=""/>
        <dsp:cNvSpPr/>
      </dsp:nvSpPr>
      <dsp:spPr>
        <a:xfrm>
          <a:off x="733173" y="1536748"/>
          <a:ext cx="1898219" cy="597192"/>
        </a:xfrm>
        <a:prstGeom prst="wedgeRectCallout">
          <a:avLst>
            <a:gd name="adj1" fmla="val 20250"/>
            <a:gd name="adj2" fmla="val -607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b="1" kern="1200"/>
            <a:t>Institutionele vraagstukken</a:t>
          </a:r>
        </a:p>
      </dsp:txBody>
      <dsp:txXfrm>
        <a:off x="733173" y="1536748"/>
        <a:ext cx="1898219" cy="597192"/>
      </dsp:txXfrm>
    </dsp:sp>
    <dsp:sp modelId="{A673B60D-468B-4E76-98B8-EFB78C05D3FD}">
      <dsp:nvSpPr>
        <dsp:cNvPr id="0" name=""/>
        <dsp:cNvSpPr/>
      </dsp:nvSpPr>
      <dsp:spPr>
        <a:xfrm>
          <a:off x="2887332" y="1110"/>
          <a:ext cx="2132830" cy="17062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544644-434B-4F4D-A7AA-C0D50884506D}">
      <dsp:nvSpPr>
        <dsp:cNvPr id="0" name=""/>
        <dsp:cNvSpPr/>
      </dsp:nvSpPr>
      <dsp:spPr>
        <a:xfrm>
          <a:off x="3079286" y="1536748"/>
          <a:ext cx="1898219" cy="597192"/>
        </a:xfrm>
        <a:prstGeom prst="wedgeRectCallout">
          <a:avLst>
            <a:gd name="adj1" fmla="val 20250"/>
            <a:gd name="adj2" fmla="val -60700"/>
          </a:avLst>
        </a:prstGeom>
        <a:solidFill>
          <a:schemeClr val="accent5">
            <a:hueOff val="-1736021"/>
            <a:satOff val="-118"/>
            <a:lumOff val="2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b="1" kern="1200"/>
            <a:t>Inwonerparticipatie</a:t>
          </a:r>
        </a:p>
      </dsp:txBody>
      <dsp:txXfrm>
        <a:off x="3079286" y="1536748"/>
        <a:ext cx="1898219" cy="597192"/>
      </dsp:txXfrm>
    </dsp:sp>
    <dsp:sp modelId="{228ED37F-79E4-451E-8AE6-CCEB8B5BEC47}">
      <dsp:nvSpPr>
        <dsp:cNvPr id="0" name=""/>
        <dsp:cNvSpPr/>
      </dsp:nvSpPr>
      <dsp:spPr>
        <a:xfrm>
          <a:off x="5233446" y="1110"/>
          <a:ext cx="2132830" cy="17062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1C0E11-C951-4EC5-BD1F-01C94A2ED0D6}">
      <dsp:nvSpPr>
        <dsp:cNvPr id="0" name=""/>
        <dsp:cNvSpPr/>
      </dsp:nvSpPr>
      <dsp:spPr>
        <a:xfrm>
          <a:off x="5425400" y="1536748"/>
          <a:ext cx="1898219" cy="597192"/>
        </a:xfrm>
        <a:prstGeom prst="wedgeRectCallout">
          <a:avLst>
            <a:gd name="adj1" fmla="val 20250"/>
            <a:gd name="adj2" fmla="val -60700"/>
          </a:avLst>
        </a:prstGeom>
        <a:solidFill>
          <a:schemeClr val="accent5">
            <a:hueOff val="-3472043"/>
            <a:satOff val="-236"/>
            <a:lumOff val="5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b="1" kern="1200" err="1"/>
            <a:t>Governance</a:t>
          </a:r>
          <a:r>
            <a:rPr lang="nl-NL" sz="1400" b="1" kern="1200"/>
            <a:t> en organisatiekracht</a:t>
          </a:r>
        </a:p>
      </dsp:txBody>
      <dsp:txXfrm>
        <a:off x="5425400" y="1536748"/>
        <a:ext cx="1898219" cy="597192"/>
      </dsp:txXfrm>
    </dsp:sp>
    <dsp:sp modelId="{485DBEAD-4242-4F90-A566-61FF5871AC87}">
      <dsp:nvSpPr>
        <dsp:cNvPr id="0" name=""/>
        <dsp:cNvSpPr/>
      </dsp:nvSpPr>
      <dsp:spPr>
        <a:xfrm>
          <a:off x="7579559" y="1110"/>
          <a:ext cx="2132830" cy="17062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179582-1E61-4BEA-870D-9150BDEF4BE1}">
      <dsp:nvSpPr>
        <dsp:cNvPr id="0" name=""/>
        <dsp:cNvSpPr/>
      </dsp:nvSpPr>
      <dsp:spPr>
        <a:xfrm>
          <a:off x="7771514" y="1536748"/>
          <a:ext cx="1898219" cy="597192"/>
        </a:xfrm>
        <a:prstGeom prst="wedgeRectCallout">
          <a:avLst>
            <a:gd name="adj1" fmla="val 20250"/>
            <a:gd name="adj2" fmla="val -60700"/>
          </a:avLst>
        </a:prstGeom>
        <a:solidFill>
          <a:schemeClr val="accent5">
            <a:hueOff val="-5208064"/>
            <a:satOff val="-354"/>
            <a:lumOff val="8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b="1" kern="1200"/>
            <a:t>Interprofessionele samenwerking</a:t>
          </a:r>
        </a:p>
      </dsp:txBody>
      <dsp:txXfrm>
        <a:off x="7771514" y="1536748"/>
        <a:ext cx="1898219" cy="597192"/>
      </dsp:txXfrm>
    </dsp:sp>
    <dsp:sp modelId="{CAC1CECE-12F7-4CD2-97BB-D4153A9F94CE}">
      <dsp:nvSpPr>
        <dsp:cNvPr id="0" name=""/>
        <dsp:cNvSpPr/>
      </dsp:nvSpPr>
      <dsp:spPr>
        <a:xfrm>
          <a:off x="541218" y="2347224"/>
          <a:ext cx="2132830" cy="17062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5D5620-0A00-49B9-8FC1-36195EB91FED}">
      <dsp:nvSpPr>
        <dsp:cNvPr id="0" name=""/>
        <dsp:cNvSpPr/>
      </dsp:nvSpPr>
      <dsp:spPr>
        <a:xfrm>
          <a:off x="733173" y="3882862"/>
          <a:ext cx="1898219" cy="597192"/>
        </a:xfrm>
        <a:prstGeom prst="wedgeRectCallout">
          <a:avLst>
            <a:gd name="adj1" fmla="val 20250"/>
            <a:gd name="adj2" fmla="val -60700"/>
          </a:avLst>
        </a:prstGeom>
        <a:solidFill>
          <a:schemeClr val="accent5">
            <a:hueOff val="-6944086"/>
            <a:satOff val="-472"/>
            <a:lumOff val="11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b="1" kern="1200"/>
            <a:t>Zorginhoudelijk</a:t>
          </a:r>
        </a:p>
      </dsp:txBody>
      <dsp:txXfrm>
        <a:off x="733173" y="3882862"/>
        <a:ext cx="1898219" cy="597192"/>
      </dsp:txXfrm>
    </dsp:sp>
    <dsp:sp modelId="{D5A6E237-927D-4C4B-B682-8FE68EFE3168}">
      <dsp:nvSpPr>
        <dsp:cNvPr id="0" name=""/>
        <dsp:cNvSpPr/>
      </dsp:nvSpPr>
      <dsp:spPr>
        <a:xfrm>
          <a:off x="2942977" y="2313832"/>
          <a:ext cx="2132830" cy="1706264"/>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D9374D-62D1-45D9-83D0-852AA3A6B593}">
      <dsp:nvSpPr>
        <dsp:cNvPr id="0" name=""/>
        <dsp:cNvSpPr/>
      </dsp:nvSpPr>
      <dsp:spPr>
        <a:xfrm>
          <a:off x="3079286" y="3882862"/>
          <a:ext cx="1898219" cy="597192"/>
        </a:xfrm>
        <a:prstGeom prst="wedgeRectCallout">
          <a:avLst>
            <a:gd name="adj1" fmla="val 20250"/>
            <a:gd name="adj2" fmla="val -60700"/>
          </a:avLst>
        </a:prstGeom>
        <a:solidFill>
          <a:schemeClr val="accent5">
            <a:hueOff val="-8680107"/>
            <a:satOff val="-590"/>
            <a:lumOff val="140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b="1" kern="1200"/>
            <a:t>Sociaal domein</a:t>
          </a:r>
        </a:p>
      </dsp:txBody>
      <dsp:txXfrm>
        <a:off x="3079286" y="3882862"/>
        <a:ext cx="1898219" cy="597192"/>
      </dsp:txXfrm>
    </dsp:sp>
    <dsp:sp modelId="{F61D278C-7042-4FA3-8E37-265BCD795936}">
      <dsp:nvSpPr>
        <dsp:cNvPr id="0" name=""/>
        <dsp:cNvSpPr/>
      </dsp:nvSpPr>
      <dsp:spPr>
        <a:xfrm>
          <a:off x="5192346" y="2367767"/>
          <a:ext cx="2132830" cy="170626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AF7808-6B67-4368-93C0-0B14E002E869}">
      <dsp:nvSpPr>
        <dsp:cNvPr id="0" name=""/>
        <dsp:cNvSpPr/>
      </dsp:nvSpPr>
      <dsp:spPr>
        <a:xfrm>
          <a:off x="5425400" y="3882862"/>
          <a:ext cx="1898219" cy="597192"/>
        </a:xfrm>
        <a:prstGeom prst="wedgeRectCallout">
          <a:avLst>
            <a:gd name="adj1" fmla="val 20250"/>
            <a:gd name="adj2" fmla="val -60700"/>
          </a:avLst>
        </a:prstGeom>
        <a:solidFill>
          <a:schemeClr val="accent5">
            <a:hueOff val="-10416129"/>
            <a:satOff val="-708"/>
            <a:lumOff val="16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b="1" kern="1200"/>
            <a:t>Gelijke kansen</a:t>
          </a:r>
        </a:p>
      </dsp:txBody>
      <dsp:txXfrm>
        <a:off x="5425400" y="3882862"/>
        <a:ext cx="1898219" cy="597192"/>
      </dsp:txXfrm>
    </dsp:sp>
    <dsp:sp modelId="{083846C1-68AC-4678-9242-A6AFE5804048}">
      <dsp:nvSpPr>
        <dsp:cNvPr id="0" name=""/>
        <dsp:cNvSpPr/>
      </dsp:nvSpPr>
      <dsp:spPr>
        <a:xfrm>
          <a:off x="7579559" y="2347224"/>
          <a:ext cx="2132830" cy="170626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706FE0-2288-49CD-8BDC-BAF337583FCF}">
      <dsp:nvSpPr>
        <dsp:cNvPr id="0" name=""/>
        <dsp:cNvSpPr/>
      </dsp:nvSpPr>
      <dsp:spPr>
        <a:xfrm>
          <a:off x="7771514" y="3882862"/>
          <a:ext cx="1898219" cy="597192"/>
        </a:xfrm>
        <a:prstGeom prst="wedgeRectCallout">
          <a:avLst>
            <a:gd name="adj1" fmla="val 20250"/>
            <a:gd name="adj2" fmla="val -60700"/>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b="1" kern="1200"/>
            <a:t>Digitalisering &amp; EHealth</a:t>
          </a:r>
        </a:p>
      </dsp:txBody>
      <dsp:txXfrm>
        <a:off x="7771514" y="3882862"/>
        <a:ext cx="1898219" cy="597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65C1D-B1FD-489C-96C7-581AD3252BD8}">
      <dsp:nvSpPr>
        <dsp:cNvPr id="0" name=""/>
        <dsp:cNvSpPr/>
      </dsp:nvSpPr>
      <dsp:spPr>
        <a:xfrm>
          <a:off x="0" y="0"/>
          <a:ext cx="8418736" cy="57152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nl-NL" sz="2100" kern="1200"/>
            <a:t>Bingo! </a:t>
          </a:r>
          <a:r>
            <a:rPr lang="nl-NL" sz="2100" i="1" kern="1200">
              <a:latin typeface="Aptos Display" panose="020F0302020204030204"/>
            </a:rPr>
            <a:t>Rij en/of kolom + max 2 vragen aan een persoon (15 Minuten)</a:t>
          </a:r>
          <a:endParaRPr lang="en-US" sz="2100" i="1" kern="1200"/>
        </a:p>
      </dsp:txBody>
      <dsp:txXfrm>
        <a:off x="16739" y="16739"/>
        <a:ext cx="7753726" cy="538043"/>
      </dsp:txXfrm>
    </dsp:sp>
    <dsp:sp modelId="{B08F7302-FD7D-4D45-8C87-DC9EAC3426A8}">
      <dsp:nvSpPr>
        <dsp:cNvPr id="0" name=""/>
        <dsp:cNvSpPr/>
      </dsp:nvSpPr>
      <dsp:spPr>
        <a:xfrm>
          <a:off x="705069" y="675435"/>
          <a:ext cx="8418736" cy="57152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Wie ben je en uit welke regio kom je?</a:t>
          </a:r>
          <a:endParaRPr lang="en-US" sz="2100" kern="1200"/>
        </a:p>
      </dsp:txBody>
      <dsp:txXfrm>
        <a:off x="721808" y="692174"/>
        <a:ext cx="7308699" cy="538043"/>
      </dsp:txXfrm>
    </dsp:sp>
    <dsp:sp modelId="{107372F8-32A0-4A24-97A4-445794CD05D1}">
      <dsp:nvSpPr>
        <dsp:cNvPr id="0" name=""/>
        <dsp:cNvSpPr/>
      </dsp:nvSpPr>
      <dsp:spPr>
        <a:xfrm>
          <a:off x="1399614" y="1350870"/>
          <a:ext cx="8418736" cy="57152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Wat kun je inbrengen over dit thema?</a:t>
          </a:r>
          <a:endParaRPr lang="en-US" sz="2100" kern="1200"/>
        </a:p>
      </dsp:txBody>
      <dsp:txXfrm>
        <a:off x="1416353" y="1367609"/>
        <a:ext cx="7319223" cy="538043"/>
      </dsp:txXfrm>
    </dsp:sp>
    <dsp:sp modelId="{0189FDB0-7FFC-423B-A279-F446DC7C12CD}">
      <dsp:nvSpPr>
        <dsp:cNvPr id="0" name=""/>
        <dsp:cNvSpPr/>
      </dsp:nvSpPr>
      <dsp:spPr>
        <a:xfrm>
          <a:off x="2104683" y="2026305"/>
          <a:ext cx="8418736" cy="57152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Waar wil je meer over weten binnen dit thema? (15 Minuten)</a:t>
          </a:r>
          <a:endParaRPr lang="en-US" sz="2100" kern="1200"/>
        </a:p>
      </dsp:txBody>
      <dsp:txXfrm>
        <a:off x="2121422" y="2043044"/>
        <a:ext cx="7308699" cy="538043"/>
      </dsp:txXfrm>
    </dsp:sp>
    <dsp:sp modelId="{31E1031E-6A5A-4788-978B-BB54418B70C3}">
      <dsp:nvSpPr>
        <dsp:cNvPr id="0" name=""/>
        <dsp:cNvSpPr/>
      </dsp:nvSpPr>
      <dsp:spPr>
        <a:xfrm>
          <a:off x="8047246" y="437733"/>
          <a:ext cx="371489" cy="371489"/>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8130831" y="437733"/>
        <a:ext cx="204319" cy="279545"/>
      </dsp:txXfrm>
    </dsp:sp>
    <dsp:sp modelId="{0C3522D3-E0B4-4A14-B83E-D4B16891C6B0}">
      <dsp:nvSpPr>
        <dsp:cNvPr id="0" name=""/>
        <dsp:cNvSpPr/>
      </dsp:nvSpPr>
      <dsp:spPr>
        <a:xfrm>
          <a:off x="8752315" y="1113168"/>
          <a:ext cx="371489" cy="371489"/>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8835900" y="1113168"/>
        <a:ext cx="204319" cy="279545"/>
      </dsp:txXfrm>
    </dsp:sp>
    <dsp:sp modelId="{4C0253DF-4B2F-404E-9E6A-39A028401428}">
      <dsp:nvSpPr>
        <dsp:cNvPr id="0" name=""/>
        <dsp:cNvSpPr/>
      </dsp:nvSpPr>
      <dsp:spPr>
        <a:xfrm>
          <a:off x="9446861" y="1788603"/>
          <a:ext cx="371489" cy="371489"/>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530446" y="1788603"/>
        <a:ext cx="204319" cy="27954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1741C-76DE-4554-955A-85F8593FA686}" type="datetimeFigureOut">
              <a:t>9/24/2025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66662-FDA6-4EC2-A9BB-5799932D0FC1}" type="slidenum">
              <a:t>‹#›</a:t>
            </a:fld>
            <a:endParaRPr lang="nl-NL"/>
          </a:p>
        </p:txBody>
      </p:sp>
    </p:spTree>
    <p:extLst>
      <p:ext uri="{BB962C8B-B14F-4D97-AF65-F5344CB8AC3E}">
        <p14:creationId xmlns:p14="http://schemas.microsoft.com/office/powerpoint/2010/main" val="880494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rasmusuniversity.eu.qualtrics.com/jfe/form/SV_08pJbg6fa0ibTN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latin typeface="Exo 2"/>
            </a:endParaRPr>
          </a:p>
          <a:p>
            <a:endParaRPr lang="nl-NL"/>
          </a:p>
        </p:txBody>
      </p:sp>
      <p:sp>
        <p:nvSpPr>
          <p:cNvPr id="4" name="Tijdelijke aanduiding voor dianummer 3"/>
          <p:cNvSpPr>
            <a:spLocks noGrp="1"/>
          </p:cNvSpPr>
          <p:nvPr>
            <p:ph type="sldNum" sz="quarter" idx="5"/>
          </p:nvPr>
        </p:nvSpPr>
        <p:spPr/>
        <p:txBody>
          <a:bodyPr/>
          <a:lstStyle/>
          <a:p>
            <a:fld id="{551773E2-AD52-9847-8D0B-C20700664DE5}" type="slidenum">
              <a:rPr lang="nl-NL" smtClean="0"/>
              <a:t>1</a:t>
            </a:fld>
            <a:endParaRPr lang="nl-NL"/>
          </a:p>
        </p:txBody>
      </p:sp>
    </p:spTree>
    <p:extLst>
      <p:ext uri="{BB962C8B-B14F-4D97-AF65-F5344CB8AC3E}">
        <p14:creationId xmlns:p14="http://schemas.microsoft.com/office/powerpoint/2010/main" val="2739643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F339D-F6A5-EAC3-2D77-11DD30F9BCE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470BAB9-2915-FE7D-D23B-224E575967C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F79234-5446-E7ED-0033-D70967C96E14}"/>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B3AD20A3-7D0E-ADEC-5E48-231C9B0E5D9F}"/>
              </a:ext>
            </a:extLst>
          </p:cNvPr>
          <p:cNvSpPr>
            <a:spLocks noGrp="1"/>
          </p:cNvSpPr>
          <p:nvPr>
            <p:ph type="sldNum" sz="quarter" idx="5"/>
          </p:nvPr>
        </p:nvSpPr>
        <p:spPr/>
        <p:txBody>
          <a:bodyPr/>
          <a:lstStyle/>
          <a:p>
            <a:fld id="{551773E2-AD52-9847-8D0B-C20700664DE5}" type="slidenum">
              <a:rPr lang="nl-NL" smtClean="0"/>
              <a:t>11</a:t>
            </a:fld>
            <a:endParaRPr lang="nl-NL"/>
          </a:p>
        </p:txBody>
      </p:sp>
    </p:spTree>
    <p:extLst>
      <p:ext uri="{BB962C8B-B14F-4D97-AF65-F5344CB8AC3E}">
        <p14:creationId xmlns:p14="http://schemas.microsoft.com/office/powerpoint/2010/main" val="412449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7750A-6A04-ACA6-244B-9EE0719E3F4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15E2D5-031A-F0D4-7E0C-AE3AFEF7FE2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CCDAD99-C2BE-8406-3986-6C877164CDB2}"/>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6023CFC-8A6D-01A1-E42E-2987579D4B7D}"/>
              </a:ext>
            </a:extLst>
          </p:cNvPr>
          <p:cNvSpPr>
            <a:spLocks noGrp="1"/>
          </p:cNvSpPr>
          <p:nvPr>
            <p:ph type="sldNum" sz="quarter" idx="5"/>
          </p:nvPr>
        </p:nvSpPr>
        <p:spPr/>
        <p:txBody>
          <a:bodyPr/>
          <a:lstStyle/>
          <a:p>
            <a:fld id="{551773E2-AD52-9847-8D0B-C20700664DE5}" type="slidenum">
              <a:rPr lang="nl-NL" smtClean="0"/>
              <a:t>12</a:t>
            </a:fld>
            <a:endParaRPr lang="nl-NL"/>
          </a:p>
        </p:txBody>
      </p:sp>
    </p:spTree>
    <p:extLst>
      <p:ext uri="{BB962C8B-B14F-4D97-AF65-F5344CB8AC3E}">
        <p14:creationId xmlns:p14="http://schemas.microsoft.com/office/powerpoint/2010/main" val="4070097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6687C-2238-FC72-DAB8-0A9BFEDE46F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EF45AF-196F-58E8-5F51-AC25D1C109A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5E0957E-042D-6859-0D3A-9C9EBD3F7219}"/>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83C4D650-80E4-677C-916D-3D4FDD44C417}"/>
              </a:ext>
            </a:extLst>
          </p:cNvPr>
          <p:cNvSpPr>
            <a:spLocks noGrp="1"/>
          </p:cNvSpPr>
          <p:nvPr>
            <p:ph type="sldNum" sz="quarter" idx="5"/>
          </p:nvPr>
        </p:nvSpPr>
        <p:spPr/>
        <p:txBody>
          <a:bodyPr/>
          <a:lstStyle/>
          <a:p>
            <a:fld id="{551773E2-AD52-9847-8D0B-C20700664DE5}" type="slidenum">
              <a:rPr lang="nl-NL" smtClean="0"/>
              <a:t>13</a:t>
            </a:fld>
            <a:endParaRPr lang="nl-NL"/>
          </a:p>
        </p:txBody>
      </p:sp>
    </p:spTree>
    <p:extLst>
      <p:ext uri="{BB962C8B-B14F-4D97-AF65-F5344CB8AC3E}">
        <p14:creationId xmlns:p14="http://schemas.microsoft.com/office/powerpoint/2010/main" val="3960298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A6A63-21E9-4702-E196-0C6E367EF6A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7CC3007-C31D-DE1F-EF35-3A042F0B1FA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82F53CE-2F25-EEA2-F7CA-0534C4EC589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A50349FE-44DA-63DB-B3D8-7DED8488D7F3}"/>
              </a:ext>
            </a:extLst>
          </p:cNvPr>
          <p:cNvSpPr>
            <a:spLocks noGrp="1"/>
          </p:cNvSpPr>
          <p:nvPr>
            <p:ph type="sldNum" sz="quarter" idx="5"/>
          </p:nvPr>
        </p:nvSpPr>
        <p:spPr/>
        <p:txBody>
          <a:bodyPr/>
          <a:lstStyle/>
          <a:p>
            <a:fld id="{551773E2-AD52-9847-8D0B-C20700664DE5}" type="slidenum">
              <a:rPr lang="nl-NL" smtClean="0"/>
              <a:t>14</a:t>
            </a:fld>
            <a:endParaRPr lang="nl-NL"/>
          </a:p>
        </p:txBody>
      </p:sp>
    </p:spTree>
    <p:extLst>
      <p:ext uri="{BB962C8B-B14F-4D97-AF65-F5344CB8AC3E}">
        <p14:creationId xmlns:p14="http://schemas.microsoft.com/office/powerpoint/2010/main" val="2904779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1574-3FCA-59AC-5C1C-CFB3DB4100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F6E2C2-C22C-D5AD-48BE-0B1C14A6870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FC3C97-478E-F71C-65AD-C0BB0FDF3AC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227A6FF1-DC2E-728B-28A4-7203216B32C9}"/>
              </a:ext>
            </a:extLst>
          </p:cNvPr>
          <p:cNvSpPr>
            <a:spLocks noGrp="1"/>
          </p:cNvSpPr>
          <p:nvPr>
            <p:ph type="sldNum" sz="quarter" idx="5"/>
          </p:nvPr>
        </p:nvSpPr>
        <p:spPr/>
        <p:txBody>
          <a:bodyPr/>
          <a:lstStyle/>
          <a:p>
            <a:fld id="{551773E2-AD52-9847-8D0B-C20700664DE5}" type="slidenum">
              <a:rPr lang="nl-NL" smtClean="0"/>
              <a:t>15</a:t>
            </a:fld>
            <a:endParaRPr lang="nl-NL"/>
          </a:p>
        </p:txBody>
      </p:sp>
    </p:spTree>
    <p:extLst>
      <p:ext uri="{BB962C8B-B14F-4D97-AF65-F5344CB8AC3E}">
        <p14:creationId xmlns:p14="http://schemas.microsoft.com/office/powerpoint/2010/main" val="3600520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7E0CD-1A63-763C-E19B-C2A3A1A8A4B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D75BBD2-5AE8-75FE-1ACE-AEFF1A558C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C7C600F-B6FF-B3CE-9E5C-D0EEFDEF8DCD}"/>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AC06A8E9-18EE-03DB-9AFC-0040FEA4236A}"/>
              </a:ext>
            </a:extLst>
          </p:cNvPr>
          <p:cNvSpPr>
            <a:spLocks noGrp="1"/>
          </p:cNvSpPr>
          <p:nvPr>
            <p:ph type="sldNum" sz="quarter" idx="5"/>
          </p:nvPr>
        </p:nvSpPr>
        <p:spPr/>
        <p:txBody>
          <a:bodyPr/>
          <a:lstStyle/>
          <a:p>
            <a:fld id="{551773E2-AD52-9847-8D0B-C20700664DE5}" type="slidenum">
              <a:rPr lang="nl-NL" smtClean="0"/>
              <a:t>16</a:t>
            </a:fld>
            <a:endParaRPr lang="nl-NL"/>
          </a:p>
        </p:txBody>
      </p:sp>
    </p:spTree>
    <p:extLst>
      <p:ext uri="{BB962C8B-B14F-4D97-AF65-F5344CB8AC3E}">
        <p14:creationId xmlns:p14="http://schemas.microsoft.com/office/powerpoint/2010/main" val="1297240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344BF-A24A-19AE-6F30-F8D893AF6C5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58507F-9FD1-0825-D5A6-132CB31F43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67A0E3-E610-BD2B-5C86-DC29056E19A3}"/>
              </a:ext>
            </a:extLst>
          </p:cNvPr>
          <p:cNvSpPr>
            <a:spLocks noGrp="1"/>
          </p:cNvSpPr>
          <p:nvPr>
            <p:ph type="body" idx="1"/>
          </p:nvPr>
        </p:nvSpPr>
        <p:spPr/>
        <p:txBody>
          <a:bodyPr/>
          <a:lstStyle/>
          <a:p>
            <a:pPr>
              <a:buFont typeface="Arial"/>
              <a:buChar char="•"/>
            </a:pPr>
            <a:endParaRPr lang="nl-NL">
              <a:solidFill>
                <a:srgbClr val="0F2542"/>
              </a:solidFill>
            </a:endParaRPr>
          </a:p>
          <a:p>
            <a:pPr>
              <a:buFont typeface="Aptos"/>
              <a:buChar char="•"/>
            </a:pPr>
            <a:r>
              <a:rPr lang="nl-NL">
                <a:solidFill>
                  <a:srgbClr val="0F2542"/>
                </a:solidFill>
                <a:ea typeface="Calibri"/>
                <a:cs typeface="Calibri"/>
              </a:rPr>
              <a:t>WP5: Tycho; Ariane; Jasmin</a:t>
            </a:r>
          </a:p>
          <a:p>
            <a:endParaRPr lang="nl-NL">
              <a:solidFill>
                <a:srgbClr val="0F2542"/>
              </a:solidFill>
              <a:ea typeface="Calibri"/>
              <a:cs typeface="Calibri"/>
            </a:endParaRPr>
          </a:p>
          <a:p>
            <a:pPr marL="285750" indent="-285750">
              <a:buFont typeface="Arial,Sans-Serif"/>
              <a:buChar char="•"/>
            </a:pPr>
            <a:endParaRPr lang="en-US">
              <a:solidFill>
                <a:srgbClr val="0F2542"/>
              </a:solidFill>
              <a:ea typeface="Calibri"/>
              <a:cs typeface="Calibri"/>
            </a:endParaRPr>
          </a:p>
        </p:txBody>
      </p:sp>
      <p:sp>
        <p:nvSpPr>
          <p:cNvPr id="4" name="Tijdelijke aanduiding voor dianummer 3">
            <a:extLst>
              <a:ext uri="{FF2B5EF4-FFF2-40B4-BE49-F238E27FC236}">
                <a16:creationId xmlns:a16="http://schemas.microsoft.com/office/drawing/2014/main" id="{2E57D394-51B5-23E2-B97B-ED7A74825607}"/>
              </a:ext>
            </a:extLst>
          </p:cNvPr>
          <p:cNvSpPr>
            <a:spLocks noGrp="1"/>
          </p:cNvSpPr>
          <p:nvPr>
            <p:ph type="sldNum" sz="quarter" idx="5"/>
          </p:nvPr>
        </p:nvSpPr>
        <p:spPr/>
        <p:txBody>
          <a:bodyPr/>
          <a:lstStyle/>
          <a:p>
            <a:fld id="{551773E2-AD52-9847-8D0B-C20700664DE5}" type="slidenum">
              <a:rPr lang="nl-NL" smtClean="0"/>
              <a:t>17</a:t>
            </a:fld>
            <a:endParaRPr lang="nl-NL"/>
          </a:p>
        </p:txBody>
      </p:sp>
    </p:spTree>
    <p:extLst>
      <p:ext uri="{BB962C8B-B14F-4D97-AF65-F5344CB8AC3E}">
        <p14:creationId xmlns:p14="http://schemas.microsoft.com/office/powerpoint/2010/main" val="3188359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E9E4B-F19F-7200-A1D9-4C429CCABD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9B6E819-0CDD-CB24-A1E6-0B1725A6378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2AA8F5-5984-84FF-EB9F-B82397F26FB1}"/>
              </a:ext>
            </a:extLst>
          </p:cNvPr>
          <p:cNvSpPr>
            <a:spLocks noGrp="1"/>
          </p:cNvSpPr>
          <p:nvPr>
            <p:ph type="body" idx="1"/>
          </p:nvPr>
        </p:nvSpPr>
        <p:spPr/>
        <p:txBody>
          <a:bodyPr/>
          <a:lstStyle/>
          <a:p>
            <a:endParaRPr lang="nl-NL">
              <a:latin typeface="Exo 2"/>
            </a:endParaRPr>
          </a:p>
          <a:p>
            <a:endParaRPr lang="nl-NL"/>
          </a:p>
        </p:txBody>
      </p:sp>
      <p:sp>
        <p:nvSpPr>
          <p:cNvPr id="4" name="Tijdelijke aanduiding voor dianummer 3">
            <a:extLst>
              <a:ext uri="{FF2B5EF4-FFF2-40B4-BE49-F238E27FC236}">
                <a16:creationId xmlns:a16="http://schemas.microsoft.com/office/drawing/2014/main" id="{4076ADEE-8DC8-7C90-F10E-6C1B7AE73420}"/>
              </a:ext>
            </a:extLst>
          </p:cNvPr>
          <p:cNvSpPr>
            <a:spLocks noGrp="1"/>
          </p:cNvSpPr>
          <p:nvPr>
            <p:ph type="sldNum" sz="quarter" idx="5"/>
          </p:nvPr>
        </p:nvSpPr>
        <p:spPr/>
        <p:txBody>
          <a:bodyPr/>
          <a:lstStyle/>
          <a:p>
            <a:fld id="{551773E2-AD52-9847-8D0B-C20700664DE5}" type="slidenum">
              <a:rPr lang="nl-NL" smtClean="0"/>
              <a:t>18</a:t>
            </a:fld>
            <a:endParaRPr lang="nl-NL"/>
          </a:p>
        </p:txBody>
      </p:sp>
    </p:spTree>
    <p:extLst>
      <p:ext uri="{BB962C8B-B14F-4D97-AF65-F5344CB8AC3E}">
        <p14:creationId xmlns:p14="http://schemas.microsoft.com/office/powerpoint/2010/main" val="545894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42C1F-C466-E632-A46E-4A2FD4599CE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D2E904-1C19-E721-734F-0CA0A4FAA71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892CB8-4467-5C23-EBFF-3FE28BC3F9CC}"/>
              </a:ext>
            </a:extLst>
          </p:cNvPr>
          <p:cNvSpPr>
            <a:spLocks noGrp="1"/>
          </p:cNvSpPr>
          <p:nvPr>
            <p:ph type="body" idx="1"/>
          </p:nvPr>
        </p:nvSpPr>
        <p:spPr/>
        <p:txBody>
          <a:bodyPr/>
          <a:lstStyle/>
          <a:p>
            <a:r>
              <a:rPr lang="nl-NL"/>
              <a:t>Live dagdeel op het Nivel </a:t>
            </a:r>
            <a:r>
              <a:rPr lang="nl-NL">
                <a:sym typeface="Wingdings" panose="05000000000000000000" pitchFamily="2" charset="2"/>
              </a:rPr>
              <a:t></a:t>
            </a:r>
          </a:p>
          <a:p>
            <a:endParaRPr lang="nl-NL">
              <a:sym typeface="Wingdings" panose="05000000000000000000" pitchFamily="2" charset="2"/>
            </a:endParaRPr>
          </a:p>
          <a:p>
            <a:r>
              <a:rPr lang="nl-NL" sz="1200" b="0" i="0">
                <a:solidFill>
                  <a:srgbClr val="000000"/>
                </a:solidFill>
                <a:effectLst/>
                <a:latin typeface="Aptos" panose="020B0004020202020204" pitchFamily="34" charset="0"/>
              </a:rPr>
              <a:t>(10-12 &amp; 1-3)</a:t>
            </a:r>
            <a:r>
              <a:rPr lang="nl-NL">
                <a:sym typeface="Wingdings" panose="05000000000000000000" pitchFamily="2" charset="2"/>
              </a:rPr>
              <a:t> </a:t>
            </a:r>
            <a:r>
              <a:rPr lang="nl-NL" err="1">
                <a:sym typeface="Wingdings" panose="05000000000000000000" pitchFamily="2" charset="2"/>
              </a:rPr>
              <a:t>governanace</a:t>
            </a:r>
            <a:r>
              <a:rPr lang="nl-NL">
                <a:sym typeface="Wingdings" panose="05000000000000000000" pitchFamily="2" charset="2"/>
              </a:rPr>
              <a:t> in de ochtend 09:30 – 12:00 – lunch 12 – 13:00; middag 13:00 – 15:30 (samenwerken) </a:t>
            </a:r>
            <a:endParaRPr lang="nl-NL"/>
          </a:p>
        </p:txBody>
      </p:sp>
      <p:sp>
        <p:nvSpPr>
          <p:cNvPr id="4" name="Tijdelijke aanduiding voor dianummer 3">
            <a:extLst>
              <a:ext uri="{FF2B5EF4-FFF2-40B4-BE49-F238E27FC236}">
                <a16:creationId xmlns:a16="http://schemas.microsoft.com/office/drawing/2014/main" id="{B0469B94-4DA3-971F-53CB-14707CFB8DAC}"/>
              </a:ext>
            </a:extLst>
          </p:cNvPr>
          <p:cNvSpPr>
            <a:spLocks noGrp="1"/>
          </p:cNvSpPr>
          <p:nvPr>
            <p:ph type="sldNum" sz="quarter" idx="5"/>
          </p:nvPr>
        </p:nvSpPr>
        <p:spPr/>
        <p:txBody>
          <a:bodyPr/>
          <a:lstStyle/>
          <a:p>
            <a:fld id="{551773E2-AD52-9847-8D0B-C20700664DE5}" type="slidenum">
              <a:rPr lang="nl-NL" smtClean="0"/>
              <a:t>19</a:t>
            </a:fld>
            <a:endParaRPr lang="nl-NL"/>
          </a:p>
        </p:txBody>
      </p:sp>
    </p:spTree>
    <p:extLst>
      <p:ext uri="{BB962C8B-B14F-4D97-AF65-F5344CB8AC3E}">
        <p14:creationId xmlns:p14="http://schemas.microsoft.com/office/powerpoint/2010/main" val="375811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3020C-0099-A521-A24F-B17444942C6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C79B667-7385-5432-B40B-2ACB9FD69D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37F5773-181D-C8E8-5F7F-039EACF99880}"/>
              </a:ext>
            </a:extLst>
          </p:cNvPr>
          <p:cNvSpPr>
            <a:spLocks noGrp="1"/>
          </p:cNvSpPr>
          <p:nvPr>
            <p:ph type="body" idx="1"/>
          </p:nvPr>
        </p:nvSpPr>
        <p:spPr/>
        <p:txBody>
          <a:bodyPr/>
          <a:lstStyle/>
          <a:p>
            <a:r>
              <a:rPr lang="nl-NL"/>
              <a:t>Na vandaag komen we met de concrete momenten</a:t>
            </a:r>
          </a:p>
          <a:p>
            <a:endParaRPr lang="nl-NL">
              <a:ea typeface="Calibri"/>
              <a:cs typeface="Calibri"/>
            </a:endParaRPr>
          </a:p>
          <a:p>
            <a:r>
              <a:rPr lang="nl-NL">
                <a:ea typeface="Calibri"/>
                <a:cs typeface="Calibri"/>
              </a:rPr>
              <a:t>Geef zo je groepsnummer door in de evaluatie!</a:t>
            </a:r>
          </a:p>
        </p:txBody>
      </p:sp>
      <p:sp>
        <p:nvSpPr>
          <p:cNvPr id="4" name="Tijdelijke aanduiding voor dianummer 3">
            <a:extLst>
              <a:ext uri="{FF2B5EF4-FFF2-40B4-BE49-F238E27FC236}">
                <a16:creationId xmlns:a16="http://schemas.microsoft.com/office/drawing/2014/main" id="{7A13B74A-0726-DB5D-A87E-3B4C932BBBD1}"/>
              </a:ext>
            </a:extLst>
          </p:cNvPr>
          <p:cNvSpPr>
            <a:spLocks noGrp="1"/>
          </p:cNvSpPr>
          <p:nvPr>
            <p:ph type="sldNum" sz="quarter" idx="5"/>
          </p:nvPr>
        </p:nvSpPr>
        <p:spPr/>
        <p:txBody>
          <a:bodyPr/>
          <a:lstStyle/>
          <a:p>
            <a:fld id="{551773E2-AD52-9847-8D0B-C20700664DE5}" type="slidenum">
              <a:rPr lang="nl-NL" smtClean="0"/>
              <a:t>20</a:t>
            </a:fld>
            <a:endParaRPr lang="nl-NL"/>
          </a:p>
        </p:txBody>
      </p:sp>
    </p:spTree>
    <p:extLst>
      <p:ext uri="{BB962C8B-B14F-4D97-AF65-F5344CB8AC3E}">
        <p14:creationId xmlns:p14="http://schemas.microsoft.com/office/powerpoint/2010/main" val="1230369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Welkom namens level</a:t>
            </a:r>
          </a:p>
        </p:txBody>
      </p:sp>
      <p:sp>
        <p:nvSpPr>
          <p:cNvPr id="4" name="Tijdelijke aanduiding voor dianummer 3"/>
          <p:cNvSpPr>
            <a:spLocks noGrp="1"/>
          </p:cNvSpPr>
          <p:nvPr>
            <p:ph type="sldNum" sz="quarter" idx="5"/>
          </p:nvPr>
        </p:nvSpPr>
        <p:spPr/>
        <p:txBody>
          <a:bodyPr/>
          <a:lstStyle/>
          <a:p>
            <a:fld id="{49D66662-FDA6-4EC2-A9BB-5799932D0FC1}" type="slidenum">
              <a:rPr lang="nl-NL" smtClean="0"/>
              <a:t>2</a:t>
            </a:fld>
            <a:endParaRPr lang="nl-NL"/>
          </a:p>
        </p:txBody>
      </p:sp>
    </p:spTree>
    <p:extLst>
      <p:ext uri="{BB962C8B-B14F-4D97-AF65-F5344CB8AC3E}">
        <p14:creationId xmlns:p14="http://schemas.microsoft.com/office/powerpoint/2010/main" val="215353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1EAC0-C5D6-D41F-7145-0C0698F8A8D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E0F73E-20E7-B705-720E-0D46F726026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3053BB-F226-7B41-B959-F9912B31BB6B}"/>
              </a:ext>
            </a:extLst>
          </p:cNvPr>
          <p:cNvSpPr>
            <a:spLocks noGrp="1"/>
          </p:cNvSpPr>
          <p:nvPr>
            <p:ph type="body" idx="1"/>
          </p:nvPr>
        </p:nvSpPr>
        <p:spPr/>
        <p:txBody>
          <a:bodyPr/>
          <a:lstStyle/>
          <a:p>
            <a:r>
              <a:rPr lang="nl-NL"/>
              <a:t>Kick-off </a:t>
            </a:r>
            <a:r>
              <a:rPr lang="nl-NL">
                <a:sym typeface="Wingdings" panose="05000000000000000000" pitchFamily="2" charset="2"/>
              </a:rPr>
              <a:t> kolommen concreet maken, kick-off, </a:t>
            </a:r>
          </a:p>
          <a:p>
            <a:endParaRPr lang="nl-NL">
              <a:sym typeface="Wingdings" panose="05000000000000000000" pitchFamily="2" charset="2"/>
            </a:endParaRPr>
          </a:p>
          <a:p>
            <a:r>
              <a:rPr lang="nl-NL">
                <a:sym typeface="Wingdings" panose="05000000000000000000" pitchFamily="2" charset="2"/>
              </a:rPr>
              <a:t>Wij komen met voorzet van programma</a:t>
            </a:r>
          </a:p>
          <a:p>
            <a:endParaRPr lang="nl-NL"/>
          </a:p>
        </p:txBody>
      </p:sp>
      <p:sp>
        <p:nvSpPr>
          <p:cNvPr id="4" name="Tijdelijke aanduiding voor dianummer 3">
            <a:extLst>
              <a:ext uri="{FF2B5EF4-FFF2-40B4-BE49-F238E27FC236}">
                <a16:creationId xmlns:a16="http://schemas.microsoft.com/office/drawing/2014/main" id="{6749A004-00E4-72FA-D897-B89C832B672F}"/>
              </a:ext>
            </a:extLst>
          </p:cNvPr>
          <p:cNvSpPr>
            <a:spLocks noGrp="1"/>
          </p:cNvSpPr>
          <p:nvPr>
            <p:ph type="sldNum" sz="quarter" idx="5"/>
          </p:nvPr>
        </p:nvSpPr>
        <p:spPr/>
        <p:txBody>
          <a:bodyPr/>
          <a:lstStyle/>
          <a:p>
            <a:fld id="{551773E2-AD52-9847-8D0B-C20700664DE5}" type="slidenum">
              <a:rPr lang="nl-NL" smtClean="0"/>
              <a:t>21</a:t>
            </a:fld>
            <a:endParaRPr lang="nl-NL"/>
          </a:p>
        </p:txBody>
      </p:sp>
    </p:spTree>
    <p:extLst>
      <p:ext uri="{BB962C8B-B14F-4D97-AF65-F5344CB8AC3E}">
        <p14:creationId xmlns:p14="http://schemas.microsoft.com/office/powerpoint/2010/main" val="1360879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A9AAE-3F6F-2FC9-D700-00C405AA43C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AB17F41-CD88-D677-F22A-E4182108D13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870522-C894-3859-DF88-64FCEC40AB25}"/>
              </a:ext>
            </a:extLst>
          </p:cNvPr>
          <p:cNvSpPr>
            <a:spLocks noGrp="1"/>
          </p:cNvSpPr>
          <p:nvPr>
            <p:ph type="body" idx="1"/>
          </p:nvPr>
        </p:nvSpPr>
        <p:spPr/>
        <p:txBody>
          <a:bodyPr/>
          <a:lstStyle/>
          <a:p>
            <a:pPr marL="171450" indent="-171450">
              <a:buFont typeface="Calibri"/>
              <a:buChar char="-"/>
            </a:pPr>
            <a:r>
              <a:rPr lang="nl-NL"/>
              <a:t>Link naar survey: </a:t>
            </a:r>
            <a:r>
              <a:rPr lang="nl-NL">
                <a:hlinkClick r:id="rId3"/>
              </a:rPr>
              <a:t>https://erasmusuniversity.eu.qualtrics.com/jfe/form/SV_08pJbg6fa0ibTN4</a:t>
            </a:r>
            <a:endParaRPr lang="en-US">
              <a:ea typeface="Calibri" panose="020F0502020204030204"/>
              <a:cs typeface="Calibri" panose="020F0502020204030204"/>
            </a:endParaRPr>
          </a:p>
          <a:p>
            <a:pPr marL="171450" indent="-171450">
              <a:buFont typeface="Calibri"/>
              <a:buChar char="-"/>
            </a:pPr>
            <a:r>
              <a:rPr lang="nl-NL">
                <a:ea typeface="Calibri" panose="020F0502020204030204"/>
                <a:cs typeface="Calibri" panose="020F0502020204030204"/>
              </a:rPr>
              <a:t>Voor de zekerheid zal ik de code ook enkele keren afdrukken, voor als mensen bijvoorbeeld te ver van het scherm zitten.</a:t>
            </a:r>
          </a:p>
          <a:p>
            <a:pPr marL="171450" indent="-171450">
              <a:buFont typeface="Calibri"/>
              <a:buChar char="-"/>
            </a:pPr>
            <a:endParaRPr lang="nl-NL">
              <a:ea typeface="Calibri" panose="020F0502020204030204"/>
              <a:cs typeface="Calibri" panose="020F0502020204030204"/>
            </a:endParaRPr>
          </a:p>
          <a:p>
            <a:pPr marL="171450" indent="-171450">
              <a:buFont typeface="Calibri"/>
              <a:buChar char="-"/>
            </a:pPr>
            <a:r>
              <a:rPr lang="nl-NL">
                <a:ea typeface="Calibri" panose="020F0502020204030204"/>
                <a:cs typeface="Calibri" panose="020F0502020204030204"/>
              </a:rPr>
              <a:t>Ondersteuners: vul je formulier in en geef het aan ons</a:t>
            </a:r>
          </a:p>
        </p:txBody>
      </p:sp>
      <p:sp>
        <p:nvSpPr>
          <p:cNvPr id="4" name="Tijdelijke aanduiding voor dianummer 3">
            <a:extLst>
              <a:ext uri="{FF2B5EF4-FFF2-40B4-BE49-F238E27FC236}">
                <a16:creationId xmlns:a16="http://schemas.microsoft.com/office/drawing/2014/main" id="{9CF5A2E8-D202-C843-ECD8-87BB20ABE803}"/>
              </a:ext>
            </a:extLst>
          </p:cNvPr>
          <p:cNvSpPr>
            <a:spLocks noGrp="1"/>
          </p:cNvSpPr>
          <p:nvPr>
            <p:ph type="sldNum" sz="quarter" idx="5"/>
          </p:nvPr>
        </p:nvSpPr>
        <p:spPr/>
        <p:txBody>
          <a:bodyPr/>
          <a:lstStyle/>
          <a:p>
            <a:fld id="{551773E2-AD52-9847-8D0B-C20700664DE5}" type="slidenum">
              <a:rPr lang="nl-NL" smtClean="0"/>
              <a:t>22</a:t>
            </a:fld>
            <a:endParaRPr lang="nl-NL"/>
          </a:p>
        </p:txBody>
      </p:sp>
    </p:spTree>
    <p:extLst>
      <p:ext uri="{BB962C8B-B14F-4D97-AF65-F5344CB8AC3E}">
        <p14:creationId xmlns:p14="http://schemas.microsoft.com/office/powerpoint/2010/main" val="78679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overkoepelende boog staat voor bovenregionaal of </a:t>
            </a:r>
            <a:r>
              <a:rPr lang="nl-NL" err="1"/>
              <a:t>regionaaloverstijgend</a:t>
            </a:r>
            <a:r>
              <a:rPr lang="nl-NL"/>
              <a:t> leren</a:t>
            </a:r>
          </a:p>
        </p:txBody>
      </p:sp>
      <p:sp>
        <p:nvSpPr>
          <p:cNvPr id="4" name="Tijdelijke aanduiding voor dianummer 3"/>
          <p:cNvSpPr>
            <a:spLocks noGrp="1"/>
          </p:cNvSpPr>
          <p:nvPr>
            <p:ph type="sldNum" sz="quarter" idx="5"/>
          </p:nvPr>
        </p:nvSpPr>
        <p:spPr/>
        <p:txBody>
          <a:bodyPr/>
          <a:lstStyle/>
          <a:p>
            <a:fld id="{49D66662-FDA6-4EC2-A9BB-5799932D0FC1}" type="slidenum">
              <a:rPr lang="nl-NL" smtClean="0"/>
              <a:t>4</a:t>
            </a:fld>
            <a:endParaRPr lang="nl-NL"/>
          </a:p>
        </p:txBody>
      </p:sp>
    </p:spTree>
    <p:extLst>
      <p:ext uri="{BB962C8B-B14F-4D97-AF65-F5344CB8AC3E}">
        <p14:creationId xmlns:p14="http://schemas.microsoft.com/office/powerpoint/2010/main" val="2055058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Evaluatie vanuit </a:t>
            </a:r>
            <a:r>
              <a:rPr lang="nl-NL" err="1"/>
              <a:t>LeVEL</a:t>
            </a:r>
            <a:r>
              <a:rPr lang="nl-NL"/>
              <a:t>, omdat ook wij willen leren</a:t>
            </a:r>
          </a:p>
        </p:txBody>
      </p:sp>
      <p:sp>
        <p:nvSpPr>
          <p:cNvPr id="4" name="Tijdelijke aanduiding voor dianummer 3"/>
          <p:cNvSpPr>
            <a:spLocks noGrp="1"/>
          </p:cNvSpPr>
          <p:nvPr>
            <p:ph type="sldNum" sz="quarter" idx="5"/>
          </p:nvPr>
        </p:nvSpPr>
        <p:spPr/>
        <p:txBody>
          <a:bodyPr/>
          <a:lstStyle/>
          <a:p>
            <a:fld id="{49D66662-FDA6-4EC2-A9BB-5799932D0FC1}" type="slidenum">
              <a:rPr lang="nl-NL" smtClean="0"/>
              <a:t>5</a:t>
            </a:fld>
            <a:endParaRPr lang="nl-NL"/>
          </a:p>
        </p:txBody>
      </p:sp>
    </p:spTree>
    <p:extLst>
      <p:ext uri="{BB962C8B-B14F-4D97-AF65-F5344CB8AC3E}">
        <p14:creationId xmlns:p14="http://schemas.microsoft.com/office/powerpoint/2010/main" val="98439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E8FDF-4953-CF6A-301F-B227207D3B9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2233EA-281C-85F6-A86E-42DA8BA908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9DA9EE1-9CFE-0EE4-9A93-C91216552F6A}"/>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9DEF7A00-CDE9-1767-83C9-80D55854C1F6}"/>
              </a:ext>
            </a:extLst>
          </p:cNvPr>
          <p:cNvSpPr>
            <a:spLocks noGrp="1"/>
          </p:cNvSpPr>
          <p:nvPr>
            <p:ph type="sldNum" sz="quarter" idx="5"/>
          </p:nvPr>
        </p:nvSpPr>
        <p:spPr/>
        <p:txBody>
          <a:bodyPr/>
          <a:lstStyle/>
          <a:p>
            <a:fld id="{551773E2-AD52-9847-8D0B-C20700664DE5}" type="slidenum">
              <a:rPr lang="nl-NL" smtClean="0"/>
              <a:t>6</a:t>
            </a:fld>
            <a:endParaRPr lang="nl-NL"/>
          </a:p>
        </p:txBody>
      </p:sp>
    </p:spTree>
    <p:extLst>
      <p:ext uri="{BB962C8B-B14F-4D97-AF65-F5344CB8AC3E}">
        <p14:creationId xmlns:p14="http://schemas.microsoft.com/office/powerpoint/2010/main" val="1067628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r>
              <a:rPr lang="nl-NL"/>
              <a:t>Een </a:t>
            </a:r>
            <a:r>
              <a:rPr lang="nl-NL" b="1"/>
              <a:t>leerbijeenkomst (online) </a:t>
            </a:r>
            <a:r>
              <a:rPr lang="nl-NL"/>
              <a:t>is een samenkomst waarin </a:t>
            </a:r>
            <a:r>
              <a:rPr lang="nl-NL" b="1"/>
              <a:t>ervaringskennis uit de praktijk</a:t>
            </a:r>
            <a:r>
              <a:rPr lang="nl-NL"/>
              <a:t> en </a:t>
            </a:r>
            <a:r>
              <a:rPr lang="nl-NL" b="1"/>
              <a:t>wetenschappelijke of beleidsmatige expertise</a:t>
            </a:r>
            <a:r>
              <a:rPr lang="nl-NL"/>
              <a:t> samenkomen. Het doel is om deelnemers van het netwerk te voeden met nieuwe inzichten en concrete handvatten om hun eigen verbeterinitiatieven verder te brengen.</a:t>
            </a:r>
          </a:p>
          <a:p>
            <a:r>
              <a:rPr lang="nl-NL"/>
              <a:t>Kenmerken:</a:t>
            </a:r>
          </a:p>
          <a:p>
            <a:r>
              <a:rPr lang="nl-NL"/>
              <a:t>🔹 </a:t>
            </a:r>
            <a:r>
              <a:rPr lang="nl-NL" b="1"/>
              <a:t>Inhoudelijke verdieping</a:t>
            </a:r>
            <a:r>
              <a:rPr lang="nl-NL"/>
              <a:t> – experts delen de laatste kennis, best </a:t>
            </a:r>
            <a:r>
              <a:rPr lang="nl-NL" err="1"/>
              <a:t>practices</a:t>
            </a:r>
            <a:r>
              <a:rPr lang="nl-NL"/>
              <a:t> of onderzoeksresultaten.</a:t>
            </a:r>
          </a:p>
          <a:p>
            <a:r>
              <a:rPr lang="nl-NL"/>
              <a:t>🔹 </a:t>
            </a:r>
            <a:r>
              <a:rPr lang="nl-NL" b="1"/>
              <a:t>Praktische vertaling</a:t>
            </a:r>
            <a:r>
              <a:rPr lang="nl-NL"/>
              <a:t> – er wordt besproken hoe deze kennis bruikbaar is in de dagelijkse praktijk van de deelnemers.</a:t>
            </a:r>
          </a:p>
          <a:p>
            <a:r>
              <a:rPr lang="nl-NL"/>
              <a:t>🔹 </a:t>
            </a:r>
            <a:r>
              <a:rPr lang="nl-NL" b="1"/>
              <a:t>Interactief</a:t>
            </a:r>
            <a:r>
              <a:rPr lang="nl-NL"/>
              <a:t> – naast presentaties is er vaak ruimte voor dialoog, vragen en het uitwisselen van ervaringen.</a:t>
            </a:r>
          </a:p>
          <a:p>
            <a:r>
              <a:rPr lang="nl-NL"/>
              <a:t>🔹 </a:t>
            </a:r>
            <a:r>
              <a:rPr lang="nl-NL" b="1"/>
              <a:t>Gericht op actie</a:t>
            </a:r>
            <a:r>
              <a:rPr lang="nl-NL"/>
              <a:t> – de bijeenkomst helpt om verbeteracties in het netwerk te versterken of te versnellen.</a:t>
            </a:r>
          </a:p>
          <a:p>
            <a:endParaRPr lang="nl-NL"/>
          </a:p>
        </p:txBody>
      </p:sp>
      <p:sp>
        <p:nvSpPr>
          <p:cNvPr id="4" name="Tijdelijke aanduiding voor dianummer 3"/>
          <p:cNvSpPr>
            <a:spLocks noGrp="1"/>
          </p:cNvSpPr>
          <p:nvPr>
            <p:ph type="sldNum" sz="quarter" idx="5"/>
          </p:nvPr>
        </p:nvSpPr>
        <p:spPr/>
        <p:txBody>
          <a:bodyPr/>
          <a:lstStyle/>
          <a:p>
            <a:fld id="{551773E2-AD52-9847-8D0B-C20700664DE5}" type="slidenum">
              <a:rPr lang="nl-NL" smtClean="0"/>
              <a:t>7</a:t>
            </a:fld>
            <a:endParaRPr lang="nl-NL"/>
          </a:p>
        </p:txBody>
      </p:sp>
    </p:spTree>
    <p:extLst>
      <p:ext uri="{BB962C8B-B14F-4D97-AF65-F5344CB8AC3E}">
        <p14:creationId xmlns:p14="http://schemas.microsoft.com/office/powerpoint/2010/main" val="206787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81F44-BA54-3146-5B92-9AEFCDA144E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A6BC2BE-73EB-BD6E-AFA5-117B18F9B07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E5AB0A7-9A8E-C32A-4DC7-1CB554FA73C3}"/>
              </a:ext>
            </a:extLst>
          </p:cNvPr>
          <p:cNvSpPr>
            <a:spLocks noGrp="1"/>
          </p:cNvSpPr>
          <p:nvPr>
            <p:ph type="body" idx="1"/>
          </p:nvPr>
        </p:nvSpPr>
        <p:spPr/>
        <p:txBody>
          <a:bodyPr/>
          <a:lstStyle/>
          <a:p>
            <a:pPr marL="0" indent="0">
              <a:buFont typeface="Arial,Sans-Serif"/>
              <a:buNone/>
            </a:pPr>
            <a:r>
              <a:rPr lang="nl-NL"/>
              <a:t>Een </a:t>
            </a:r>
            <a:r>
              <a:rPr lang="nl-NL" b="1"/>
              <a:t>uitwisselbijeenkomst (live)</a:t>
            </a:r>
            <a:r>
              <a:rPr lang="nl-NL"/>
              <a:t> in een leer- en verbeternetwerk is een bijeenkomst waarin deelnemers </a:t>
            </a:r>
            <a:r>
              <a:rPr lang="nl-NL" b="1"/>
              <a:t>ervaringen, inzichten en goede voorbeelden met elkaar delen</a:t>
            </a:r>
            <a:r>
              <a:rPr lang="nl-NL"/>
              <a:t>. Het doel is om </a:t>
            </a:r>
            <a:r>
              <a:rPr lang="nl-NL" b="1"/>
              <a:t>van elkaar te leren</a:t>
            </a:r>
            <a:r>
              <a:rPr lang="nl-NL"/>
              <a:t> en inspiratie op te doen voor het eigen verbeterwerk.</a:t>
            </a:r>
          </a:p>
        </p:txBody>
      </p:sp>
      <p:sp>
        <p:nvSpPr>
          <p:cNvPr id="4" name="Tijdelijke aanduiding voor dianummer 3">
            <a:extLst>
              <a:ext uri="{FF2B5EF4-FFF2-40B4-BE49-F238E27FC236}">
                <a16:creationId xmlns:a16="http://schemas.microsoft.com/office/drawing/2014/main" id="{D8B3B0BE-AECC-1249-D0AC-BA65DC318C54}"/>
              </a:ext>
            </a:extLst>
          </p:cNvPr>
          <p:cNvSpPr>
            <a:spLocks noGrp="1"/>
          </p:cNvSpPr>
          <p:nvPr>
            <p:ph type="sldNum" sz="quarter" idx="5"/>
          </p:nvPr>
        </p:nvSpPr>
        <p:spPr/>
        <p:txBody>
          <a:bodyPr/>
          <a:lstStyle/>
          <a:p>
            <a:fld id="{551773E2-AD52-9847-8D0B-C20700664DE5}" type="slidenum">
              <a:rPr lang="nl-NL" smtClean="0"/>
              <a:t>8</a:t>
            </a:fld>
            <a:endParaRPr lang="nl-NL"/>
          </a:p>
        </p:txBody>
      </p:sp>
    </p:spTree>
    <p:extLst>
      <p:ext uri="{BB962C8B-B14F-4D97-AF65-F5344CB8AC3E}">
        <p14:creationId xmlns:p14="http://schemas.microsoft.com/office/powerpoint/2010/main" val="2235792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13DBE-EF05-16CB-4992-3C0C8F3BBB6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664E203-C49E-9F53-135E-786D9DCF272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477B2D9-6A70-078F-2782-724A7EA8FF8E}"/>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23DC8899-CBF9-7805-2918-784C9A50E322}"/>
              </a:ext>
            </a:extLst>
          </p:cNvPr>
          <p:cNvSpPr>
            <a:spLocks noGrp="1"/>
          </p:cNvSpPr>
          <p:nvPr>
            <p:ph type="sldNum" sz="quarter" idx="5"/>
          </p:nvPr>
        </p:nvSpPr>
        <p:spPr/>
        <p:txBody>
          <a:bodyPr/>
          <a:lstStyle/>
          <a:p>
            <a:fld id="{551773E2-AD52-9847-8D0B-C20700664DE5}" type="slidenum">
              <a:rPr lang="nl-NL" smtClean="0"/>
              <a:t>9</a:t>
            </a:fld>
            <a:endParaRPr lang="nl-NL"/>
          </a:p>
        </p:txBody>
      </p:sp>
    </p:spTree>
    <p:extLst>
      <p:ext uri="{BB962C8B-B14F-4D97-AF65-F5344CB8AC3E}">
        <p14:creationId xmlns:p14="http://schemas.microsoft.com/office/powerpoint/2010/main" val="1408676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DB567-9042-03E5-B72E-322DEE8A1C1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5FB706B-1B15-782C-D3DB-F475AF79D17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AAF7AA7-23B2-F3C4-EB36-12D184B0039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9771B383-6BBA-8B63-363E-A6FFC425172F}"/>
              </a:ext>
            </a:extLst>
          </p:cNvPr>
          <p:cNvSpPr>
            <a:spLocks noGrp="1"/>
          </p:cNvSpPr>
          <p:nvPr>
            <p:ph type="sldNum" sz="quarter" idx="5"/>
          </p:nvPr>
        </p:nvSpPr>
        <p:spPr/>
        <p:txBody>
          <a:bodyPr/>
          <a:lstStyle/>
          <a:p>
            <a:fld id="{551773E2-AD52-9847-8D0B-C20700664DE5}" type="slidenum">
              <a:rPr lang="nl-NL" smtClean="0"/>
              <a:t>10</a:t>
            </a:fld>
            <a:endParaRPr lang="nl-NL"/>
          </a:p>
        </p:txBody>
      </p:sp>
    </p:spTree>
    <p:extLst>
      <p:ext uri="{BB962C8B-B14F-4D97-AF65-F5344CB8AC3E}">
        <p14:creationId xmlns:p14="http://schemas.microsoft.com/office/powerpoint/2010/main" val="2802150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24.09.2025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24.09.2025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24.09.2025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983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6822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359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397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63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1216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2740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4148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24.09.2025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5889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7017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052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24.09.2025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24.09.2025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24.09.2025</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24.09.2025</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24.09.2025</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24.09.2025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24.09.2025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953BDC-9EAE-49FE-9892-958C9F845175}" type="datetimeFigureOut">
              <a:rPr lang="de-DE" smtClean="0"/>
              <a:t>24.09.2025</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814C8-F66B-4915-9FEC-D62A1DED085F}" type="slidenum">
              <a:rPr lang="de-DE" smtClean="0"/>
              <a:t>‹#›</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97300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7.png"/><Relationship Id="rId7" Type="http://schemas.openxmlformats.org/officeDocument/2006/relationships/diagramLayout" Target="../diagrams/layout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40.jpeg"/><Relationship Id="rId10" Type="http://schemas.microsoft.com/office/2007/relationships/diagramDrawing" Target="../diagrams/drawing2.xml"/><Relationship Id="rId4" Type="http://schemas.openxmlformats.org/officeDocument/2006/relationships/image" Target="../media/image41.svg"/><Relationship Id="rId9" Type="http://schemas.openxmlformats.org/officeDocument/2006/relationships/diagramColors" Target="../diagrams/colors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jpe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jpeg"/><Relationship Id="rId29"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jpe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jpe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jpeg"/><Relationship Id="rId27" Type="http://schemas.openxmlformats.org/officeDocument/2006/relationships/image" Target="../media/image29.svg"/><Relationship Id="rId30"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7.svg"/></Relationships>
</file>

<file path=ppt/slides/_rels/slide21.xml.rels><?xml version="1.0" encoding="UTF-8" standalone="yes"?>
<Relationships xmlns="http://schemas.openxmlformats.org/package/2006/relationships"><Relationship Id="rId3" Type="http://schemas.microsoft.com/office/2018/10/relationships/comments" Target="../comments/modernComment_3B9_D791BA1F.xml"/><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1.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36.svg"/><Relationship Id="rId7"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mailto:level@nivel.nl" TargetMode="External"/><Relationship Id="rId11" Type="http://schemas.openxmlformats.org/officeDocument/2006/relationships/image" Target="../media/image69.svg"/><Relationship Id="rId5" Type="http://schemas.openxmlformats.org/officeDocument/2006/relationships/image" Target="../media/image72.svg"/><Relationship Id="rId10" Type="http://schemas.openxmlformats.org/officeDocument/2006/relationships/image" Target="../media/image68.png"/><Relationship Id="rId4" Type="http://schemas.openxmlformats.org/officeDocument/2006/relationships/image" Target="../media/image71.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8.xml"/><Relationship Id="rId5" Type="http://schemas.openxmlformats.org/officeDocument/2006/relationships/image" Target="../media/image36.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0.jpeg"/><Relationship Id="rId4"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7.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1.sv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41.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41.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50000">
              <a:srgbClr val="1A3F72">
                <a:alpha val="100000"/>
              </a:srgbClr>
            </a:gs>
            <a:gs pos="100000">
              <a:srgbClr val="A90061">
                <a:alpha val="100000"/>
              </a:srgbClr>
            </a:gs>
          </a:gsLst>
          <a:lin ang="2700000"/>
        </a:gradFill>
        <a:effectLst/>
      </p:bgPr>
    </p:bg>
    <p:spTree>
      <p:nvGrpSpPr>
        <p:cNvPr id="1" name="">
          <a:extLst>
            <a:ext uri="{FF2B5EF4-FFF2-40B4-BE49-F238E27FC236}">
              <a16:creationId xmlns:a16="http://schemas.microsoft.com/office/drawing/2014/main" id="{0ADF04F7-2F9C-836F-DB69-CA364CCB851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D2E09ED-0ADA-2A27-E92B-F91B9F72C457}"/>
              </a:ext>
            </a:extLst>
          </p:cNvPr>
          <p:cNvGrpSpPr/>
          <p:nvPr/>
        </p:nvGrpSpPr>
        <p:grpSpPr>
          <a:xfrm>
            <a:off x="315470" y="315470"/>
            <a:ext cx="11561060" cy="6227060"/>
            <a:chOff x="0" y="0"/>
            <a:chExt cx="4567332" cy="2460073"/>
          </a:xfrm>
        </p:grpSpPr>
        <p:sp>
          <p:nvSpPr>
            <p:cNvPr id="3" name="Freeform 3">
              <a:extLst>
                <a:ext uri="{FF2B5EF4-FFF2-40B4-BE49-F238E27FC236}">
                  <a16:creationId xmlns:a16="http://schemas.microsoft.com/office/drawing/2014/main" id="{587BB48C-B310-9E3C-7FF3-8C583D283271}"/>
                </a:ext>
              </a:extLst>
            </p:cNvPr>
            <p:cNvSpPr/>
            <p:nvPr/>
          </p:nvSpPr>
          <p:spPr>
            <a:xfrm>
              <a:off x="0" y="0"/>
              <a:ext cx="4567332" cy="2460073"/>
            </a:xfrm>
            <a:custGeom>
              <a:avLst/>
              <a:gdLst/>
              <a:ahLst/>
              <a:cxnLst/>
              <a:rect l="l" t="t" r="r" b="b"/>
              <a:pathLst>
                <a:path w="4567332" h="2460073">
                  <a:moveTo>
                    <a:pt x="22768" y="0"/>
                  </a:moveTo>
                  <a:lnTo>
                    <a:pt x="4544564" y="0"/>
                  </a:lnTo>
                  <a:cubicBezTo>
                    <a:pt x="4557139" y="0"/>
                    <a:pt x="4567332" y="10194"/>
                    <a:pt x="4567332" y="22768"/>
                  </a:cubicBezTo>
                  <a:lnTo>
                    <a:pt x="4567332" y="2437305"/>
                  </a:lnTo>
                  <a:cubicBezTo>
                    <a:pt x="4567332" y="2449879"/>
                    <a:pt x="4557139" y="2460073"/>
                    <a:pt x="4544564" y="2460073"/>
                  </a:cubicBezTo>
                  <a:lnTo>
                    <a:pt x="22768" y="2460073"/>
                  </a:lnTo>
                  <a:cubicBezTo>
                    <a:pt x="10194" y="2460073"/>
                    <a:pt x="0" y="2449879"/>
                    <a:pt x="0" y="2437305"/>
                  </a:cubicBezTo>
                  <a:lnTo>
                    <a:pt x="0" y="22768"/>
                  </a:lnTo>
                  <a:cubicBezTo>
                    <a:pt x="0" y="10194"/>
                    <a:pt x="10194" y="0"/>
                    <a:pt x="22768" y="0"/>
                  </a:cubicBezTo>
                  <a:close/>
                </a:path>
              </a:pathLst>
            </a:custGeom>
            <a:solidFill>
              <a:srgbClr val="000000">
                <a:alpha val="0"/>
              </a:srgbClr>
            </a:solidFill>
            <a:ln w="38100" cap="rnd">
              <a:solidFill>
                <a:srgbClr val="FFFFFF"/>
              </a:solid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4" name="TextBox 4">
              <a:extLst>
                <a:ext uri="{FF2B5EF4-FFF2-40B4-BE49-F238E27FC236}">
                  <a16:creationId xmlns:a16="http://schemas.microsoft.com/office/drawing/2014/main" id="{F4AAEDE0-1CC0-8F79-557E-6F22EE039310}"/>
                </a:ext>
              </a:extLst>
            </p:cNvPr>
            <p:cNvSpPr txBox="1"/>
            <p:nvPr/>
          </p:nvSpPr>
          <p:spPr>
            <a:xfrm>
              <a:off x="0" y="-57150"/>
              <a:ext cx="4567332" cy="2517223"/>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5" name="Freeform 5">
            <a:extLst>
              <a:ext uri="{FF2B5EF4-FFF2-40B4-BE49-F238E27FC236}">
                <a16:creationId xmlns:a16="http://schemas.microsoft.com/office/drawing/2014/main" id="{5799A474-D70E-1D04-0D30-62EDCBC97C73}"/>
              </a:ext>
            </a:extLst>
          </p:cNvPr>
          <p:cNvSpPr/>
          <p:nvPr/>
        </p:nvSpPr>
        <p:spPr>
          <a:xfrm>
            <a:off x="6493767" y="3200075"/>
            <a:ext cx="7315851" cy="7315851"/>
          </a:xfrm>
          <a:custGeom>
            <a:avLst/>
            <a:gdLst/>
            <a:ahLst/>
            <a:cxnLst/>
            <a:rect l="l" t="t" r="r" b="b"/>
            <a:pathLst>
              <a:path w="10973776" h="10973776">
                <a:moveTo>
                  <a:pt x="0" y="0"/>
                </a:moveTo>
                <a:lnTo>
                  <a:pt x="10973776" y="0"/>
                </a:lnTo>
                <a:lnTo>
                  <a:pt x="10973776" y="10973776"/>
                </a:lnTo>
                <a:lnTo>
                  <a:pt x="0" y="10973776"/>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6" name="Freeform 6">
            <a:extLst>
              <a:ext uri="{FF2B5EF4-FFF2-40B4-BE49-F238E27FC236}">
                <a16:creationId xmlns:a16="http://schemas.microsoft.com/office/drawing/2014/main" id="{51E6C27D-FF75-6A96-108F-2397C83341A4}"/>
              </a:ext>
            </a:extLst>
          </p:cNvPr>
          <p:cNvSpPr/>
          <p:nvPr/>
        </p:nvSpPr>
        <p:spPr>
          <a:xfrm>
            <a:off x="-326627" y="-1919410"/>
            <a:ext cx="3838821" cy="3838821"/>
          </a:xfrm>
          <a:custGeom>
            <a:avLst/>
            <a:gdLst/>
            <a:ahLst/>
            <a:cxnLst/>
            <a:rect l="l" t="t" r="r" b="b"/>
            <a:pathLst>
              <a:path w="5758231" h="5758231">
                <a:moveTo>
                  <a:pt x="0" y="0"/>
                </a:moveTo>
                <a:lnTo>
                  <a:pt x="5758231" y="0"/>
                </a:lnTo>
                <a:lnTo>
                  <a:pt x="5758231" y="5758230"/>
                </a:lnTo>
                <a:lnTo>
                  <a:pt x="0" y="5758230"/>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8" name="Freeform 8">
            <a:extLst>
              <a:ext uri="{FF2B5EF4-FFF2-40B4-BE49-F238E27FC236}">
                <a16:creationId xmlns:a16="http://schemas.microsoft.com/office/drawing/2014/main" id="{464CAA22-D8A1-E716-FFDD-FF2ED5AFABD0}"/>
              </a:ext>
            </a:extLst>
          </p:cNvPr>
          <p:cNvSpPr/>
          <p:nvPr/>
        </p:nvSpPr>
        <p:spPr>
          <a:xfrm>
            <a:off x="10263210" y="828161"/>
            <a:ext cx="1101644" cy="893333"/>
          </a:xfrm>
          <a:custGeom>
            <a:avLst/>
            <a:gdLst/>
            <a:ahLst/>
            <a:cxnLst/>
            <a:rect l="l" t="t" r="r" b="b"/>
            <a:pathLst>
              <a:path w="1652466" h="1339999">
                <a:moveTo>
                  <a:pt x="0" y="0"/>
                </a:moveTo>
                <a:lnTo>
                  <a:pt x="1652465" y="0"/>
                </a:lnTo>
                <a:lnTo>
                  <a:pt x="1652465" y="1340000"/>
                </a:lnTo>
                <a:lnTo>
                  <a:pt x="0" y="1340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9" name="TextBox 9">
            <a:extLst>
              <a:ext uri="{FF2B5EF4-FFF2-40B4-BE49-F238E27FC236}">
                <a16:creationId xmlns:a16="http://schemas.microsoft.com/office/drawing/2014/main" id="{85EF2F65-4F0C-3851-82EC-7A803AF7A3CB}"/>
              </a:ext>
            </a:extLst>
          </p:cNvPr>
          <p:cNvSpPr txBox="1"/>
          <p:nvPr/>
        </p:nvSpPr>
        <p:spPr>
          <a:xfrm>
            <a:off x="1066800" y="920975"/>
            <a:ext cx="4451873" cy="201337"/>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706"/>
              </a:lnSpc>
            </a:pPr>
            <a:r>
              <a:rPr lang="en-US" sz="1050" b="1" spc="319">
                <a:solidFill>
                  <a:srgbClr val="EDEAE3"/>
                </a:solidFill>
                <a:latin typeface="Rubik"/>
                <a:ea typeface="Rubik"/>
                <a:cs typeface="Rubik"/>
                <a:sym typeface="Rubik"/>
              </a:rPr>
              <a:t>24-09-2025</a:t>
            </a:r>
            <a:endParaRPr lang="en-US" sz="1066" b="1" spc="319">
              <a:solidFill>
                <a:srgbClr val="EDEAE3"/>
              </a:solidFill>
              <a:latin typeface="Rubik"/>
              <a:ea typeface="Rubik"/>
              <a:cs typeface="Rubik"/>
              <a:sym typeface="Rubik"/>
            </a:endParaRPr>
          </a:p>
        </p:txBody>
      </p:sp>
      <p:sp>
        <p:nvSpPr>
          <p:cNvPr id="10" name="TextBox 10">
            <a:extLst>
              <a:ext uri="{FF2B5EF4-FFF2-40B4-BE49-F238E27FC236}">
                <a16:creationId xmlns:a16="http://schemas.microsoft.com/office/drawing/2014/main" id="{A6A5DB88-E8FA-BBBE-8B5B-EFE33C1B93BF}"/>
              </a:ext>
            </a:extLst>
          </p:cNvPr>
          <p:cNvSpPr txBox="1"/>
          <p:nvPr/>
        </p:nvSpPr>
        <p:spPr>
          <a:xfrm>
            <a:off x="440872" y="1866155"/>
            <a:ext cx="11310256" cy="1597040"/>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6666"/>
              </a:lnSpc>
            </a:pPr>
            <a:r>
              <a:rPr lang="en-US" sz="4800" b="1" err="1">
                <a:solidFill>
                  <a:srgbClr val="EDEAE3"/>
                </a:solidFill>
                <a:latin typeface="Arial"/>
                <a:ea typeface="Gradus"/>
                <a:cs typeface="Arial"/>
                <a:sym typeface="Gradus"/>
              </a:rPr>
              <a:t>Thematische</a:t>
            </a:r>
            <a:r>
              <a:rPr lang="en-US" sz="4800" b="1">
                <a:solidFill>
                  <a:srgbClr val="EDEAE3"/>
                </a:solidFill>
                <a:latin typeface="Arial"/>
                <a:ea typeface="Gradus"/>
                <a:cs typeface="Arial"/>
                <a:sym typeface="Gradus"/>
              </a:rPr>
              <a:t> Leer </a:t>
            </a:r>
            <a:r>
              <a:rPr lang="en-US" sz="4800" b="1" err="1">
                <a:solidFill>
                  <a:srgbClr val="EDEAE3"/>
                </a:solidFill>
                <a:latin typeface="Arial"/>
                <a:ea typeface="Gradus"/>
                <a:cs typeface="Arial"/>
                <a:sym typeface="Gradus"/>
              </a:rPr>
              <a:t>Cycli</a:t>
            </a:r>
            <a:r>
              <a:rPr lang="en-US" sz="4800" b="1">
                <a:solidFill>
                  <a:srgbClr val="EDEAE3"/>
                </a:solidFill>
                <a:latin typeface="Arial"/>
                <a:ea typeface="Gradus"/>
                <a:cs typeface="Arial"/>
                <a:sym typeface="Gradus"/>
              </a:rPr>
              <a:t> (TLC's)</a:t>
            </a:r>
            <a:endParaRPr lang="en-US" sz="4800" b="1">
              <a:solidFill>
                <a:srgbClr val="EDEAE3"/>
              </a:solidFill>
              <a:latin typeface="Arial"/>
              <a:ea typeface="Gradus"/>
              <a:cs typeface="Arial"/>
            </a:endParaRPr>
          </a:p>
          <a:p>
            <a:pPr>
              <a:lnSpc>
                <a:spcPts val="6666"/>
              </a:lnSpc>
            </a:pPr>
            <a:r>
              <a:rPr lang="en-US" sz="3200" b="1" err="1">
                <a:solidFill>
                  <a:srgbClr val="EDEAE3"/>
                </a:solidFill>
                <a:latin typeface="Arial"/>
                <a:cs typeface="Arial"/>
                <a:sym typeface="Gradus"/>
              </a:rPr>
              <a:t>Bovenregionaal</a:t>
            </a:r>
            <a:r>
              <a:rPr lang="en-US" sz="3200" b="1">
                <a:solidFill>
                  <a:srgbClr val="EDEAE3"/>
                </a:solidFill>
                <a:latin typeface="Arial"/>
                <a:cs typeface="Arial"/>
                <a:sym typeface="Gradus"/>
              </a:rPr>
              <a:t> </a:t>
            </a:r>
            <a:r>
              <a:rPr lang="en-US" sz="3200" b="1" err="1">
                <a:solidFill>
                  <a:srgbClr val="EDEAE3"/>
                </a:solidFill>
                <a:latin typeface="Arial"/>
                <a:cs typeface="Arial"/>
                <a:sym typeface="Gradus"/>
              </a:rPr>
              <a:t>leren</a:t>
            </a:r>
            <a:r>
              <a:rPr lang="en-US" sz="3200" b="1">
                <a:solidFill>
                  <a:srgbClr val="EDEAE3"/>
                </a:solidFill>
                <a:latin typeface="Arial"/>
                <a:cs typeface="Arial"/>
                <a:sym typeface="Gradus"/>
              </a:rPr>
              <a:t> </a:t>
            </a:r>
            <a:r>
              <a:rPr lang="en-US" sz="3200" b="1" err="1">
                <a:solidFill>
                  <a:srgbClr val="EDEAE3"/>
                </a:solidFill>
                <a:latin typeface="Arial"/>
                <a:cs typeface="Arial"/>
                <a:sym typeface="Gradus"/>
              </a:rPr>
              <a:t>binnen</a:t>
            </a:r>
            <a:r>
              <a:rPr lang="en-US" sz="3200" b="1">
                <a:solidFill>
                  <a:srgbClr val="EDEAE3"/>
                </a:solidFill>
                <a:latin typeface="Arial"/>
                <a:cs typeface="Arial"/>
                <a:sym typeface="Gradus"/>
              </a:rPr>
              <a:t> </a:t>
            </a:r>
            <a:r>
              <a:rPr lang="en-US" sz="3200" b="1" err="1">
                <a:solidFill>
                  <a:srgbClr val="EDEAE3"/>
                </a:solidFill>
                <a:latin typeface="Arial"/>
                <a:cs typeface="Arial"/>
                <a:sym typeface="Gradus"/>
              </a:rPr>
              <a:t>LeVEL</a:t>
            </a:r>
            <a:endParaRPr lang="en-US" sz="3200" b="1" err="1">
              <a:solidFill>
                <a:srgbClr val="EDEAE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6183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04249-F153-CE13-76EA-3228EF0399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CBDE54-138F-FF4A-3868-06B0BF31B852}"/>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grpSp>
        <p:nvGrpSpPr>
          <p:cNvPr id="3" name="Group 3">
            <a:extLst>
              <a:ext uri="{FF2B5EF4-FFF2-40B4-BE49-F238E27FC236}">
                <a16:creationId xmlns:a16="http://schemas.microsoft.com/office/drawing/2014/main" id="{5E2AD6EB-A495-36B7-826C-9F107A6E6C5C}"/>
              </a:ext>
            </a:extLst>
          </p:cNvPr>
          <p:cNvGrpSpPr/>
          <p:nvPr/>
        </p:nvGrpSpPr>
        <p:grpSpPr>
          <a:xfrm>
            <a:off x="613535" y="214568"/>
            <a:ext cx="11175694" cy="5903728"/>
            <a:chOff x="0" y="-57150"/>
            <a:chExt cx="4274726" cy="2024125"/>
          </a:xfrm>
        </p:grpSpPr>
        <p:sp>
          <p:nvSpPr>
            <p:cNvPr id="4" name="Freeform 4">
              <a:extLst>
                <a:ext uri="{FF2B5EF4-FFF2-40B4-BE49-F238E27FC236}">
                  <a16:creationId xmlns:a16="http://schemas.microsoft.com/office/drawing/2014/main" id="{5F4290B9-F23B-799F-D834-B7D80EB88F46}"/>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a:p>
              <a:pPr algn="ctr"/>
              <a:endParaRPr lang="nl-NL" sz="800"/>
            </a:p>
            <a:p>
              <a:pPr algn="ctr"/>
              <a:endParaRPr lang="nl-NL" sz="800"/>
            </a:p>
            <a:p>
              <a:r>
                <a:rPr lang="nl-NL" sz="2800"/>
                <a:t>Even voorstellen: </a:t>
              </a:r>
              <a:r>
                <a:rPr lang="nl-NL" sz="2800" err="1"/>
                <a:t>Jitse</a:t>
              </a:r>
              <a:r>
                <a:rPr lang="nl-NL" sz="2800"/>
                <a:t> Schuurman – universitair docent</a:t>
              </a:r>
            </a:p>
          </p:txBody>
        </p:sp>
        <p:sp>
          <p:nvSpPr>
            <p:cNvPr id="5" name="TextBox 5">
              <a:extLst>
                <a:ext uri="{FF2B5EF4-FFF2-40B4-BE49-F238E27FC236}">
                  <a16:creationId xmlns:a16="http://schemas.microsoft.com/office/drawing/2014/main" id="{C2231533-1E5C-260C-A914-62E8671C22CA}"/>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62EE4B1E-27B9-ECDF-3A29-D65055AAF1BC}"/>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sp>
        <p:nvSpPr>
          <p:cNvPr id="7" name="TextBox 11">
            <a:extLst>
              <a:ext uri="{FF2B5EF4-FFF2-40B4-BE49-F238E27FC236}">
                <a16:creationId xmlns:a16="http://schemas.microsoft.com/office/drawing/2014/main" id="{9E263A79-6468-3862-E76A-357494621BE0}"/>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pic>
        <p:nvPicPr>
          <p:cNvPr id="14" name="Afbeelding 13" descr="Afbeelding met Menselijk gezicht, persoon, glimlach, bril&#10;&#10;Door AI gegenereerde inhoud is mogelijk onjuist.">
            <a:extLst>
              <a:ext uri="{FF2B5EF4-FFF2-40B4-BE49-F238E27FC236}">
                <a16:creationId xmlns:a16="http://schemas.microsoft.com/office/drawing/2014/main" id="{B7C669EA-59AF-4FFF-0B1C-255937CA6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7620" y="3594538"/>
            <a:ext cx="5084379" cy="3263462"/>
          </a:xfrm>
          <a:prstGeom prst="rect">
            <a:avLst/>
          </a:prstGeom>
        </p:spPr>
      </p:pic>
      <p:sp>
        <p:nvSpPr>
          <p:cNvPr id="18" name="Tekstvak 17">
            <a:extLst>
              <a:ext uri="{FF2B5EF4-FFF2-40B4-BE49-F238E27FC236}">
                <a16:creationId xmlns:a16="http://schemas.microsoft.com/office/drawing/2014/main" id="{3AF1DD5C-1C22-F48E-4D23-F37577956165}"/>
              </a:ext>
            </a:extLst>
          </p:cNvPr>
          <p:cNvSpPr txBox="1"/>
          <p:nvPr/>
        </p:nvSpPr>
        <p:spPr>
          <a:xfrm>
            <a:off x="81635" y="1543364"/>
            <a:ext cx="7089226" cy="5355312"/>
          </a:xfrm>
          <a:prstGeom prst="rect">
            <a:avLst/>
          </a:prstGeom>
          <a:noFill/>
        </p:spPr>
        <p:txBody>
          <a:bodyPr wrap="square">
            <a:spAutoFit/>
          </a:bodyPr>
          <a:lstStyle/>
          <a:p>
            <a:r>
              <a:rPr lang="nl-NL" b="0" i="0" u="none" strike="noStrike" err="1">
                <a:solidFill>
                  <a:srgbClr val="000000"/>
                </a:solidFill>
                <a:effectLst/>
                <a:latin typeface="Open Sans" panose="020B0606030504020204" pitchFamily="34" charset="0"/>
              </a:rPr>
              <a:t>Jitse</a:t>
            </a:r>
            <a:r>
              <a:rPr lang="nl-NL" b="0" i="0" u="none" strike="noStrike">
                <a:solidFill>
                  <a:srgbClr val="000000"/>
                </a:solidFill>
                <a:effectLst/>
                <a:latin typeface="Open Sans" panose="020B0606030504020204" pitchFamily="34" charset="0"/>
              </a:rPr>
              <a:t> Schuurmans is universitair </a:t>
            </a:r>
            <a:r>
              <a:rPr lang="nl-NL">
                <a:solidFill>
                  <a:srgbClr val="000000"/>
                </a:solidFill>
                <a:latin typeface="Open Sans" panose="020B0606030504020204" pitchFamily="34" charset="0"/>
              </a:rPr>
              <a:t>d</a:t>
            </a:r>
            <a:r>
              <a:rPr lang="nl-NL" b="0" i="0" u="none" strike="noStrike">
                <a:solidFill>
                  <a:srgbClr val="000000"/>
                </a:solidFill>
                <a:effectLst/>
                <a:latin typeface="Open Sans" panose="020B0606030504020204" pitchFamily="34" charset="0"/>
              </a:rPr>
              <a:t>ocent aan de Erasmus Universiteit Rotterdam (Health Care </a:t>
            </a:r>
            <a:r>
              <a:rPr lang="nl-NL" b="0" i="0" u="none" strike="noStrike" err="1">
                <a:solidFill>
                  <a:srgbClr val="000000"/>
                </a:solidFill>
                <a:effectLst/>
                <a:latin typeface="Open Sans" panose="020B0606030504020204" pitchFamily="34" charset="0"/>
              </a:rPr>
              <a:t>Governance</a:t>
            </a:r>
            <a:r>
              <a:rPr lang="nl-NL" b="0" i="0" u="none" strike="noStrike">
                <a:solidFill>
                  <a:srgbClr val="000000"/>
                </a:solidFill>
                <a:effectLst/>
                <a:latin typeface="Open Sans" panose="020B0606030504020204" pitchFamily="34" charset="0"/>
              </a:rPr>
              <a:t>). </a:t>
            </a:r>
            <a:r>
              <a:rPr lang="nl-NL" b="0" i="0" u="none" strike="noStrike" err="1">
                <a:solidFill>
                  <a:srgbClr val="000000"/>
                </a:solidFill>
                <a:effectLst/>
                <a:latin typeface="Open Sans" panose="020B0606030504020204" pitchFamily="34" charset="0"/>
              </a:rPr>
              <a:t>Jitse</a:t>
            </a:r>
            <a:r>
              <a:rPr lang="nl-NL" b="0" i="0" u="none" strike="noStrike">
                <a:solidFill>
                  <a:srgbClr val="000000"/>
                </a:solidFill>
                <a:effectLst/>
                <a:latin typeface="Open Sans" panose="020B0606030504020204" pitchFamily="34" charset="0"/>
              </a:rPr>
              <a:t> heeft een achtergrond in de culturele antropologie en promoveerde in de sociologie aan de Universiteit van Amsterdam. </a:t>
            </a:r>
          </a:p>
          <a:p>
            <a:endParaRPr lang="nl-NL">
              <a:solidFill>
                <a:srgbClr val="000000"/>
              </a:solidFill>
              <a:latin typeface="Open Sans" panose="020B0606030504020204" pitchFamily="34" charset="0"/>
            </a:endParaRPr>
          </a:p>
          <a:p>
            <a:r>
              <a:rPr lang="nl-NL" b="0" i="0" u="none" strike="noStrike">
                <a:solidFill>
                  <a:srgbClr val="000000"/>
                </a:solidFill>
                <a:effectLst/>
                <a:latin typeface="Open Sans" panose="020B0606030504020204" pitchFamily="34" charset="0"/>
              </a:rPr>
              <a:t>Sinds 2018 werkt </a:t>
            </a:r>
            <a:r>
              <a:rPr lang="nl-NL" b="0" i="0" u="none" strike="noStrike" err="1">
                <a:solidFill>
                  <a:srgbClr val="000000"/>
                </a:solidFill>
                <a:effectLst/>
                <a:latin typeface="Open Sans" panose="020B0606030504020204" pitchFamily="34" charset="0"/>
              </a:rPr>
              <a:t>Jitse</a:t>
            </a:r>
            <a:r>
              <a:rPr lang="nl-NL" b="0" i="0" u="none" strike="noStrike">
                <a:solidFill>
                  <a:srgbClr val="000000"/>
                </a:solidFill>
                <a:effectLst/>
                <a:latin typeface="Open Sans" panose="020B0606030504020204" pitchFamily="34" charset="0"/>
              </a:rPr>
              <a:t> aan de Erasmus Universiteit Rotterdam aan een actiegericht onderzoeksproject over regionalisering in de langdurige zorg. In dit project werken onderzoekers samen met zorgaanbieders aan veelbelovende regionale initiatieven om capaciteitsproblemen in de ouderenzorg aan te pakken. Deze 'veelbelovende oplossingen' zijn onder andere samenwerkingen tussen specialisten ouderengeneeskunde en huisartsen in de eerstelijnszorg en verpleeghuiszorg, regionale triagemodellen en regionale medische teams in de ouderenzorg. </a:t>
            </a:r>
          </a:p>
          <a:p>
            <a:endParaRPr lang="nl-NL">
              <a:solidFill>
                <a:srgbClr val="000000"/>
              </a:solidFill>
              <a:latin typeface="Open Sans" panose="020B0606030504020204" pitchFamily="34" charset="0"/>
            </a:endParaRPr>
          </a:p>
          <a:p>
            <a:r>
              <a:rPr lang="nl-NL" b="0" i="0" u="none" strike="noStrike">
                <a:solidFill>
                  <a:srgbClr val="000000"/>
                </a:solidFill>
                <a:effectLst/>
                <a:latin typeface="Open Sans" panose="020B0606030504020204" pitchFamily="34" charset="0"/>
              </a:rPr>
              <a:t>Zijn belangrijkste onderzoeksinteresse betreft de werking van verschillende </a:t>
            </a:r>
            <a:r>
              <a:rPr lang="nl-NL" b="0" i="0" u="none" strike="noStrike" err="1">
                <a:solidFill>
                  <a:srgbClr val="000000"/>
                </a:solidFill>
                <a:effectLst/>
                <a:latin typeface="Open Sans" panose="020B0606030504020204" pitchFamily="34" charset="0"/>
              </a:rPr>
              <a:t>governance</a:t>
            </a:r>
            <a:r>
              <a:rPr lang="nl-NL" b="0" i="0" u="none" strike="noStrike">
                <a:solidFill>
                  <a:srgbClr val="000000"/>
                </a:solidFill>
                <a:effectLst/>
                <a:latin typeface="Open Sans" panose="020B0606030504020204" pitchFamily="34" charset="0"/>
              </a:rPr>
              <a:t>-arrangementen en de implicaties daarvan voor zorgpraktijken en de organisatie van de gezondheidszorg.</a:t>
            </a:r>
            <a:endParaRPr lang="nl-NL"/>
          </a:p>
        </p:txBody>
      </p:sp>
    </p:spTree>
    <p:extLst>
      <p:ext uri="{BB962C8B-B14F-4D97-AF65-F5344CB8AC3E}">
        <p14:creationId xmlns:p14="http://schemas.microsoft.com/office/powerpoint/2010/main" val="943855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81B83-ABD0-7E28-76CF-A49B4517B22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6981D8D-83C2-7CD5-97DD-1A0311A1F7DC}"/>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grpSp>
        <p:nvGrpSpPr>
          <p:cNvPr id="3" name="Group 3">
            <a:extLst>
              <a:ext uri="{FF2B5EF4-FFF2-40B4-BE49-F238E27FC236}">
                <a16:creationId xmlns:a16="http://schemas.microsoft.com/office/drawing/2014/main" id="{ABA86FE0-0532-6902-D348-7F078A09CD54}"/>
              </a:ext>
            </a:extLst>
          </p:cNvPr>
          <p:cNvGrpSpPr/>
          <p:nvPr/>
        </p:nvGrpSpPr>
        <p:grpSpPr>
          <a:xfrm>
            <a:off x="613535" y="214568"/>
            <a:ext cx="11175694" cy="5903728"/>
            <a:chOff x="0" y="-57150"/>
            <a:chExt cx="4274726" cy="2024125"/>
          </a:xfrm>
        </p:grpSpPr>
        <p:sp>
          <p:nvSpPr>
            <p:cNvPr id="4" name="Freeform 4">
              <a:extLst>
                <a:ext uri="{FF2B5EF4-FFF2-40B4-BE49-F238E27FC236}">
                  <a16:creationId xmlns:a16="http://schemas.microsoft.com/office/drawing/2014/main" id="{C2D732EA-ECD5-1152-AD32-49A83F76FCBB}"/>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a:p>
              <a:pPr algn="ctr"/>
              <a:endParaRPr lang="nl-NL" sz="800"/>
            </a:p>
            <a:p>
              <a:pPr algn="ctr"/>
              <a:endParaRPr lang="nl-NL" sz="800"/>
            </a:p>
            <a:p>
              <a:r>
                <a:rPr lang="nl-NL" sz="2800"/>
                <a:t>Even voorstellen: Martijn </a:t>
              </a:r>
              <a:r>
                <a:rPr lang="nl-NL" sz="2800" err="1"/>
                <a:t>Felder</a:t>
              </a:r>
              <a:r>
                <a:rPr lang="nl-NL" sz="2800"/>
                <a:t> – universitair docent</a:t>
              </a:r>
            </a:p>
          </p:txBody>
        </p:sp>
        <p:sp>
          <p:nvSpPr>
            <p:cNvPr id="5" name="TextBox 5">
              <a:extLst>
                <a:ext uri="{FF2B5EF4-FFF2-40B4-BE49-F238E27FC236}">
                  <a16:creationId xmlns:a16="http://schemas.microsoft.com/office/drawing/2014/main" id="{3469C178-0C30-6167-68A9-22807DA89951}"/>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24C09BE3-F998-9C76-DDFA-216B39A2F816}"/>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sp>
        <p:nvSpPr>
          <p:cNvPr id="7" name="TextBox 11">
            <a:extLst>
              <a:ext uri="{FF2B5EF4-FFF2-40B4-BE49-F238E27FC236}">
                <a16:creationId xmlns:a16="http://schemas.microsoft.com/office/drawing/2014/main" id="{3F03023C-3E54-F1E8-F27B-CFA94F25B2DB}"/>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pic>
        <p:nvPicPr>
          <p:cNvPr id="9" name="Afbeelding 8" descr="Afbeelding met Menselijk gezicht, kleding, persoon, glimlach&#10;&#10;Door AI gegenereerde inhoud is mogelijk onjuist.">
            <a:extLst>
              <a:ext uri="{FF2B5EF4-FFF2-40B4-BE49-F238E27FC236}">
                <a16:creationId xmlns:a16="http://schemas.microsoft.com/office/drawing/2014/main" id="{B1290601-1293-812E-C188-AC271E994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100" y="3530600"/>
            <a:ext cx="5041900" cy="3327400"/>
          </a:xfrm>
          <a:prstGeom prst="rect">
            <a:avLst/>
          </a:prstGeom>
        </p:spPr>
      </p:pic>
      <p:sp>
        <p:nvSpPr>
          <p:cNvPr id="10" name="Tekstvak 9">
            <a:extLst>
              <a:ext uri="{FF2B5EF4-FFF2-40B4-BE49-F238E27FC236}">
                <a16:creationId xmlns:a16="http://schemas.microsoft.com/office/drawing/2014/main" id="{2D7BCB1F-861B-877B-DEED-5B4D7A26A322}"/>
              </a:ext>
            </a:extLst>
          </p:cNvPr>
          <p:cNvSpPr txBox="1"/>
          <p:nvPr/>
        </p:nvSpPr>
        <p:spPr>
          <a:xfrm>
            <a:off x="81635" y="1325884"/>
            <a:ext cx="7025985" cy="5355312"/>
          </a:xfrm>
          <a:prstGeom prst="rect">
            <a:avLst/>
          </a:prstGeom>
          <a:noFill/>
        </p:spPr>
        <p:txBody>
          <a:bodyPr wrap="square">
            <a:spAutoFit/>
          </a:bodyPr>
          <a:lstStyle/>
          <a:p>
            <a:r>
              <a:rPr lang="nl-NL" b="0" i="0" u="none" strike="noStrike">
                <a:solidFill>
                  <a:srgbClr val="000000"/>
                </a:solidFill>
                <a:effectLst/>
                <a:latin typeface="Open Sans" panose="020B0606030504020204" pitchFamily="34" charset="0"/>
              </a:rPr>
              <a:t>Martijn </a:t>
            </a:r>
            <a:r>
              <a:rPr lang="nl-NL" b="0" i="0" u="none" strike="noStrike" err="1">
                <a:solidFill>
                  <a:srgbClr val="000000"/>
                </a:solidFill>
                <a:effectLst/>
                <a:latin typeface="Open Sans" panose="020B0606030504020204" pitchFamily="34" charset="0"/>
              </a:rPr>
              <a:t>Felder</a:t>
            </a:r>
            <a:r>
              <a:rPr lang="nl-NL" b="0" i="0" u="none" strike="noStrike">
                <a:solidFill>
                  <a:srgbClr val="000000"/>
                </a:solidFill>
                <a:effectLst/>
                <a:latin typeface="Open Sans" panose="020B0606030504020204" pitchFamily="34" charset="0"/>
              </a:rPr>
              <a:t> is een universitair docent aan de Erasmus School of Health Policy &amp; Management (ESHPM) van de Erasmus Universiteit Rotterdam. Hij is gepromoveerd bij ESHPM, waar hij onderzoek deed naar de rol van beleidsexperimenten in het organiseren van interdisciplinaire samenwerking in de Nederlandse zorgcontext. </a:t>
            </a:r>
          </a:p>
          <a:p>
            <a:endParaRPr lang="nl-NL">
              <a:solidFill>
                <a:srgbClr val="000000"/>
              </a:solidFill>
              <a:latin typeface="Open Sans" panose="020B0606030504020204" pitchFamily="34" charset="0"/>
            </a:endParaRPr>
          </a:p>
          <a:p>
            <a:r>
              <a:rPr lang="nl-NL" b="0" i="0" u="none" strike="noStrike">
                <a:solidFill>
                  <a:srgbClr val="000000"/>
                </a:solidFill>
                <a:effectLst/>
                <a:latin typeface="Open Sans" panose="020B0606030504020204" pitchFamily="34" charset="0"/>
              </a:rPr>
              <a:t>Naast zijn werk bij ESHPM heeft Martijn bijgedragen aan beleidsadviezen van RV&amp;S (Zonder Context geen Bewijs) en de </a:t>
            </a:r>
            <a:r>
              <a:rPr lang="nl-NL" b="0" i="0" u="none" strike="noStrike" err="1">
                <a:solidFill>
                  <a:srgbClr val="000000"/>
                </a:solidFill>
                <a:effectLst/>
                <a:latin typeface="Open Sans" panose="020B0606030504020204" pitchFamily="34" charset="0"/>
              </a:rPr>
              <a:t>Onderzoeksraad</a:t>
            </a:r>
            <a:r>
              <a:rPr lang="nl-NL" b="0" i="0" u="none" strike="noStrike">
                <a:solidFill>
                  <a:srgbClr val="000000"/>
                </a:solidFill>
                <a:effectLst/>
                <a:latin typeface="Open Sans" panose="020B0606030504020204" pitchFamily="34" charset="0"/>
              </a:rPr>
              <a:t> voor Veiligheid (Faillissement MC Slotervaart en MC IJsselmeer-ziekenhuizen). In zijn onderzoek richt Martijn zich op beroepsgroepen die werken aan de (her)organisatie en (her)waardering van hun werk binnen de gelaagde institutionele context van het Nederlandse zorgsysteem. </a:t>
            </a:r>
          </a:p>
          <a:p>
            <a:endParaRPr lang="nl-NL">
              <a:solidFill>
                <a:srgbClr val="000000"/>
              </a:solidFill>
              <a:latin typeface="Open Sans" panose="020B0606030504020204" pitchFamily="34" charset="0"/>
            </a:endParaRPr>
          </a:p>
          <a:p>
            <a:r>
              <a:rPr lang="nl-NL" b="0" i="0" u="none" strike="noStrike">
                <a:solidFill>
                  <a:srgbClr val="000000"/>
                </a:solidFill>
                <a:effectLst/>
                <a:latin typeface="Open Sans" panose="020B0606030504020204" pitchFamily="34" charset="0"/>
              </a:rPr>
              <a:t>Hij maakt gebruik van kwalitatieve onderzoeksmethoden en is als actieonderzoeker betrokken bij verschillende beleids- en veranderprogramma’s in de zorg (RN2Blend, Support4Resillience, Ruimte voor Veerkracht).</a:t>
            </a:r>
            <a:endParaRPr lang="nl-NL"/>
          </a:p>
        </p:txBody>
      </p:sp>
    </p:spTree>
    <p:extLst>
      <p:ext uri="{BB962C8B-B14F-4D97-AF65-F5344CB8AC3E}">
        <p14:creationId xmlns:p14="http://schemas.microsoft.com/office/powerpoint/2010/main" val="1259305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FBC8D-C88E-442B-1071-127BC37FDF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999C0B0-14BD-CF36-A3A0-0640E5E7E675}"/>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grpSp>
        <p:nvGrpSpPr>
          <p:cNvPr id="3" name="Group 3">
            <a:extLst>
              <a:ext uri="{FF2B5EF4-FFF2-40B4-BE49-F238E27FC236}">
                <a16:creationId xmlns:a16="http://schemas.microsoft.com/office/drawing/2014/main" id="{16C30604-E24F-F76F-9F5D-E5995D19139A}"/>
              </a:ext>
            </a:extLst>
          </p:cNvPr>
          <p:cNvGrpSpPr/>
          <p:nvPr/>
        </p:nvGrpSpPr>
        <p:grpSpPr>
          <a:xfrm>
            <a:off x="613535" y="214568"/>
            <a:ext cx="11175694" cy="5903728"/>
            <a:chOff x="0" y="-57150"/>
            <a:chExt cx="4274726" cy="2024125"/>
          </a:xfrm>
        </p:grpSpPr>
        <p:sp>
          <p:nvSpPr>
            <p:cNvPr id="4" name="Freeform 4">
              <a:extLst>
                <a:ext uri="{FF2B5EF4-FFF2-40B4-BE49-F238E27FC236}">
                  <a16:creationId xmlns:a16="http://schemas.microsoft.com/office/drawing/2014/main" id="{3E899E61-2C1F-F0E3-D309-48F9E7E14260}"/>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a:p>
              <a:pPr algn="ctr"/>
              <a:endParaRPr lang="nl-NL" sz="800"/>
            </a:p>
            <a:p>
              <a:pPr algn="ctr"/>
              <a:endParaRPr lang="nl-NL" sz="800"/>
            </a:p>
            <a:p>
              <a:r>
                <a:rPr lang="nl-NL" sz="2800"/>
                <a:t>Even voorstellen: Marloes Berkelaar – senior adviseur </a:t>
              </a:r>
              <a:r>
                <a:rPr lang="nl-NL" sz="2800" err="1"/>
                <a:t>Vilans</a:t>
              </a:r>
              <a:endParaRPr lang="nl-NL" sz="2800"/>
            </a:p>
            <a:p>
              <a:endParaRPr lang="nl-NL" sz="2800"/>
            </a:p>
            <a:p>
              <a:r>
                <a:rPr lang="nl-NL" sz="2000"/>
                <a:t>Werkzaam als programmaleider Medisch generalistische zorg in de regio: een programma dat regio’s ondersteunt met kennis en advies bij (domein)overstijgende samenwerkingsvraagstukken die ontstaan bij het werken aan toegankelijke MGZ die 24/7 beschikbaar is voor iedereen, ongeacht van waar je woont of hoe je verzekerd bent. </a:t>
              </a:r>
            </a:p>
            <a:p>
              <a:r>
                <a:rPr lang="nl-NL" sz="2000"/>
                <a:t>Als adviseur strategie en samenwerking begeleidt zij  verschillende organisaties en samenwerkingsverbanden in de ouderenzorg, gehandicaptenzorg en eerstelijnszorg </a:t>
              </a:r>
            </a:p>
            <a:p>
              <a:r>
                <a:rPr lang="nl-NL" sz="2000"/>
                <a:t>bij het aangaan van samenwerkingsvraagstukken: </a:t>
              </a:r>
            </a:p>
            <a:p>
              <a:r>
                <a:rPr lang="nl-NL" sz="2000"/>
                <a:t>o.a. in het kader van wijkgerichte preventie, dementiezorg, mantelzorg en </a:t>
              </a:r>
            </a:p>
            <a:p>
              <a:r>
                <a:rPr lang="nl-NL" sz="2000"/>
                <a:t>strategisch </a:t>
              </a:r>
              <a:r>
                <a:rPr lang="nl-NL" sz="2000" err="1"/>
                <a:t>toekomstdenken</a:t>
              </a:r>
              <a:r>
                <a:rPr lang="nl-NL" sz="2000"/>
                <a:t>. Verder houdt zij zich als één van de </a:t>
              </a:r>
            </a:p>
            <a:p>
              <a:r>
                <a:rPr lang="nl-NL" sz="2000"/>
                <a:t>kennishouders op samenwerken in de zorg bezig met de kennisontwikkeling </a:t>
              </a:r>
            </a:p>
            <a:p>
              <a:r>
                <a:rPr lang="nl-NL" sz="2000"/>
                <a:t>van verschillende onderwerpen binnen het thema </a:t>
              </a:r>
              <a:r>
                <a:rPr lang="nl-NL" sz="2000" err="1"/>
                <a:t>governance</a:t>
              </a:r>
              <a:r>
                <a:rPr lang="nl-NL" sz="2000"/>
                <a:t> van </a:t>
              </a:r>
            </a:p>
            <a:p>
              <a:r>
                <a:rPr lang="nl-NL" sz="2000"/>
                <a:t>netwerksamenwerking/regionale samenwerking.</a:t>
              </a:r>
            </a:p>
          </p:txBody>
        </p:sp>
        <p:sp>
          <p:nvSpPr>
            <p:cNvPr id="5" name="TextBox 5">
              <a:extLst>
                <a:ext uri="{FF2B5EF4-FFF2-40B4-BE49-F238E27FC236}">
                  <a16:creationId xmlns:a16="http://schemas.microsoft.com/office/drawing/2014/main" id="{7BA449F8-B6F3-1C98-FAA0-AC86D7207DBD}"/>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594A3B96-9A4C-7043-F621-B127CA816927}"/>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sp>
        <p:nvSpPr>
          <p:cNvPr id="7" name="TextBox 11">
            <a:extLst>
              <a:ext uri="{FF2B5EF4-FFF2-40B4-BE49-F238E27FC236}">
                <a16:creationId xmlns:a16="http://schemas.microsoft.com/office/drawing/2014/main" id="{AC9AC488-9B37-DBBE-13FA-3982D0A87B07}"/>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pic>
        <p:nvPicPr>
          <p:cNvPr id="9" name="Afbeelding 8" descr="Afbeelding met persoon, Menselijk gezicht, kleding, Lang haar&#10;&#10;Door AI gegenereerde inhoud is mogelijk onjuist.">
            <a:extLst>
              <a:ext uri="{FF2B5EF4-FFF2-40B4-BE49-F238E27FC236}">
                <a16:creationId xmlns:a16="http://schemas.microsoft.com/office/drawing/2014/main" id="{B5877DED-E966-1BEE-6D19-D9AB084BCE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0200" y="3429000"/>
            <a:ext cx="2971800" cy="3289300"/>
          </a:xfrm>
          <a:prstGeom prst="rect">
            <a:avLst/>
          </a:prstGeom>
        </p:spPr>
      </p:pic>
    </p:spTree>
    <p:extLst>
      <p:ext uri="{BB962C8B-B14F-4D97-AF65-F5344CB8AC3E}">
        <p14:creationId xmlns:p14="http://schemas.microsoft.com/office/powerpoint/2010/main" val="1225699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E7B97-3A22-077F-F560-D2716D89641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7890F38-6404-6C0F-987C-5D22CD00F646}"/>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grpSp>
        <p:nvGrpSpPr>
          <p:cNvPr id="3" name="Group 3">
            <a:extLst>
              <a:ext uri="{FF2B5EF4-FFF2-40B4-BE49-F238E27FC236}">
                <a16:creationId xmlns:a16="http://schemas.microsoft.com/office/drawing/2014/main" id="{3BB7946D-50D8-7E60-5F80-601BEBCAB013}"/>
              </a:ext>
            </a:extLst>
          </p:cNvPr>
          <p:cNvGrpSpPr/>
          <p:nvPr/>
        </p:nvGrpSpPr>
        <p:grpSpPr>
          <a:xfrm>
            <a:off x="613535" y="214568"/>
            <a:ext cx="11175694" cy="5903728"/>
            <a:chOff x="0" y="-57150"/>
            <a:chExt cx="4274726" cy="2024125"/>
          </a:xfrm>
        </p:grpSpPr>
        <p:sp>
          <p:nvSpPr>
            <p:cNvPr id="4" name="Freeform 4">
              <a:extLst>
                <a:ext uri="{FF2B5EF4-FFF2-40B4-BE49-F238E27FC236}">
                  <a16:creationId xmlns:a16="http://schemas.microsoft.com/office/drawing/2014/main" id="{C120E154-E649-23C8-DEC6-0DC3B866971F}"/>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a:p>
              <a:pPr algn="ctr"/>
              <a:endParaRPr lang="nl-NL" sz="800"/>
            </a:p>
            <a:p>
              <a:pPr algn="ctr"/>
              <a:endParaRPr lang="nl-NL" sz="800"/>
            </a:p>
            <a:p>
              <a:r>
                <a:rPr lang="nl-NL" sz="2800"/>
                <a:t>Even voorstellen: Jan-Kees Helderman – hoogleraar bestuurskunde</a:t>
              </a:r>
            </a:p>
            <a:p>
              <a:endParaRPr lang="nl-NL" sz="2800"/>
            </a:p>
            <a:p>
              <a:r>
                <a:rPr lang="nl-NL" sz="2000"/>
                <a:t>Prof. dr. Jan-Kees Helderman is hoogleraar Sociaal beleid en bestuur aan de Faculteit der Managementwetenschappen van de Radboud Universiteit. Helderman (Waddinxveen, 1966) studeerde in 1990 af in de Planologie aan de Katholieke Universiteit Nijmegen. </a:t>
              </a:r>
            </a:p>
            <a:p>
              <a:endParaRPr lang="nl-NL" sz="2000"/>
            </a:p>
            <a:p>
              <a:r>
                <a:rPr lang="nl-NL" sz="2000"/>
                <a:t>Van 1992 tot 2006 was hij verbonden aan de Erasmus Universiteit Rotterdam, achtereenvolgens bij de opleiding bestuurskunde en de Erasmus School of Health Policy </a:t>
              </a:r>
              <a:r>
                <a:rPr lang="nl-NL" sz="2000" err="1"/>
                <a:t>and</a:t>
              </a:r>
              <a:r>
                <a:rPr lang="nl-NL" sz="2000"/>
                <a:t> </a:t>
              </a:r>
            </a:p>
            <a:p>
              <a:r>
                <a:rPr lang="nl-NL" sz="2000"/>
                <a:t>Management. Hij promoveerde aldaar in 2007, met een proefschrift</a:t>
              </a:r>
            </a:p>
            <a:p>
              <a:r>
                <a:rPr lang="nl-NL" sz="2000"/>
                <a:t> getiteld ‘</a:t>
              </a:r>
              <a:r>
                <a:rPr lang="nl-NL" sz="2000" err="1"/>
                <a:t>Bringing</a:t>
              </a:r>
              <a:r>
                <a:rPr lang="nl-NL" sz="2000"/>
                <a:t> </a:t>
              </a:r>
              <a:r>
                <a:rPr lang="nl-NL" sz="2000" err="1"/>
                <a:t>the</a:t>
              </a:r>
              <a:r>
                <a:rPr lang="nl-NL" sz="2000"/>
                <a:t> Market Back In? </a:t>
              </a:r>
              <a:r>
                <a:rPr lang="nl-NL" sz="2000" err="1"/>
                <a:t>Institutional</a:t>
              </a:r>
              <a:r>
                <a:rPr lang="nl-NL" sz="2000"/>
                <a:t> </a:t>
              </a:r>
              <a:r>
                <a:rPr lang="nl-NL" sz="2000" err="1"/>
                <a:t>Complementarity</a:t>
              </a:r>
              <a:r>
                <a:rPr lang="nl-NL" sz="2000"/>
                <a:t> </a:t>
              </a:r>
              <a:r>
                <a:rPr lang="nl-NL" sz="2000" err="1"/>
                <a:t>and</a:t>
              </a:r>
              <a:r>
                <a:rPr lang="nl-NL" sz="2000"/>
                <a:t> </a:t>
              </a:r>
            </a:p>
            <a:p>
              <a:r>
                <a:rPr lang="nl-NL" sz="2000" err="1"/>
                <a:t>Hierarchy</a:t>
              </a:r>
              <a:r>
                <a:rPr lang="nl-NL" sz="2000"/>
                <a:t> in Dutch </a:t>
              </a:r>
              <a:r>
                <a:rPr lang="nl-NL" sz="2000" err="1"/>
                <a:t>Housing</a:t>
              </a:r>
              <a:r>
                <a:rPr lang="nl-NL" sz="2000"/>
                <a:t> </a:t>
              </a:r>
              <a:r>
                <a:rPr lang="nl-NL" sz="2000" err="1"/>
                <a:t>and</a:t>
              </a:r>
              <a:r>
                <a:rPr lang="nl-NL" sz="2000"/>
                <a:t> Health Care’. </a:t>
              </a:r>
            </a:p>
            <a:p>
              <a:r>
                <a:rPr lang="nl-NL" sz="2000"/>
                <a:t>Met deze vergelijkende institutionele analyse van stelselhervormingen in de </a:t>
              </a:r>
            </a:p>
            <a:p>
              <a:r>
                <a:rPr lang="nl-NL" sz="2000"/>
                <a:t>Nederlandse volkshuisvesting en gezondheidszorg won hij in 2007 de </a:t>
              </a:r>
            </a:p>
            <a:p>
              <a:r>
                <a:rPr lang="nl-NL" sz="2000"/>
                <a:t>Van Poeljeprijs van de Vereniging voor Bestuurskunde.</a:t>
              </a:r>
            </a:p>
          </p:txBody>
        </p:sp>
        <p:sp>
          <p:nvSpPr>
            <p:cNvPr id="5" name="TextBox 5">
              <a:extLst>
                <a:ext uri="{FF2B5EF4-FFF2-40B4-BE49-F238E27FC236}">
                  <a16:creationId xmlns:a16="http://schemas.microsoft.com/office/drawing/2014/main" id="{D47D12EA-AB87-0A8D-0801-776B193D08A3}"/>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AE30E2E0-94B2-4F9E-936F-143DE857D29C}"/>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sp>
        <p:nvSpPr>
          <p:cNvPr id="7" name="TextBox 11">
            <a:extLst>
              <a:ext uri="{FF2B5EF4-FFF2-40B4-BE49-F238E27FC236}">
                <a16:creationId xmlns:a16="http://schemas.microsoft.com/office/drawing/2014/main" id="{9034749B-4F8D-E450-E4D6-EF8DA99F4C40}"/>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pic>
        <p:nvPicPr>
          <p:cNvPr id="10" name="Afbeelding 9" descr="Afbeelding met persoon, Menselijk gezicht, kleding, glimlach&#10;&#10;Door AI gegenereerde inhoud is mogelijk onjuist.">
            <a:extLst>
              <a:ext uri="{FF2B5EF4-FFF2-40B4-BE49-F238E27FC236}">
                <a16:creationId xmlns:a16="http://schemas.microsoft.com/office/drawing/2014/main" id="{7C360AB0-3ED4-D086-E60D-E422ABD6D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0889" y="2986061"/>
            <a:ext cx="3091111" cy="3871939"/>
          </a:xfrm>
          <a:prstGeom prst="rect">
            <a:avLst/>
          </a:prstGeom>
        </p:spPr>
      </p:pic>
    </p:spTree>
    <p:extLst>
      <p:ext uri="{BB962C8B-B14F-4D97-AF65-F5344CB8AC3E}">
        <p14:creationId xmlns:p14="http://schemas.microsoft.com/office/powerpoint/2010/main" val="4146648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5931C-5E02-4A59-390E-F7C864C3C9D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6D169D-C761-D454-EBCE-CFA65EB0F795}"/>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grpSp>
        <p:nvGrpSpPr>
          <p:cNvPr id="3" name="Group 3">
            <a:extLst>
              <a:ext uri="{FF2B5EF4-FFF2-40B4-BE49-F238E27FC236}">
                <a16:creationId xmlns:a16="http://schemas.microsoft.com/office/drawing/2014/main" id="{67429BCA-996C-08BA-A31F-BFB7C69D9B07}"/>
              </a:ext>
            </a:extLst>
          </p:cNvPr>
          <p:cNvGrpSpPr/>
          <p:nvPr/>
        </p:nvGrpSpPr>
        <p:grpSpPr>
          <a:xfrm>
            <a:off x="613535" y="214568"/>
            <a:ext cx="11175694" cy="5903728"/>
            <a:chOff x="0" y="-57150"/>
            <a:chExt cx="4274726" cy="2024125"/>
          </a:xfrm>
        </p:grpSpPr>
        <p:sp>
          <p:nvSpPr>
            <p:cNvPr id="4" name="Freeform 4">
              <a:extLst>
                <a:ext uri="{FF2B5EF4-FFF2-40B4-BE49-F238E27FC236}">
                  <a16:creationId xmlns:a16="http://schemas.microsoft.com/office/drawing/2014/main" id="{7ECED51B-DA72-10EE-9F4B-588BE0D48850}"/>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a:p>
              <a:pPr algn="ctr"/>
              <a:endParaRPr lang="nl-NL" sz="800"/>
            </a:p>
            <a:p>
              <a:pPr algn="ctr"/>
              <a:endParaRPr lang="nl-NL" sz="800"/>
            </a:p>
            <a:p>
              <a:r>
                <a:rPr lang="nl-NL" sz="2800"/>
                <a:t>Even voorstellen: Bianca den Outer – onafhankelijk expert </a:t>
              </a:r>
              <a:r>
                <a:rPr lang="nl-NL" sz="2800" err="1"/>
                <a:t>governance</a:t>
              </a:r>
              <a:r>
                <a:rPr lang="nl-NL" sz="2800"/>
                <a:t>, sturing en financiering bij Lorenz en De Eerstelijns</a:t>
              </a:r>
            </a:p>
            <a:p>
              <a:endParaRPr lang="nl-NL" sz="2800"/>
            </a:p>
            <a:p>
              <a:r>
                <a:rPr lang="nl-NL" sz="2000"/>
                <a:t>Bestuurder, toezichthouder en strategisch adviseur met ruim 20 jaar ervaring in </a:t>
              </a:r>
              <a:r>
                <a:rPr lang="nl-NL" sz="2000" err="1"/>
                <a:t>governance</a:t>
              </a:r>
              <a:r>
                <a:rPr lang="nl-NL" sz="2000"/>
                <a:t>, organisatieontwikkeling en </a:t>
              </a:r>
              <a:r>
                <a:rPr lang="nl-NL" sz="2000" err="1"/>
                <a:t>domeinoverstijgende</a:t>
              </a:r>
              <a:r>
                <a:rPr lang="nl-NL" sz="2000"/>
                <a:t> samenwerking in zorg, sociaal domein en veiligheid. Combineert bestuurlijk inzicht met diepgaande expertise in sturings- en bekostigingsvraagstukken Gespecialiseerd in het versterken van complexe samenwerkingsverbanden en het realiseren van maatschappelijke impact in netwerken van publieke en private partijen. </a:t>
              </a:r>
            </a:p>
            <a:p>
              <a:endParaRPr lang="nl-NL" sz="2000"/>
            </a:p>
            <a:p>
              <a:r>
                <a:rPr lang="nl-NL" sz="2000"/>
                <a:t>Bekend om het verbinden van strategie met uitvoering, het creëren van </a:t>
              </a:r>
            </a:p>
            <a:p>
              <a:r>
                <a:rPr lang="nl-NL" sz="2000"/>
                <a:t>bestuurlijk draagvlak en het begeleiden van transities waarin meerdere </a:t>
              </a:r>
            </a:p>
            <a:p>
              <a:r>
                <a:rPr lang="nl-NL" sz="2000"/>
                <a:t>belangen samenkomen.</a:t>
              </a:r>
            </a:p>
          </p:txBody>
        </p:sp>
        <p:sp>
          <p:nvSpPr>
            <p:cNvPr id="5" name="TextBox 5">
              <a:extLst>
                <a:ext uri="{FF2B5EF4-FFF2-40B4-BE49-F238E27FC236}">
                  <a16:creationId xmlns:a16="http://schemas.microsoft.com/office/drawing/2014/main" id="{93D466B8-BC8F-5359-C223-C46EBE612139}"/>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DFD64E8A-3877-3FB9-7830-D8F45B52F251}"/>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sp>
        <p:nvSpPr>
          <p:cNvPr id="7" name="TextBox 11">
            <a:extLst>
              <a:ext uri="{FF2B5EF4-FFF2-40B4-BE49-F238E27FC236}">
                <a16:creationId xmlns:a16="http://schemas.microsoft.com/office/drawing/2014/main" id="{F33AFF10-A5F3-9853-F117-E55F498B8D3B}"/>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pic>
        <p:nvPicPr>
          <p:cNvPr id="9" name="Afbeelding 8" descr="Afbeelding met Menselijk gezicht, glimlach, persoon, kleding&#10;&#10;Door AI gegenereerde inhoud is mogelijk onjuist.">
            <a:extLst>
              <a:ext uri="{FF2B5EF4-FFF2-40B4-BE49-F238E27FC236}">
                <a16:creationId xmlns:a16="http://schemas.microsoft.com/office/drawing/2014/main" id="{1AEA666C-1901-3F57-9CA3-964CE6D87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6919" y="3822919"/>
            <a:ext cx="3035081" cy="3035081"/>
          </a:xfrm>
          <a:prstGeom prst="rect">
            <a:avLst/>
          </a:prstGeom>
        </p:spPr>
      </p:pic>
    </p:spTree>
    <p:extLst>
      <p:ext uri="{BB962C8B-B14F-4D97-AF65-F5344CB8AC3E}">
        <p14:creationId xmlns:p14="http://schemas.microsoft.com/office/powerpoint/2010/main" val="3788798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7BB70-218A-B466-318D-D6D66111E0C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3A07EA-A247-D661-2EF4-9BB592FDE682}"/>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grpSp>
        <p:nvGrpSpPr>
          <p:cNvPr id="3" name="Group 3">
            <a:extLst>
              <a:ext uri="{FF2B5EF4-FFF2-40B4-BE49-F238E27FC236}">
                <a16:creationId xmlns:a16="http://schemas.microsoft.com/office/drawing/2014/main" id="{4A7F7836-7B6C-2BDB-0E1D-FDE07988BDA9}"/>
              </a:ext>
            </a:extLst>
          </p:cNvPr>
          <p:cNvGrpSpPr/>
          <p:nvPr/>
        </p:nvGrpSpPr>
        <p:grpSpPr>
          <a:xfrm>
            <a:off x="613535" y="214568"/>
            <a:ext cx="11175694" cy="5903728"/>
            <a:chOff x="0" y="-57150"/>
            <a:chExt cx="4274726" cy="2024125"/>
          </a:xfrm>
        </p:grpSpPr>
        <p:sp>
          <p:nvSpPr>
            <p:cNvPr id="4" name="Freeform 4">
              <a:extLst>
                <a:ext uri="{FF2B5EF4-FFF2-40B4-BE49-F238E27FC236}">
                  <a16:creationId xmlns:a16="http://schemas.microsoft.com/office/drawing/2014/main" id="{EAB0D069-5BDA-5BAB-ADFB-27F2606F34C4}"/>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a:p>
              <a:pPr algn="ctr"/>
              <a:endParaRPr lang="nl-NL" sz="800"/>
            </a:p>
            <a:p>
              <a:pPr algn="ctr"/>
              <a:endParaRPr lang="nl-NL" sz="800"/>
            </a:p>
            <a:p>
              <a:r>
                <a:rPr lang="nl-NL" sz="2800"/>
                <a:t>Even voorstellen: Roland Bal – hoogleraar Bestuur en Beleid</a:t>
              </a:r>
            </a:p>
            <a:p>
              <a:endParaRPr lang="nl-NL" sz="2800"/>
            </a:p>
            <a:p>
              <a:r>
                <a:rPr lang="nl-NL" sz="1800"/>
                <a:t>Roland Bal is hoogleraar Bestuur en beleid van de gezondheidszorg aan de Erasmus Universiteit Rotterdam. </a:t>
              </a:r>
            </a:p>
            <a:p>
              <a:r>
                <a:rPr lang="nl-NL" sz="1800"/>
                <a:t>In zijn onderzoek en onderwijs houdt hij zich bezig met sturingsprocessen rond complexe problemen. </a:t>
              </a:r>
            </a:p>
            <a:p>
              <a:endParaRPr lang="nl-NL" sz="1800"/>
            </a:p>
            <a:p>
              <a:r>
                <a:rPr lang="nl-NL" sz="1800"/>
                <a:t>Recente projecten betreffen de omgang met mensen met onbegrepen gedrag, regionale samenwerking in de langdurige zorg en sturing tijdens klimaat-gerelateerde crises. </a:t>
              </a:r>
            </a:p>
            <a:p>
              <a:endParaRPr lang="nl-NL" sz="1800"/>
            </a:p>
            <a:p>
              <a:r>
                <a:rPr lang="nl-NL" sz="1800"/>
                <a:t>Roland heeft zich gespecialiseerd in kwalitatief, etnografisch onderzoek waarbij hij steeds samenwerkt </a:t>
              </a:r>
            </a:p>
            <a:p>
              <a:r>
                <a:rPr lang="nl-NL" sz="1800"/>
                <a:t>met maatschappelijke partners. </a:t>
              </a:r>
            </a:p>
            <a:p>
              <a:endParaRPr lang="nl-NL" sz="1800"/>
            </a:p>
            <a:p>
              <a:r>
                <a:rPr lang="nl-NL" sz="1800"/>
                <a:t>Hij heeft langdurende samenwerkingsverbanden opgezet met onder meer de </a:t>
              </a:r>
            </a:p>
            <a:p>
              <a:r>
                <a:rPr lang="nl-NL" sz="1800"/>
                <a:t>Inspectie Gezondheidszorg en Jeugd en Zorginstituut Nederland.</a:t>
              </a:r>
            </a:p>
            <a:p>
              <a:endParaRPr lang="nl-NL" sz="1600"/>
            </a:p>
          </p:txBody>
        </p:sp>
        <p:sp>
          <p:nvSpPr>
            <p:cNvPr id="5" name="TextBox 5">
              <a:extLst>
                <a:ext uri="{FF2B5EF4-FFF2-40B4-BE49-F238E27FC236}">
                  <a16:creationId xmlns:a16="http://schemas.microsoft.com/office/drawing/2014/main" id="{0A468674-27CA-CB98-FFD4-7438BDF569E2}"/>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05947667-D3E8-21F4-7C95-25E19AD973A6}"/>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sp>
        <p:nvSpPr>
          <p:cNvPr id="7" name="TextBox 11">
            <a:extLst>
              <a:ext uri="{FF2B5EF4-FFF2-40B4-BE49-F238E27FC236}">
                <a16:creationId xmlns:a16="http://schemas.microsoft.com/office/drawing/2014/main" id="{C67ED7A1-E504-0D76-BB4B-24F82D8F73DF}"/>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pic>
        <p:nvPicPr>
          <p:cNvPr id="10" name="Afbeelding 9" descr="Afbeelding met persoon, Menselijk gezicht, kleding, person&#10;&#10;Door AI gegenereerde inhoud is mogelijk onjuist.">
            <a:extLst>
              <a:ext uri="{FF2B5EF4-FFF2-40B4-BE49-F238E27FC236}">
                <a16:creationId xmlns:a16="http://schemas.microsoft.com/office/drawing/2014/main" id="{ABEA4BF4-7674-7F68-A39E-A8929BA2F7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8482" y="3541502"/>
            <a:ext cx="3563007" cy="3346029"/>
          </a:xfrm>
          <a:prstGeom prst="rect">
            <a:avLst/>
          </a:prstGeom>
        </p:spPr>
      </p:pic>
    </p:spTree>
    <p:extLst>
      <p:ext uri="{BB962C8B-B14F-4D97-AF65-F5344CB8AC3E}">
        <p14:creationId xmlns:p14="http://schemas.microsoft.com/office/powerpoint/2010/main" val="2232526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100000">
              <a:srgbClr val="1A3F72">
                <a:alpha val="100000"/>
              </a:srgbClr>
            </a:gs>
          </a:gsLst>
          <a:lin ang="2700000"/>
        </a:gradFill>
        <a:effectLst/>
      </p:bgPr>
    </p:bg>
    <p:spTree>
      <p:nvGrpSpPr>
        <p:cNvPr id="1" name="">
          <a:extLst>
            <a:ext uri="{FF2B5EF4-FFF2-40B4-BE49-F238E27FC236}">
              <a16:creationId xmlns:a16="http://schemas.microsoft.com/office/drawing/2014/main" id="{12517AF8-E9A5-20E8-5A8D-088C6AB6CE5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BE1F67-2B11-9DAD-B28B-94341168955B}"/>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3" name="Group 3">
            <a:extLst>
              <a:ext uri="{FF2B5EF4-FFF2-40B4-BE49-F238E27FC236}">
                <a16:creationId xmlns:a16="http://schemas.microsoft.com/office/drawing/2014/main" id="{5287560A-902F-A307-4EEB-3467C922885E}"/>
              </a:ext>
            </a:extLst>
          </p:cNvPr>
          <p:cNvGrpSpPr/>
          <p:nvPr/>
        </p:nvGrpSpPr>
        <p:grpSpPr>
          <a:xfrm>
            <a:off x="685800" y="552024"/>
            <a:ext cx="10820400" cy="5123566"/>
            <a:chOff x="0" y="-57150"/>
            <a:chExt cx="4274726" cy="2024125"/>
          </a:xfrm>
        </p:grpSpPr>
        <p:sp>
          <p:nvSpPr>
            <p:cNvPr id="4" name="Freeform 4">
              <a:extLst>
                <a:ext uri="{FF2B5EF4-FFF2-40B4-BE49-F238E27FC236}">
                  <a16:creationId xmlns:a16="http://schemas.microsoft.com/office/drawing/2014/main" id="{37644A8D-4B87-9914-C680-4513221CCFA8}"/>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TextBox 5">
              <a:extLst>
                <a:ext uri="{FF2B5EF4-FFF2-40B4-BE49-F238E27FC236}">
                  <a16:creationId xmlns:a16="http://schemas.microsoft.com/office/drawing/2014/main" id="{6654E1FA-5301-1044-E36B-20AC02E5B245}"/>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EBE01AA2-A9B6-C793-937B-38A2C064DF9D}"/>
              </a:ext>
            </a:extLst>
          </p:cNvPr>
          <p:cNvSpPr/>
          <p:nvPr/>
        </p:nvSpPr>
        <p:spPr>
          <a:xfrm>
            <a:off x="8747797" y="-500089"/>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4" name="TextBox 7">
            <a:extLst>
              <a:ext uri="{FF2B5EF4-FFF2-40B4-BE49-F238E27FC236}">
                <a16:creationId xmlns:a16="http://schemas.microsoft.com/office/drawing/2014/main" id="{443530C9-2EB7-697D-DE1F-DD397E7BC6B3}"/>
              </a:ext>
            </a:extLst>
          </p:cNvPr>
          <p:cNvSpPr txBox="1"/>
          <p:nvPr/>
        </p:nvSpPr>
        <p:spPr>
          <a:xfrm>
            <a:off x="816771" y="1051159"/>
            <a:ext cx="10620561" cy="384721"/>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040"/>
              </a:lnSpc>
            </a:pPr>
            <a:r>
              <a:rPr lang="en-US" sz="3200" b="1">
                <a:solidFill>
                  <a:srgbClr val="A90061"/>
                </a:solidFill>
                <a:latin typeface="Arial"/>
                <a:ea typeface="Gradus Semi-Bold"/>
                <a:cs typeface="Arial"/>
                <a:sym typeface="Gradus Semi-Bold"/>
              </a:rPr>
              <a:t>In </a:t>
            </a:r>
            <a:r>
              <a:rPr lang="en-US" sz="3200" b="1" err="1">
                <a:solidFill>
                  <a:srgbClr val="A90061"/>
                </a:solidFill>
                <a:latin typeface="Arial"/>
                <a:ea typeface="Gradus Semi-Bold"/>
                <a:cs typeface="Arial"/>
                <a:sym typeface="Gradus Semi-Bold"/>
              </a:rPr>
              <a:t>groepen</a:t>
            </a:r>
            <a:r>
              <a:rPr lang="en-US" sz="3200" b="1">
                <a:solidFill>
                  <a:srgbClr val="A90061"/>
                </a:solidFill>
                <a:latin typeface="Arial"/>
                <a:ea typeface="Gradus Semi-Bold"/>
                <a:cs typeface="Arial"/>
                <a:sym typeface="Gradus Semi-Bold"/>
              </a:rPr>
              <a:t> </a:t>
            </a:r>
            <a:r>
              <a:rPr lang="en-US" sz="3200" b="1" err="1">
                <a:solidFill>
                  <a:srgbClr val="A90061"/>
                </a:solidFill>
                <a:latin typeface="Arial"/>
                <a:ea typeface="Gradus Semi-Bold"/>
                <a:cs typeface="Arial"/>
                <a:sym typeface="Gradus Semi-Bold"/>
              </a:rPr>
              <a:t>kennismaken</a:t>
            </a:r>
            <a:r>
              <a:rPr lang="en-US" sz="3200" b="1">
                <a:solidFill>
                  <a:srgbClr val="A90061"/>
                </a:solidFill>
                <a:latin typeface="Arial"/>
                <a:ea typeface="Gradus Semi-Bold"/>
                <a:cs typeface="Arial"/>
                <a:sym typeface="Gradus Semi-Bold"/>
              </a:rPr>
              <a:t> </a:t>
            </a:r>
            <a:r>
              <a:rPr lang="en-US" sz="3200" b="1" err="1">
                <a:solidFill>
                  <a:srgbClr val="A90061"/>
                </a:solidFill>
                <a:latin typeface="Arial"/>
                <a:ea typeface="Gradus Semi-Bold"/>
                <a:cs typeface="Arial"/>
                <a:sym typeface="Gradus Semi-Bold"/>
              </a:rPr>
              <a:t>en</a:t>
            </a:r>
            <a:r>
              <a:rPr lang="en-US" sz="3200" b="1">
                <a:solidFill>
                  <a:srgbClr val="A90061"/>
                </a:solidFill>
                <a:latin typeface="Arial"/>
                <a:ea typeface="Gradus Semi-Bold"/>
                <a:cs typeface="Arial"/>
                <a:sym typeface="Gradus Semi-Bold"/>
              </a:rPr>
              <a:t> </a:t>
            </a:r>
            <a:r>
              <a:rPr lang="en-US" sz="3200" b="1" err="1">
                <a:solidFill>
                  <a:srgbClr val="A90061"/>
                </a:solidFill>
                <a:latin typeface="Arial"/>
                <a:ea typeface="Gradus Semi-Bold"/>
                <a:cs typeface="Arial"/>
                <a:sym typeface="Gradus Semi-Bold"/>
              </a:rPr>
              <a:t>uitwisselen</a:t>
            </a:r>
            <a:r>
              <a:rPr lang="en-US" sz="3200" b="1">
                <a:solidFill>
                  <a:srgbClr val="A90061"/>
                </a:solidFill>
                <a:latin typeface="Arial"/>
                <a:ea typeface="Gradus Semi-Bold"/>
                <a:cs typeface="Arial"/>
                <a:sym typeface="Gradus Semi-Bold"/>
              </a:rPr>
              <a:t> (45 Minuten) </a:t>
            </a:r>
          </a:p>
        </p:txBody>
      </p:sp>
      <p:pic>
        <p:nvPicPr>
          <p:cNvPr id="8" name="Afbeelding 7" descr="Afbeelding met kleding, persoon, Menselijk gezicht, buitenshuis&#10;&#10;Door AI gegenereerde inhoud is mogelijk onjuist.">
            <a:extLst>
              <a:ext uri="{FF2B5EF4-FFF2-40B4-BE49-F238E27FC236}">
                <a16:creationId xmlns:a16="http://schemas.microsoft.com/office/drawing/2014/main" id="{145830C7-7F19-C640-C7FF-167E1C80A9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7350" y="4861356"/>
            <a:ext cx="2873399" cy="1917789"/>
          </a:xfrm>
          <a:prstGeom prst="rect">
            <a:avLst/>
          </a:prstGeom>
        </p:spPr>
      </p:pic>
      <p:graphicFrame>
        <p:nvGraphicFramePr>
          <p:cNvPr id="16" name="Tekstvak 8">
            <a:extLst>
              <a:ext uri="{FF2B5EF4-FFF2-40B4-BE49-F238E27FC236}">
                <a16:creationId xmlns:a16="http://schemas.microsoft.com/office/drawing/2014/main" id="{2EF68740-A792-ACBA-6821-D6AE4CF4CDEC}"/>
              </a:ext>
            </a:extLst>
          </p:cNvPr>
          <p:cNvGraphicFramePr/>
          <p:nvPr>
            <p:extLst>
              <p:ext uri="{D42A27DB-BD31-4B8C-83A1-F6EECF244321}">
                <p14:modId xmlns:p14="http://schemas.microsoft.com/office/powerpoint/2010/main" val="3503090191"/>
              </p:ext>
            </p:extLst>
          </p:nvPr>
        </p:nvGraphicFramePr>
        <p:xfrm>
          <a:off x="816772" y="2037916"/>
          <a:ext cx="10523420" cy="259782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11">
            <a:extLst>
              <a:ext uri="{FF2B5EF4-FFF2-40B4-BE49-F238E27FC236}">
                <a16:creationId xmlns:a16="http://schemas.microsoft.com/office/drawing/2014/main" id="{2650C5BA-3D46-E483-487B-9D1BD7239DFE}"/>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spTree>
    <p:extLst>
      <p:ext uri="{BB962C8B-B14F-4D97-AF65-F5344CB8AC3E}">
        <p14:creationId xmlns:p14="http://schemas.microsoft.com/office/powerpoint/2010/main" val="2743666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100000">
              <a:srgbClr val="1A3F72">
                <a:alpha val="100000"/>
              </a:srgbClr>
            </a:gs>
          </a:gsLst>
          <a:lin ang="2700000"/>
        </a:gradFill>
        <a:effectLst/>
      </p:bgPr>
    </p:bg>
    <p:spTree>
      <p:nvGrpSpPr>
        <p:cNvPr id="1" name="">
          <a:extLst>
            <a:ext uri="{FF2B5EF4-FFF2-40B4-BE49-F238E27FC236}">
              <a16:creationId xmlns:a16="http://schemas.microsoft.com/office/drawing/2014/main" id="{7C8A02C0-A065-63CA-CB0E-2377D432BDF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1A0C1D0-F15F-676B-8888-6D333FD8E465}"/>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3" name="Group 3">
            <a:extLst>
              <a:ext uri="{FF2B5EF4-FFF2-40B4-BE49-F238E27FC236}">
                <a16:creationId xmlns:a16="http://schemas.microsoft.com/office/drawing/2014/main" id="{14518D5F-F80F-D44C-25C3-5CF4BC4C09E0}"/>
              </a:ext>
            </a:extLst>
          </p:cNvPr>
          <p:cNvGrpSpPr/>
          <p:nvPr/>
        </p:nvGrpSpPr>
        <p:grpSpPr>
          <a:xfrm>
            <a:off x="354969" y="502696"/>
            <a:ext cx="11260088" cy="5658618"/>
            <a:chOff x="0" y="-57150"/>
            <a:chExt cx="4274726" cy="2024125"/>
          </a:xfrm>
        </p:grpSpPr>
        <p:sp>
          <p:nvSpPr>
            <p:cNvPr id="4" name="Freeform 4">
              <a:extLst>
                <a:ext uri="{FF2B5EF4-FFF2-40B4-BE49-F238E27FC236}">
                  <a16:creationId xmlns:a16="http://schemas.microsoft.com/office/drawing/2014/main" id="{A82FED6D-5D9D-F715-05F3-5A092AC496F3}"/>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TextBox 5">
              <a:extLst>
                <a:ext uri="{FF2B5EF4-FFF2-40B4-BE49-F238E27FC236}">
                  <a16:creationId xmlns:a16="http://schemas.microsoft.com/office/drawing/2014/main" id="{57F09086-BD40-7399-F6EC-892C6A3E6953}"/>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2639730A-F06D-1064-936C-8B6C61F12976}"/>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4" name="TextBox 7">
            <a:extLst>
              <a:ext uri="{FF2B5EF4-FFF2-40B4-BE49-F238E27FC236}">
                <a16:creationId xmlns:a16="http://schemas.microsoft.com/office/drawing/2014/main" id="{8158048D-51BC-B97D-1BC8-AB34CB61710B}"/>
              </a:ext>
            </a:extLst>
          </p:cNvPr>
          <p:cNvSpPr txBox="1"/>
          <p:nvPr/>
        </p:nvSpPr>
        <p:spPr>
          <a:xfrm>
            <a:off x="1016631" y="1023586"/>
            <a:ext cx="6797707" cy="384721"/>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040"/>
              </a:lnSpc>
            </a:pPr>
            <a:r>
              <a:rPr lang="en-US" sz="2500" b="1" err="1">
                <a:solidFill>
                  <a:srgbClr val="A90061"/>
                </a:solidFill>
                <a:latin typeface="Gradus Semi-Bold"/>
                <a:sym typeface="Gradus Semi-Bold"/>
              </a:rPr>
              <a:t>Groepsindelingen</a:t>
            </a:r>
            <a:r>
              <a:rPr lang="en-US" sz="2500" b="1">
                <a:solidFill>
                  <a:srgbClr val="A90061"/>
                </a:solidFill>
                <a:latin typeface="Gradus Semi-Bold"/>
                <a:sym typeface="Gradus Semi-Bold"/>
              </a:rPr>
              <a:t> </a:t>
            </a:r>
            <a:r>
              <a:rPr lang="en-US" sz="2500" b="1" err="1">
                <a:solidFill>
                  <a:srgbClr val="A90061"/>
                </a:solidFill>
                <a:latin typeface="Gradus Semi-Bold"/>
                <a:sym typeface="Gradus Semi-Bold"/>
              </a:rPr>
              <a:t>LeVEL-ondersteuners</a:t>
            </a:r>
            <a:r>
              <a:rPr lang="en-US" sz="2500" b="1">
                <a:solidFill>
                  <a:srgbClr val="A90061"/>
                </a:solidFill>
                <a:latin typeface="Gradus Semi-Bold"/>
                <a:sym typeface="Gradus Semi-Bold"/>
              </a:rPr>
              <a:t> TLC 1</a:t>
            </a:r>
            <a:endParaRPr lang="nl-NL"/>
          </a:p>
        </p:txBody>
      </p:sp>
      <p:graphicFrame>
        <p:nvGraphicFramePr>
          <p:cNvPr id="10" name="Tabel 9">
            <a:extLst>
              <a:ext uri="{FF2B5EF4-FFF2-40B4-BE49-F238E27FC236}">
                <a16:creationId xmlns:a16="http://schemas.microsoft.com/office/drawing/2014/main" id="{2FD3CE70-933F-7CAE-F2B9-4F6BB975D9FA}"/>
              </a:ext>
            </a:extLst>
          </p:cNvPr>
          <p:cNvGraphicFramePr>
            <a:graphicFrameLocks noGrp="1"/>
          </p:cNvGraphicFramePr>
          <p:nvPr>
            <p:extLst>
              <p:ext uri="{D42A27DB-BD31-4B8C-83A1-F6EECF244321}">
                <p14:modId xmlns:p14="http://schemas.microsoft.com/office/powerpoint/2010/main" val="1091297616"/>
              </p:ext>
            </p:extLst>
          </p:nvPr>
        </p:nvGraphicFramePr>
        <p:xfrm>
          <a:off x="983938" y="2138828"/>
          <a:ext cx="10236650" cy="2026260"/>
        </p:xfrm>
        <a:graphic>
          <a:graphicData uri="http://schemas.openxmlformats.org/drawingml/2006/table">
            <a:tbl>
              <a:tblPr/>
              <a:tblGrid>
                <a:gridCol w="1569360">
                  <a:extLst>
                    <a:ext uri="{9D8B030D-6E8A-4147-A177-3AD203B41FA5}">
                      <a16:colId xmlns:a16="http://schemas.microsoft.com/office/drawing/2014/main" val="2258278350"/>
                    </a:ext>
                  </a:extLst>
                </a:gridCol>
                <a:gridCol w="4214895">
                  <a:extLst>
                    <a:ext uri="{9D8B030D-6E8A-4147-A177-3AD203B41FA5}">
                      <a16:colId xmlns:a16="http://schemas.microsoft.com/office/drawing/2014/main" val="3294821595"/>
                    </a:ext>
                  </a:extLst>
                </a:gridCol>
                <a:gridCol w="4452395">
                  <a:extLst>
                    <a:ext uri="{9D8B030D-6E8A-4147-A177-3AD203B41FA5}">
                      <a16:colId xmlns:a16="http://schemas.microsoft.com/office/drawing/2014/main" val="2445894721"/>
                    </a:ext>
                  </a:extLst>
                </a:gridCol>
              </a:tblGrid>
              <a:tr h="405252">
                <a:tc>
                  <a:txBody>
                    <a:bodyPr/>
                    <a:lstStyle/>
                    <a:p>
                      <a:pPr algn="l" rtl="0" fontAlgn="base">
                        <a:lnSpc>
                          <a:spcPts val="1350"/>
                        </a:lnSpc>
                        <a:buNone/>
                      </a:pPr>
                      <a:r>
                        <a:rPr lang="nl-NL" sz="1800" b="1" i="0">
                          <a:effectLst/>
                          <a:latin typeface="Arial"/>
                          <a:cs typeface="Arial"/>
                        </a:rPr>
                        <a:t>Leergroep</a:t>
                      </a:r>
                      <a:r>
                        <a:rPr lang="nl-NL" sz="1800" b="0" i="0">
                          <a:effectLst/>
                          <a:latin typeface="Arial"/>
                          <a:cs typeface="Arial"/>
                        </a:rPr>
                        <a:t>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nl-NL" sz="1800" b="1" i="0" err="1">
                          <a:effectLst/>
                          <a:latin typeface="Arial"/>
                          <a:cs typeface="Arial"/>
                        </a:rPr>
                        <a:t>LeVEL</a:t>
                      </a:r>
                      <a:r>
                        <a:rPr lang="nl-NL" sz="1800" b="1" i="0">
                          <a:effectLst/>
                          <a:latin typeface="Arial"/>
                          <a:cs typeface="Arial"/>
                        </a:rPr>
                        <a:t> ondersteuner 1 (ROS)</a:t>
                      </a:r>
                      <a:r>
                        <a:rPr lang="nl-NL" sz="1800" b="0" i="0">
                          <a:effectLst/>
                          <a:latin typeface="Arial"/>
                          <a:cs typeface="Arial"/>
                        </a:rPr>
                        <a:t>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nl-NL" sz="1800" b="1" i="0" err="1">
                          <a:effectLst/>
                          <a:latin typeface="Arial"/>
                          <a:cs typeface="Arial"/>
                        </a:rPr>
                        <a:t>LeVEL</a:t>
                      </a:r>
                      <a:r>
                        <a:rPr lang="nl-NL" sz="1800" b="1" i="0">
                          <a:effectLst/>
                          <a:latin typeface="Arial"/>
                          <a:cs typeface="Arial"/>
                        </a:rPr>
                        <a:t> ondersteuner 2 </a:t>
                      </a:r>
                      <a:r>
                        <a:rPr lang="nl-NL" sz="1800" b="0" i="0">
                          <a:effectLst/>
                          <a:latin typeface="Arial"/>
                          <a:cs typeface="Arial"/>
                        </a:rPr>
                        <a:t>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00354400"/>
                  </a:ext>
                </a:extLst>
              </a:tr>
              <a:tr h="405252">
                <a:tc>
                  <a:txBody>
                    <a:bodyPr/>
                    <a:lstStyle/>
                    <a:p>
                      <a:pPr algn="l" rtl="0" fontAlgn="base">
                        <a:lnSpc>
                          <a:spcPts val="1350"/>
                        </a:lnSpc>
                        <a:buNone/>
                      </a:pPr>
                      <a:r>
                        <a:rPr lang="nl-NL" sz="1800" b="0" i="0">
                          <a:effectLst/>
                          <a:latin typeface="Arial"/>
                          <a:cs typeface="Arial"/>
                        </a:rPr>
                        <a:t>Groep 1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nl-NL" sz="1800" b="0" i="0" err="1">
                          <a:effectLst/>
                          <a:latin typeface="Arial"/>
                          <a:cs typeface="Arial"/>
                        </a:rPr>
                        <a:t>Arjella</a:t>
                      </a:r>
                      <a:r>
                        <a:rPr lang="nl-NL" sz="1800" b="0" i="0">
                          <a:effectLst/>
                          <a:latin typeface="Arial"/>
                          <a:cs typeface="Arial"/>
                        </a:rPr>
                        <a:t> van Scheppingen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ts val="1425"/>
                        </a:lnSpc>
                        <a:buNone/>
                      </a:pPr>
                      <a:r>
                        <a:rPr lang="nl-NL" sz="1800" b="0" i="0">
                          <a:solidFill>
                            <a:srgbClr val="000000"/>
                          </a:solidFill>
                          <a:effectLst/>
                          <a:latin typeface="Arial"/>
                          <a:cs typeface="Arial"/>
                        </a:rPr>
                        <a:t>Ariane Hamming </a:t>
                      </a:r>
                      <a:endParaRPr lang="nl-NL" sz="1800" b="0" i="0">
                        <a:effectLst/>
                        <a:latin typeface="Arial"/>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94527199"/>
                  </a:ext>
                </a:extLst>
              </a:tr>
              <a:tr h="405252">
                <a:tc>
                  <a:txBody>
                    <a:bodyPr/>
                    <a:lstStyle/>
                    <a:p>
                      <a:pPr algn="l" rtl="0" fontAlgn="base">
                        <a:lnSpc>
                          <a:spcPts val="1350"/>
                        </a:lnSpc>
                        <a:buNone/>
                      </a:pPr>
                      <a:r>
                        <a:rPr lang="nl-NL" sz="1800" b="0" i="0">
                          <a:effectLst/>
                          <a:latin typeface="Arial"/>
                          <a:cs typeface="Arial"/>
                        </a:rPr>
                        <a:t>Groep 2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nl-NL" sz="1800" b="0" i="0">
                          <a:effectLst/>
                          <a:latin typeface="Arial"/>
                          <a:cs typeface="Arial"/>
                        </a:rPr>
                        <a:t>Elma van Dongen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ts val="1425"/>
                        </a:lnSpc>
                        <a:buNone/>
                      </a:pPr>
                      <a:r>
                        <a:rPr lang="nl-NL" sz="1800" b="0" i="0">
                          <a:solidFill>
                            <a:srgbClr val="000000"/>
                          </a:solidFill>
                          <a:effectLst/>
                          <a:latin typeface="Arial"/>
                          <a:cs typeface="Arial"/>
                        </a:rPr>
                        <a:t>Dominic Vestering </a:t>
                      </a:r>
                      <a:endParaRPr lang="nl-NL" sz="1800" b="0" i="0">
                        <a:effectLst/>
                        <a:latin typeface="Arial"/>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46447541"/>
                  </a:ext>
                </a:extLst>
              </a:tr>
              <a:tr h="405252">
                <a:tc>
                  <a:txBody>
                    <a:bodyPr/>
                    <a:lstStyle/>
                    <a:p>
                      <a:pPr algn="l" rtl="0" fontAlgn="base">
                        <a:lnSpc>
                          <a:spcPts val="1350"/>
                        </a:lnSpc>
                        <a:buNone/>
                      </a:pPr>
                      <a:r>
                        <a:rPr lang="nl-NL" sz="1800" b="0" i="0">
                          <a:effectLst/>
                          <a:latin typeface="Arial"/>
                          <a:cs typeface="Arial"/>
                        </a:rPr>
                        <a:t>Groep 3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base">
                        <a:lnSpc>
                          <a:spcPts val="1350"/>
                        </a:lnSpc>
                        <a:buNone/>
                      </a:pPr>
                      <a:r>
                        <a:rPr lang="nl-NL" sz="1800" b="0" i="0">
                          <a:effectLst/>
                          <a:latin typeface="Arial"/>
                          <a:cs typeface="Arial"/>
                        </a:rPr>
                        <a:t>Emily Klooster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ts val="1425"/>
                        </a:lnSpc>
                        <a:buNone/>
                      </a:pPr>
                      <a:r>
                        <a:rPr lang="nl-NL" sz="1800" b="0" i="0">
                          <a:solidFill>
                            <a:srgbClr val="000000"/>
                          </a:solidFill>
                          <a:effectLst/>
                          <a:latin typeface="Arial"/>
                          <a:cs typeface="Arial"/>
                        </a:rPr>
                        <a:t>Sander </a:t>
                      </a:r>
                      <a:r>
                        <a:rPr lang="nl-NL" sz="1800" b="0" i="0" err="1">
                          <a:solidFill>
                            <a:srgbClr val="000000"/>
                          </a:solidFill>
                          <a:effectLst/>
                          <a:latin typeface="Arial"/>
                          <a:cs typeface="Arial"/>
                        </a:rPr>
                        <a:t>Merkus</a:t>
                      </a:r>
                      <a:r>
                        <a:rPr lang="nl-NL" sz="1800" b="0" i="0">
                          <a:solidFill>
                            <a:srgbClr val="000000"/>
                          </a:solidFill>
                          <a:effectLst/>
                          <a:latin typeface="Arial"/>
                          <a:cs typeface="Arial"/>
                        </a:rPr>
                        <a:t> </a:t>
                      </a:r>
                      <a:endParaRPr lang="nl-NL" sz="1800" b="0" i="0">
                        <a:effectLst/>
                        <a:latin typeface="Arial"/>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40716584"/>
                  </a:ext>
                </a:extLst>
              </a:tr>
              <a:tr h="405252">
                <a:tc>
                  <a:txBody>
                    <a:bodyPr/>
                    <a:lstStyle/>
                    <a:p>
                      <a:pPr algn="l" rtl="0" fontAlgn="base">
                        <a:lnSpc>
                          <a:spcPts val="1350"/>
                        </a:lnSpc>
                        <a:buNone/>
                      </a:pPr>
                      <a:r>
                        <a:rPr lang="nl-NL" sz="1800" b="0" i="0">
                          <a:effectLst/>
                          <a:latin typeface="Arial"/>
                          <a:cs typeface="Arial"/>
                        </a:rPr>
                        <a:t>Groep 4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lnSpc>
                          <a:spcPts val="1350"/>
                        </a:lnSpc>
                        <a:buNone/>
                      </a:pPr>
                      <a:r>
                        <a:rPr lang="nl-NL" sz="1800" b="0" i="0">
                          <a:effectLst/>
                          <a:latin typeface="Arial"/>
                          <a:cs typeface="Arial"/>
                        </a:rPr>
                        <a:t>Melissa </a:t>
                      </a:r>
                      <a:r>
                        <a:rPr lang="nl-NL" sz="1800" b="0" i="0" err="1">
                          <a:effectLst/>
                          <a:latin typeface="Arial"/>
                          <a:cs typeface="Arial"/>
                        </a:rPr>
                        <a:t>Davina</a:t>
                      </a:r>
                      <a:r>
                        <a:rPr lang="nl-NL" sz="1800" b="0" i="0">
                          <a:effectLst/>
                          <a:latin typeface="Arial"/>
                          <a:cs typeface="Arial"/>
                        </a:rPr>
                        <a:t> </a:t>
                      </a:r>
                    </a:p>
                  </a:txBody>
                  <a:tcP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nl-NL" sz="1800" b="0" i="0">
                          <a:effectLst/>
                          <a:latin typeface="Arial"/>
                          <a:cs typeface="Arial"/>
                        </a:rPr>
                        <a:t>Tycho van den Hurk </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47414711"/>
                  </a:ext>
                </a:extLst>
              </a:tr>
            </a:tbl>
          </a:graphicData>
        </a:graphic>
      </p:graphicFrame>
      <p:sp>
        <p:nvSpPr>
          <p:cNvPr id="11" name="TextBox 11">
            <a:extLst>
              <a:ext uri="{FF2B5EF4-FFF2-40B4-BE49-F238E27FC236}">
                <a16:creationId xmlns:a16="http://schemas.microsoft.com/office/drawing/2014/main" id="{AF8DD05B-0F12-173A-C665-37668BB7D7D1}"/>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spTree>
    <p:extLst>
      <p:ext uri="{BB962C8B-B14F-4D97-AF65-F5344CB8AC3E}">
        <p14:creationId xmlns:p14="http://schemas.microsoft.com/office/powerpoint/2010/main" val="1284900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50000">
              <a:srgbClr val="1A3F72">
                <a:alpha val="100000"/>
              </a:srgbClr>
            </a:gs>
            <a:gs pos="100000">
              <a:srgbClr val="A90061">
                <a:alpha val="100000"/>
              </a:srgbClr>
            </a:gs>
          </a:gsLst>
          <a:lin ang="2700000"/>
        </a:gradFill>
        <a:effectLst/>
      </p:bgPr>
    </p:bg>
    <p:spTree>
      <p:nvGrpSpPr>
        <p:cNvPr id="1" name="">
          <a:extLst>
            <a:ext uri="{FF2B5EF4-FFF2-40B4-BE49-F238E27FC236}">
              <a16:creationId xmlns:a16="http://schemas.microsoft.com/office/drawing/2014/main" id="{79A0297A-187D-BD7C-9445-28DB76F862C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2E2E3FD-9C58-B3AF-1B7B-26C676D65FBB}"/>
              </a:ext>
            </a:extLst>
          </p:cNvPr>
          <p:cNvGrpSpPr/>
          <p:nvPr/>
        </p:nvGrpSpPr>
        <p:grpSpPr>
          <a:xfrm>
            <a:off x="315470" y="315470"/>
            <a:ext cx="11561060" cy="6227060"/>
            <a:chOff x="0" y="0"/>
            <a:chExt cx="4567332" cy="2460073"/>
          </a:xfrm>
        </p:grpSpPr>
        <p:sp>
          <p:nvSpPr>
            <p:cNvPr id="3" name="Freeform 3">
              <a:extLst>
                <a:ext uri="{FF2B5EF4-FFF2-40B4-BE49-F238E27FC236}">
                  <a16:creationId xmlns:a16="http://schemas.microsoft.com/office/drawing/2014/main" id="{BF0E5587-E714-132A-864A-4BF51C6AA047}"/>
                </a:ext>
              </a:extLst>
            </p:cNvPr>
            <p:cNvSpPr/>
            <p:nvPr/>
          </p:nvSpPr>
          <p:spPr>
            <a:xfrm>
              <a:off x="0" y="0"/>
              <a:ext cx="4567332" cy="2460073"/>
            </a:xfrm>
            <a:custGeom>
              <a:avLst/>
              <a:gdLst/>
              <a:ahLst/>
              <a:cxnLst/>
              <a:rect l="l" t="t" r="r" b="b"/>
              <a:pathLst>
                <a:path w="4567332" h="2460073">
                  <a:moveTo>
                    <a:pt x="22768" y="0"/>
                  </a:moveTo>
                  <a:lnTo>
                    <a:pt x="4544564" y="0"/>
                  </a:lnTo>
                  <a:cubicBezTo>
                    <a:pt x="4557139" y="0"/>
                    <a:pt x="4567332" y="10194"/>
                    <a:pt x="4567332" y="22768"/>
                  </a:cubicBezTo>
                  <a:lnTo>
                    <a:pt x="4567332" y="2437305"/>
                  </a:lnTo>
                  <a:cubicBezTo>
                    <a:pt x="4567332" y="2449879"/>
                    <a:pt x="4557139" y="2460073"/>
                    <a:pt x="4544564" y="2460073"/>
                  </a:cubicBezTo>
                  <a:lnTo>
                    <a:pt x="22768" y="2460073"/>
                  </a:lnTo>
                  <a:cubicBezTo>
                    <a:pt x="10194" y="2460073"/>
                    <a:pt x="0" y="2449879"/>
                    <a:pt x="0" y="2437305"/>
                  </a:cubicBezTo>
                  <a:lnTo>
                    <a:pt x="0" y="22768"/>
                  </a:lnTo>
                  <a:cubicBezTo>
                    <a:pt x="0" y="10194"/>
                    <a:pt x="10194" y="0"/>
                    <a:pt x="22768" y="0"/>
                  </a:cubicBezTo>
                  <a:close/>
                </a:path>
              </a:pathLst>
            </a:custGeom>
            <a:solidFill>
              <a:srgbClr val="000000">
                <a:alpha val="0"/>
              </a:srgbClr>
            </a:solidFill>
            <a:ln w="38100" cap="rnd">
              <a:solidFill>
                <a:srgbClr val="FFFFFF"/>
              </a:solid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4" name="TextBox 4">
              <a:extLst>
                <a:ext uri="{FF2B5EF4-FFF2-40B4-BE49-F238E27FC236}">
                  <a16:creationId xmlns:a16="http://schemas.microsoft.com/office/drawing/2014/main" id="{6605D08E-5E87-78E7-125B-72F351554AA4}"/>
                </a:ext>
              </a:extLst>
            </p:cNvPr>
            <p:cNvSpPr txBox="1"/>
            <p:nvPr/>
          </p:nvSpPr>
          <p:spPr>
            <a:xfrm>
              <a:off x="0" y="-57150"/>
              <a:ext cx="4567332" cy="2517223"/>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5" name="Freeform 5">
            <a:extLst>
              <a:ext uri="{FF2B5EF4-FFF2-40B4-BE49-F238E27FC236}">
                <a16:creationId xmlns:a16="http://schemas.microsoft.com/office/drawing/2014/main" id="{E54B51C7-9DCC-8327-4903-FC4C6BDE2172}"/>
              </a:ext>
            </a:extLst>
          </p:cNvPr>
          <p:cNvSpPr/>
          <p:nvPr/>
        </p:nvSpPr>
        <p:spPr>
          <a:xfrm>
            <a:off x="6493767" y="3200075"/>
            <a:ext cx="7315851" cy="7315851"/>
          </a:xfrm>
          <a:custGeom>
            <a:avLst/>
            <a:gdLst/>
            <a:ahLst/>
            <a:cxnLst/>
            <a:rect l="l" t="t" r="r" b="b"/>
            <a:pathLst>
              <a:path w="10973776" h="10973776">
                <a:moveTo>
                  <a:pt x="0" y="0"/>
                </a:moveTo>
                <a:lnTo>
                  <a:pt x="10973776" y="0"/>
                </a:lnTo>
                <a:lnTo>
                  <a:pt x="10973776" y="10973776"/>
                </a:lnTo>
                <a:lnTo>
                  <a:pt x="0" y="10973776"/>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6" name="Freeform 6">
            <a:extLst>
              <a:ext uri="{FF2B5EF4-FFF2-40B4-BE49-F238E27FC236}">
                <a16:creationId xmlns:a16="http://schemas.microsoft.com/office/drawing/2014/main" id="{D20FA7FC-AF48-C3C7-85BC-1994304286E5}"/>
              </a:ext>
            </a:extLst>
          </p:cNvPr>
          <p:cNvSpPr/>
          <p:nvPr/>
        </p:nvSpPr>
        <p:spPr>
          <a:xfrm>
            <a:off x="-326627" y="-1919410"/>
            <a:ext cx="3838821" cy="3838821"/>
          </a:xfrm>
          <a:custGeom>
            <a:avLst/>
            <a:gdLst/>
            <a:ahLst/>
            <a:cxnLst/>
            <a:rect l="l" t="t" r="r" b="b"/>
            <a:pathLst>
              <a:path w="5758231" h="5758231">
                <a:moveTo>
                  <a:pt x="0" y="0"/>
                </a:moveTo>
                <a:lnTo>
                  <a:pt x="5758231" y="0"/>
                </a:lnTo>
                <a:lnTo>
                  <a:pt x="5758231" y="5758230"/>
                </a:lnTo>
                <a:lnTo>
                  <a:pt x="0" y="5758230"/>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8" name="Freeform 8">
            <a:extLst>
              <a:ext uri="{FF2B5EF4-FFF2-40B4-BE49-F238E27FC236}">
                <a16:creationId xmlns:a16="http://schemas.microsoft.com/office/drawing/2014/main" id="{1E580F0F-6A86-B220-5573-1383D5306489}"/>
              </a:ext>
            </a:extLst>
          </p:cNvPr>
          <p:cNvSpPr/>
          <p:nvPr/>
        </p:nvSpPr>
        <p:spPr>
          <a:xfrm>
            <a:off x="10263210" y="828161"/>
            <a:ext cx="1101644" cy="893333"/>
          </a:xfrm>
          <a:custGeom>
            <a:avLst/>
            <a:gdLst/>
            <a:ahLst/>
            <a:cxnLst/>
            <a:rect l="l" t="t" r="r" b="b"/>
            <a:pathLst>
              <a:path w="1652466" h="1339999">
                <a:moveTo>
                  <a:pt x="0" y="0"/>
                </a:moveTo>
                <a:lnTo>
                  <a:pt x="1652465" y="0"/>
                </a:lnTo>
                <a:lnTo>
                  <a:pt x="1652465" y="1340000"/>
                </a:lnTo>
                <a:lnTo>
                  <a:pt x="0" y="1340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9" name="TextBox 9">
            <a:extLst>
              <a:ext uri="{FF2B5EF4-FFF2-40B4-BE49-F238E27FC236}">
                <a16:creationId xmlns:a16="http://schemas.microsoft.com/office/drawing/2014/main" id="{E5CFE105-0CB5-B138-3C61-BA074D2B19FA}"/>
              </a:ext>
            </a:extLst>
          </p:cNvPr>
          <p:cNvSpPr txBox="1"/>
          <p:nvPr/>
        </p:nvSpPr>
        <p:spPr>
          <a:xfrm>
            <a:off x="1066800" y="920975"/>
            <a:ext cx="4451873" cy="201337"/>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706"/>
              </a:lnSpc>
            </a:pPr>
            <a:r>
              <a:rPr lang="en-US" sz="1050" b="1" spc="319">
                <a:solidFill>
                  <a:srgbClr val="EDEAE3"/>
                </a:solidFill>
                <a:latin typeface="Rubik"/>
                <a:ea typeface="Rubik"/>
                <a:cs typeface="Rubik"/>
                <a:sym typeface="Rubik"/>
              </a:rPr>
              <a:t>24-09-2025</a:t>
            </a:r>
            <a:endParaRPr lang="en-US" sz="1066" b="1" spc="319">
              <a:solidFill>
                <a:srgbClr val="EDEAE3"/>
              </a:solidFill>
              <a:latin typeface="Rubik"/>
              <a:ea typeface="Rubik"/>
              <a:cs typeface="Rubik"/>
              <a:sym typeface="Rubik"/>
            </a:endParaRPr>
          </a:p>
        </p:txBody>
      </p:sp>
      <p:sp>
        <p:nvSpPr>
          <p:cNvPr id="10" name="TextBox 10">
            <a:extLst>
              <a:ext uri="{FF2B5EF4-FFF2-40B4-BE49-F238E27FC236}">
                <a16:creationId xmlns:a16="http://schemas.microsoft.com/office/drawing/2014/main" id="{4B4E2501-7D8F-E30A-FA63-72FD9D00B41F}"/>
              </a:ext>
            </a:extLst>
          </p:cNvPr>
          <p:cNvSpPr txBox="1"/>
          <p:nvPr/>
        </p:nvSpPr>
        <p:spPr>
          <a:xfrm>
            <a:off x="440872" y="1866155"/>
            <a:ext cx="11310256" cy="1597040"/>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6666"/>
              </a:lnSpc>
            </a:pPr>
            <a:r>
              <a:rPr lang="en-US" sz="4800" b="1" err="1">
                <a:solidFill>
                  <a:srgbClr val="EDEAE3"/>
                </a:solidFill>
                <a:latin typeface="Arial"/>
                <a:ea typeface="Gradus"/>
                <a:cs typeface="Arial"/>
                <a:sym typeface="Gradus"/>
              </a:rPr>
              <a:t>Thematische</a:t>
            </a:r>
            <a:r>
              <a:rPr lang="en-US" sz="4800" b="1">
                <a:solidFill>
                  <a:srgbClr val="EDEAE3"/>
                </a:solidFill>
                <a:latin typeface="Arial"/>
                <a:ea typeface="Gradus"/>
                <a:cs typeface="Arial"/>
                <a:sym typeface="Gradus"/>
              </a:rPr>
              <a:t> Leer </a:t>
            </a:r>
            <a:r>
              <a:rPr lang="en-US" sz="4800" b="1" err="1">
                <a:solidFill>
                  <a:srgbClr val="EDEAE3"/>
                </a:solidFill>
                <a:latin typeface="Arial"/>
                <a:ea typeface="Gradus"/>
                <a:cs typeface="Arial"/>
                <a:sym typeface="Gradus"/>
              </a:rPr>
              <a:t>Cycli</a:t>
            </a:r>
            <a:r>
              <a:rPr lang="en-US" sz="4800" b="1">
                <a:solidFill>
                  <a:srgbClr val="EDEAE3"/>
                </a:solidFill>
                <a:latin typeface="Arial"/>
                <a:ea typeface="Gradus"/>
                <a:cs typeface="Arial"/>
                <a:sym typeface="Gradus"/>
              </a:rPr>
              <a:t> (TLC's)</a:t>
            </a:r>
            <a:endParaRPr lang="en-US" sz="4800" b="1">
              <a:solidFill>
                <a:srgbClr val="EDEAE3"/>
              </a:solidFill>
              <a:latin typeface="Arial"/>
              <a:ea typeface="Gradus"/>
              <a:cs typeface="Arial"/>
            </a:endParaRPr>
          </a:p>
          <a:p>
            <a:pPr>
              <a:lnSpc>
                <a:spcPts val="6666"/>
              </a:lnSpc>
            </a:pPr>
            <a:r>
              <a:rPr lang="en-US" sz="3200" b="1" err="1">
                <a:solidFill>
                  <a:srgbClr val="EDEAE3"/>
                </a:solidFill>
                <a:latin typeface="Arial"/>
                <a:cs typeface="Arial"/>
                <a:sym typeface="Gradus"/>
              </a:rPr>
              <a:t>Bovenregionaal</a:t>
            </a:r>
            <a:r>
              <a:rPr lang="en-US" sz="3200" b="1">
                <a:solidFill>
                  <a:srgbClr val="EDEAE3"/>
                </a:solidFill>
                <a:latin typeface="Arial"/>
                <a:cs typeface="Arial"/>
                <a:sym typeface="Gradus"/>
              </a:rPr>
              <a:t> </a:t>
            </a:r>
            <a:r>
              <a:rPr lang="en-US" sz="3200" b="1" err="1">
                <a:solidFill>
                  <a:srgbClr val="EDEAE3"/>
                </a:solidFill>
                <a:latin typeface="Arial"/>
                <a:cs typeface="Arial"/>
                <a:sym typeface="Gradus"/>
              </a:rPr>
              <a:t>leren</a:t>
            </a:r>
            <a:r>
              <a:rPr lang="en-US" sz="3200" b="1">
                <a:solidFill>
                  <a:srgbClr val="EDEAE3"/>
                </a:solidFill>
                <a:latin typeface="Arial"/>
                <a:cs typeface="Arial"/>
                <a:sym typeface="Gradus"/>
              </a:rPr>
              <a:t> </a:t>
            </a:r>
            <a:r>
              <a:rPr lang="en-US" sz="3200" b="1" err="1">
                <a:solidFill>
                  <a:srgbClr val="EDEAE3"/>
                </a:solidFill>
                <a:latin typeface="Arial"/>
                <a:cs typeface="Arial"/>
                <a:sym typeface="Gradus"/>
              </a:rPr>
              <a:t>binnen</a:t>
            </a:r>
            <a:r>
              <a:rPr lang="en-US" sz="3200" b="1">
                <a:solidFill>
                  <a:srgbClr val="EDEAE3"/>
                </a:solidFill>
                <a:latin typeface="Arial"/>
                <a:cs typeface="Arial"/>
                <a:sym typeface="Gradus"/>
              </a:rPr>
              <a:t> </a:t>
            </a:r>
            <a:r>
              <a:rPr lang="en-US" sz="3200" b="1" err="1">
                <a:solidFill>
                  <a:srgbClr val="EDEAE3"/>
                </a:solidFill>
                <a:latin typeface="Arial"/>
                <a:cs typeface="Arial"/>
                <a:sym typeface="Gradus"/>
              </a:rPr>
              <a:t>LeVEL</a:t>
            </a:r>
            <a:endParaRPr lang="en-US" sz="3200" b="1" err="1">
              <a:solidFill>
                <a:srgbClr val="EDEAE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5166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100000">
              <a:srgbClr val="1A3F72">
                <a:alpha val="100000"/>
              </a:srgbClr>
            </a:gs>
          </a:gsLst>
          <a:lin ang="2700000"/>
        </a:gradFill>
        <a:effectLst/>
      </p:bgPr>
    </p:bg>
    <p:spTree>
      <p:nvGrpSpPr>
        <p:cNvPr id="1" name="">
          <a:extLst>
            <a:ext uri="{FF2B5EF4-FFF2-40B4-BE49-F238E27FC236}">
              <a16:creationId xmlns:a16="http://schemas.microsoft.com/office/drawing/2014/main" id="{94F4EB1A-F42B-4680-CA10-64B671AD651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C806C31-DD13-9DAB-0D23-2E990A81C4F4}"/>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3" name="Group 3">
            <a:extLst>
              <a:ext uri="{FF2B5EF4-FFF2-40B4-BE49-F238E27FC236}">
                <a16:creationId xmlns:a16="http://schemas.microsoft.com/office/drawing/2014/main" id="{00736E15-4BCD-7781-56FF-0BFE3E086BD5}"/>
              </a:ext>
            </a:extLst>
          </p:cNvPr>
          <p:cNvGrpSpPr/>
          <p:nvPr/>
        </p:nvGrpSpPr>
        <p:grpSpPr>
          <a:xfrm>
            <a:off x="485775" y="685800"/>
            <a:ext cx="11020425" cy="5614988"/>
            <a:chOff x="0" y="0"/>
            <a:chExt cx="4274726" cy="1966975"/>
          </a:xfrm>
        </p:grpSpPr>
        <p:sp>
          <p:nvSpPr>
            <p:cNvPr id="4" name="Freeform 4">
              <a:extLst>
                <a:ext uri="{FF2B5EF4-FFF2-40B4-BE49-F238E27FC236}">
                  <a16:creationId xmlns:a16="http://schemas.microsoft.com/office/drawing/2014/main" id="{CEF2877A-6097-8266-71E5-D05611F10D67}"/>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TextBox 5">
              <a:extLst>
                <a:ext uri="{FF2B5EF4-FFF2-40B4-BE49-F238E27FC236}">
                  <a16:creationId xmlns:a16="http://schemas.microsoft.com/office/drawing/2014/main" id="{33132654-8558-5382-61F4-351DC29BF3D3}"/>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E1567DA8-4C5D-FA8A-F3AF-0115F795C2B0}"/>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4" name="TextBox 7">
            <a:extLst>
              <a:ext uri="{FF2B5EF4-FFF2-40B4-BE49-F238E27FC236}">
                <a16:creationId xmlns:a16="http://schemas.microsoft.com/office/drawing/2014/main" id="{543388E7-D0E9-824B-3955-2B07AFACCDC6}"/>
              </a:ext>
            </a:extLst>
          </p:cNvPr>
          <p:cNvSpPr txBox="1"/>
          <p:nvPr/>
        </p:nvSpPr>
        <p:spPr>
          <a:xfrm>
            <a:off x="685800" y="1027404"/>
            <a:ext cx="10548257" cy="769441"/>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500" b="1" err="1">
                <a:solidFill>
                  <a:srgbClr val="A90061"/>
                </a:solidFill>
                <a:latin typeface="Arial"/>
                <a:ea typeface="Gradus Semi-Bold"/>
                <a:cs typeface="Arial"/>
                <a:sym typeface="Gradus Semi-Bold"/>
              </a:rPr>
              <a:t>Belangrijke</a:t>
            </a:r>
            <a:r>
              <a:rPr lang="en-US" sz="2500" b="1">
                <a:solidFill>
                  <a:srgbClr val="A90061"/>
                </a:solidFill>
                <a:latin typeface="Arial"/>
                <a:ea typeface="Gradus Semi-Bold"/>
                <a:cs typeface="Arial"/>
                <a:sym typeface="Gradus Semi-Bold"/>
              </a:rPr>
              <a:t> data TLC's</a:t>
            </a:r>
            <a:endParaRPr lang="en-US" sz="2500">
              <a:solidFill>
                <a:srgbClr val="000000"/>
              </a:solidFill>
              <a:latin typeface="Arial"/>
              <a:ea typeface="Gradus Semi-Bold"/>
              <a:cs typeface="Arial"/>
            </a:endParaRPr>
          </a:p>
          <a:p>
            <a:pPr>
              <a:lnSpc>
                <a:spcPts val="3040"/>
              </a:lnSpc>
            </a:pPr>
            <a:endParaRPr lang="en-US" sz="2500" b="1">
              <a:solidFill>
                <a:srgbClr val="A90061"/>
              </a:solidFill>
              <a:latin typeface="Arial" panose="020B0604020202020204" pitchFamily="34" charset="0"/>
              <a:ea typeface="Gradus Semi-Bold"/>
              <a:cs typeface="Arial" panose="020B0604020202020204" pitchFamily="34" charset="0"/>
            </a:endParaRPr>
          </a:p>
        </p:txBody>
      </p:sp>
      <p:sp>
        <p:nvSpPr>
          <p:cNvPr id="7" name="TextBox 11">
            <a:extLst>
              <a:ext uri="{FF2B5EF4-FFF2-40B4-BE49-F238E27FC236}">
                <a16:creationId xmlns:a16="http://schemas.microsoft.com/office/drawing/2014/main" id="{258F2A19-157D-71BB-C2A6-7A34E999E953}"/>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graphicFrame>
        <p:nvGraphicFramePr>
          <p:cNvPr id="22" name="Tabel 21">
            <a:extLst>
              <a:ext uri="{FF2B5EF4-FFF2-40B4-BE49-F238E27FC236}">
                <a16:creationId xmlns:a16="http://schemas.microsoft.com/office/drawing/2014/main" id="{16752661-C340-97F0-30C3-B349B47B8FAC}"/>
              </a:ext>
            </a:extLst>
          </p:cNvPr>
          <p:cNvGraphicFramePr>
            <a:graphicFrameLocks noGrp="1"/>
          </p:cNvGraphicFramePr>
          <p:nvPr>
            <p:extLst>
              <p:ext uri="{D42A27DB-BD31-4B8C-83A1-F6EECF244321}">
                <p14:modId xmlns:p14="http://schemas.microsoft.com/office/powerpoint/2010/main" val="1091959955"/>
              </p:ext>
            </p:extLst>
          </p:nvPr>
        </p:nvGraphicFramePr>
        <p:xfrm>
          <a:off x="1911895" y="2010519"/>
          <a:ext cx="8168636" cy="3337559"/>
        </p:xfrm>
        <a:graphic>
          <a:graphicData uri="http://schemas.openxmlformats.org/drawingml/2006/table">
            <a:tbl>
              <a:tblPr firstRow="1" bandRow="1">
                <a:tableStyleId>{F2DE63D5-997A-4646-A377-4702673A728D}</a:tableStyleId>
              </a:tblPr>
              <a:tblGrid>
                <a:gridCol w="3463635">
                  <a:extLst>
                    <a:ext uri="{9D8B030D-6E8A-4147-A177-3AD203B41FA5}">
                      <a16:colId xmlns:a16="http://schemas.microsoft.com/office/drawing/2014/main" val="1985783110"/>
                    </a:ext>
                  </a:extLst>
                </a:gridCol>
                <a:gridCol w="2553194">
                  <a:extLst>
                    <a:ext uri="{9D8B030D-6E8A-4147-A177-3AD203B41FA5}">
                      <a16:colId xmlns:a16="http://schemas.microsoft.com/office/drawing/2014/main" val="2446443733"/>
                    </a:ext>
                  </a:extLst>
                </a:gridCol>
                <a:gridCol w="2151807">
                  <a:extLst>
                    <a:ext uri="{9D8B030D-6E8A-4147-A177-3AD203B41FA5}">
                      <a16:colId xmlns:a16="http://schemas.microsoft.com/office/drawing/2014/main" val="3315295485"/>
                    </a:ext>
                  </a:extLst>
                </a:gridCol>
              </a:tblGrid>
              <a:tr h="370840">
                <a:tc>
                  <a:txBody>
                    <a:bodyPr/>
                    <a:lstStyle/>
                    <a:p>
                      <a:r>
                        <a:rPr lang="nl-NL">
                          <a:solidFill>
                            <a:schemeClr val="tx1"/>
                          </a:solidFill>
                        </a:rPr>
                        <a:t>TLC data</a:t>
                      </a:r>
                    </a:p>
                  </a:txBody>
                  <a:tcPr>
                    <a:solidFill>
                      <a:schemeClr val="accent6">
                        <a:lumMod val="20000"/>
                        <a:lumOff val="80000"/>
                      </a:schemeClr>
                    </a:solidFill>
                  </a:tcPr>
                </a:tc>
                <a:tc>
                  <a:txBody>
                    <a:bodyPr/>
                    <a:lstStyle/>
                    <a:p>
                      <a:endParaRPr lang="nl-NL">
                        <a:solidFill>
                          <a:schemeClr val="tx1"/>
                        </a:solidFill>
                      </a:endParaRPr>
                    </a:p>
                  </a:txBody>
                  <a:tcPr>
                    <a:solidFill>
                      <a:schemeClr val="accent6">
                        <a:lumMod val="20000"/>
                        <a:lumOff val="80000"/>
                      </a:schemeClr>
                    </a:solidFill>
                  </a:tcPr>
                </a:tc>
                <a:tc>
                  <a:txBody>
                    <a:bodyPr/>
                    <a:lstStyle/>
                    <a:p>
                      <a:endParaRPr lang="nl-NL">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680510109"/>
                  </a:ext>
                </a:extLst>
              </a:tr>
              <a:tr h="370840">
                <a:tc>
                  <a:txBody>
                    <a:bodyPr/>
                    <a:lstStyle/>
                    <a:p>
                      <a:r>
                        <a:rPr lang="nl-NL">
                          <a:solidFill>
                            <a:schemeClr val="tx1"/>
                          </a:solidFill>
                        </a:rPr>
                        <a:t>Kick-off </a:t>
                      </a:r>
                    </a:p>
                  </a:txBody>
                  <a:tcPr/>
                </a:tc>
                <a:tc>
                  <a:txBody>
                    <a:bodyPr/>
                    <a:lstStyle/>
                    <a:p>
                      <a:r>
                        <a:rPr lang="nl-NL">
                          <a:solidFill>
                            <a:schemeClr val="tx1"/>
                          </a:solidFill>
                        </a:rPr>
                        <a:t>24 september 2025</a:t>
                      </a:r>
                    </a:p>
                  </a:txBody>
                  <a:tcPr/>
                </a:tc>
                <a:tc>
                  <a:txBody>
                    <a:bodyPr/>
                    <a:lstStyle/>
                    <a:p>
                      <a:r>
                        <a:rPr lang="nl-NL">
                          <a:solidFill>
                            <a:schemeClr val="tx1"/>
                          </a:solidFill>
                        </a:rPr>
                        <a:t>Vandaag</a:t>
                      </a:r>
                    </a:p>
                  </a:txBody>
                  <a:tcPr/>
                </a:tc>
                <a:extLst>
                  <a:ext uri="{0D108BD9-81ED-4DB2-BD59-A6C34878D82A}">
                    <a16:rowId xmlns:a16="http://schemas.microsoft.com/office/drawing/2014/main" val="3592601661"/>
                  </a:ext>
                </a:extLst>
              </a:tr>
              <a:tr h="370839">
                <a:tc>
                  <a:txBody>
                    <a:bodyPr/>
                    <a:lstStyle/>
                    <a:p>
                      <a:pPr lvl="0">
                        <a:buNone/>
                      </a:pPr>
                      <a:r>
                        <a:rPr lang="nl-NL">
                          <a:solidFill>
                            <a:schemeClr val="tx1"/>
                          </a:solidFill>
                        </a:rPr>
                        <a:t>Leerbijeenkomst TLC 1</a:t>
                      </a:r>
                    </a:p>
                  </a:txBody>
                  <a:tcPr/>
                </a:tc>
                <a:tc>
                  <a:txBody>
                    <a:bodyPr/>
                    <a:lstStyle/>
                    <a:p>
                      <a:pPr lvl="0">
                        <a:buNone/>
                      </a:pPr>
                      <a:r>
                        <a:rPr lang="nl-NL">
                          <a:solidFill>
                            <a:schemeClr val="tx1"/>
                          </a:solidFill>
                        </a:rPr>
                        <a:t>6 november 2025</a:t>
                      </a:r>
                    </a:p>
                  </a:txBody>
                  <a:tcPr/>
                </a:tc>
                <a:tc>
                  <a:txBody>
                    <a:bodyPr/>
                    <a:lstStyle/>
                    <a:p>
                      <a:pPr lvl="0">
                        <a:buNone/>
                      </a:pPr>
                      <a:r>
                        <a:rPr lang="nl-NL">
                          <a:solidFill>
                            <a:schemeClr val="tx1"/>
                          </a:solidFill>
                        </a:rPr>
                        <a:t>Online</a:t>
                      </a:r>
                    </a:p>
                  </a:txBody>
                  <a:tcPr/>
                </a:tc>
                <a:extLst>
                  <a:ext uri="{0D108BD9-81ED-4DB2-BD59-A6C34878D82A}">
                    <a16:rowId xmlns:a16="http://schemas.microsoft.com/office/drawing/2014/main" val="4122897693"/>
                  </a:ext>
                </a:extLst>
              </a:tr>
              <a:tr h="370840">
                <a:tc>
                  <a:txBody>
                    <a:bodyPr/>
                    <a:lstStyle/>
                    <a:p>
                      <a:r>
                        <a:rPr lang="nl-NL">
                          <a:solidFill>
                            <a:schemeClr val="tx1"/>
                          </a:solidFill>
                        </a:rPr>
                        <a:t>Uitwisselbijeenkomst TLC 1</a:t>
                      </a:r>
                    </a:p>
                  </a:txBody>
                  <a:tcPr/>
                </a:tc>
                <a:tc>
                  <a:txBody>
                    <a:bodyPr/>
                    <a:lstStyle/>
                    <a:p>
                      <a:r>
                        <a:rPr lang="nl-NL">
                          <a:solidFill>
                            <a:schemeClr val="tx1"/>
                          </a:solidFill>
                        </a:rPr>
                        <a:t>3 december 2025</a:t>
                      </a:r>
                    </a:p>
                  </a:txBody>
                  <a:tcPr/>
                </a:tc>
                <a:tc>
                  <a:txBody>
                    <a:bodyPr/>
                    <a:lstStyle/>
                    <a:p>
                      <a:r>
                        <a:rPr lang="nl-NL">
                          <a:solidFill>
                            <a:schemeClr val="tx1"/>
                          </a:solidFill>
                        </a:rPr>
                        <a:t>Live</a:t>
                      </a:r>
                    </a:p>
                  </a:txBody>
                  <a:tcPr/>
                </a:tc>
                <a:extLst>
                  <a:ext uri="{0D108BD9-81ED-4DB2-BD59-A6C34878D82A}">
                    <a16:rowId xmlns:a16="http://schemas.microsoft.com/office/drawing/2014/main" val="4117754417"/>
                  </a:ext>
                </a:extLst>
              </a:tr>
              <a:tr h="370840">
                <a:tc>
                  <a:txBody>
                    <a:bodyPr/>
                    <a:lstStyle/>
                    <a:p>
                      <a:pPr lvl="0">
                        <a:buNone/>
                      </a:pPr>
                      <a:r>
                        <a:rPr lang="nl-NL" sz="1800" b="0" i="0" u="none" strike="noStrike" noProof="0">
                          <a:solidFill>
                            <a:schemeClr val="tx1"/>
                          </a:solidFill>
                          <a:latin typeface="Aptos"/>
                        </a:rPr>
                        <a:t>Leerbijeenkomst TLC 2</a:t>
                      </a:r>
                      <a:endParaRPr lang="nl-NL"/>
                    </a:p>
                  </a:txBody>
                  <a:tcPr/>
                </a:tc>
                <a:tc>
                  <a:txBody>
                    <a:bodyPr/>
                    <a:lstStyle/>
                    <a:p>
                      <a:r>
                        <a:rPr lang="nl-NL">
                          <a:solidFill>
                            <a:schemeClr val="tx1"/>
                          </a:solidFill>
                        </a:rPr>
                        <a:t>3 februari 2026</a:t>
                      </a:r>
                    </a:p>
                  </a:txBody>
                  <a:tcPr/>
                </a:tc>
                <a:tc>
                  <a:txBody>
                    <a:bodyPr/>
                    <a:lstStyle/>
                    <a:p>
                      <a:r>
                        <a:rPr lang="nl-NL">
                          <a:solidFill>
                            <a:schemeClr val="tx1"/>
                          </a:solidFill>
                        </a:rPr>
                        <a:t>Online</a:t>
                      </a:r>
                    </a:p>
                  </a:txBody>
                  <a:tcPr/>
                </a:tc>
                <a:extLst>
                  <a:ext uri="{0D108BD9-81ED-4DB2-BD59-A6C34878D82A}">
                    <a16:rowId xmlns:a16="http://schemas.microsoft.com/office/drawing/2014/main" val="2602722548"/>
                  </a:ext>
                </a:extLst>
              </a:tr>
              <a:tr h="370840">
                <a:tc>
                  <a:txBody>
                    <a:bodyPr/>
                    <a:lstStyle/>
                    <a:p>
                      <a:pPr lvl="0">
                        <a:buNone/>
                      </a:pPr>
                      <a:r>
                        <a:rPr lang="nl-NL" sz="1800" b="0" i="0" u="none" strike="noStrike" noProof="0">
                          <a:solidFill>
                            <a:schemeClr val="tx1"/>
                          </a:solidFill>
                          <a:latin typeface="Aptos"/>
                        </a:rPr>
                        <a:t>Uitwisselbijeenkomst TLC 2</a:t>
                      </a:r>
                      <a:endParaRPr lang="nl-NL"/>
                    </a:p>
                  </a:txBody>
                  <a:tcPr/>
                </a:tc>
                <a:tc>
                  <a:txBody>
                    <a:bodyPr/>
                    <a:lstStyle/>
                    <a:p>
                      <a:r>
                        <a:rPr lang="nl-NL">
                          <a:solidFill>
                            <a:schemeClr val="tx1"/>
                          </a:solidFill>
                        </a:rPr>
                        <a:t>19 maart 2026</a:t>
                      </a:r>
                    </a:p>
                  </a:txBody>
                  <a:tcPr/>
                </a:tc>
                <a:tc>
                  <a:txBody>
                    <a:bodyPr/>
                    <a:lstStyle/>
                    <a:p>
                      <a:r>
                        <a:rPr lang="nl-NL">
                          <a:solidFill>
                            <a:schemeClr val="tx1"/>
                          </a:solidFill>
                        </a:rPr>
                        <a:t>Live</a:t>
                      </a:r>
                    </a:p>
                  </a:txBody>
                  <a:tcPr/>
                </a:tc>
                <a:extLst>
                  <a:ext uri="{0D108BD9-81ED-4DB2-BD59-A6C34878D82A}">
                    <a16:rowId xmlns:a16="http://schemas.microsoft.com/office/drawing/2014/main" val="1932451333"/>
                  </a:ext>
                </a:extLst>
              </a:tr>
              <a:tr h="370840">
                <a:tc>
                  <a:txBody>
                    <a:bodyPr/>
                    <a:lstStyle/>
                    <a:p>
                      <a:pPr lvl="0">
                        <a:buNone/>
                      </a:pPr>
                      <a:r>
                        <a:rPr lang="nl-NL" sz="1800" b="0" i="0" u="none" strike="noStrike" noProof="0">
                          <a:solidFill>
                            <a:schemeClr val="tx1"/>
                          </a:solidFill>
                          <a:latin typeface="Aptos"/>
                        </a:rPr>
                        <a:t>Leerbijeenkomst TLC 3</a:t>
                      </a:r>
                      <a:endParaRPr lang="nl-NL"/>
                    </a:p>
                  </a:txBody>
                  <a:tcPr/>
                </a:tc>
                <a:tc>
                  <a:txBody>
                    <a:bodyPr/>
                    <a:lstStyle/>
                    <a:p>
                      <a:r>
                        <a:rPr lang="nl-NL">
                          <a:solidFill>
                            <a:schemeClr val="tx1"/>
                          </a:solidFill>
                        </a:rPr>
                        <a:t>13 mei 2026</a:t>
                      </a:r>
                    </a:p>
                  </a:txBody>
                  <a:tcPr/>
                </a:tc>
                <a:tc>
                  <a:txBody>
                    <a:bodyPr/>
                    <a:lstStyle/>
                    <a:p>
                      <a:r>
                        <a:rPr lang="nl-NL">
                          <a:solidFill>
                            <a:schemeClr val="tx1"/>
                          </a:solidFill>
                        </a:rPr>
                        <a:t>Online</a:t>
                      </a:r>
                    </a:p>
                  </a:txBody>
                  <a:tcPr/>
                </a:tc>
                <a:extLst>
                  <a:ext uri="{0D108BD9-81ED-4DB2-BD59-A6C34878D82A}">
                    <a16:rowId xmlns:a16="http://schemas.microsoft.com/office/drawing/2014/main" val="2551786388"/>
                  </a:ext>
                </a:extLst>
              </a:tr>
              <a:tr h="370840">
                <a:tc>
                  <a:txBody>
                    <a:bodyPr/>
                    <a:lstStyle/>
                    <a:p>
                      <a:pPr lvl="0">
                        <a:buNone/>
                      </a:pPr>
                      <a:r>
                        <a:rPr lang="nl-NL" sz="1800" b="0" i="0" u="none" strike="noStrike" noProof="0">
                          <a:solidFill>
                            <a:schemeClr val="tx1"/>
                          </a:solidFill>
                          <a:latin typeface="Aptos"/>
                        </a:rPr>
                        <a:t>Uitwisselbijeenkomst TLC 3</a:t>
                      </a:r>
                      <a:endParaRPr lang="nl-NL"/>
                    </a:p>
                  </a:txBody>
                  <a:tcPr/>
                </a:tc>
                <a:tc>
                  <a:txBody>
                    <a:bodyPr/>
                    <a:lstStyle/>
                    <a:p>
                      <a:r>
                        <a:rPr lang="nl-NL">
                          <a:solidFill>
                            <a:schemeClr val="tx1"/>
                          </a:solidFill>
                        </a:rPr>
                        <a:t>24 juni 2026</a:t>
                      </a:r>
                    </a:p>
                  </a:txBody>
                  <a:tcPr/>
                </a:tc>
                <a:tc>
                  <a:txBody>
                    <a:bodyPr/>
                    <a:lstStyle/>
                    <a:p>
                      <a:r>
                        <a:rPr lang="nl-NL">
                          <a:solidFill>
                            <a:schemeClr val="tx1"/>
                          </a:solidFill>
                        </a:rPr>
                        <a:t>Live</a:t>
                      </a:r>
                    </a:p>
                  </a:txBody>
                  <a:tcPr/>
                </a:tc>
                <a:extLst>
                  <a:ext uri="{0D108BD9-81ED-4DB2-BD59-A6C34878D82A}">
                    <a16:rowId xmlns:a16="http://schemas.microsoft.com/office/drawing/2014/main" val="1391133518"/>
                  </a:ext>
                </a:extLst>
              </a:tr>
              <a:tr h="370840">
                <a:tc>
                  <a:txBody>
                    <a:bodyPr/>
                    <a:lstStyle/>
                    <a:p>
                      <a:r>
                        <a:rPr lang="nl-NL">
                          <a:solidFill>
                            <a:schemeClr val="tx1"/>
                          </a:solidFill>
                        </a:rPr>
                        <a:t>Eindcongres</a:t>
                      </a:r>
                    </a:p>
                  </a:txBody>
                  <a:tcPr/>
                </a:tc>
                <a:tc>
                  <a:txBody>
                    <a:bodyPr/>
                    <a:lstStyle/>
                    <a:p>
                      <a:r>
                        <a:rPr lang="nl-NL">
                          <a:solidFill>
                            <a:schemeClr val="tx1"/>
                          </a:solidFill>
                        </a:rPr>
                        <a:t>september 2026</a:t>
                      </a:r>
                    </a:p>
                  </a:txBody>
                  <a:tcPr/>
                </a:tc>
                <a:tc>
                  <a:txBody>
                    <a:bodyPr/>
                    <a:lstStyle/>
                    <a:p>
                      <a:r>
                        <a:rPr lang="nl-NL">
                          <a:solidFill>
                            <a:schemeClr val="tx1"/>
                          </a:solidFill>
                        </a:rPr>
                        <a:t>Live</a:t>
                      </a:r>
                    </a:p>
                  </a:txBody>
                  <a:tcPr/>
                </a:tc>
                <a:extLst>
                  <a:ext uri="{0D108BD9-81ED-4DB2-BD59-A6C34878D82A}">
                    <a16:rowId xmlns:a16="http://schemas.microsoft.com/office/drawing/2014/main" val="2627872697"/>
                  </a:ext>
                </a:extLst>
              </a:tr>
            </a:tbl>
          </a:graphicData>
        </a:graphic>
      </p:graphicFrame>
    </p:spTree>
    <p:extLst>
      <p:ext uri="{BB962C8B-B14F-4D97-AF65-F5344CB8AC3E}">
        <p14:creationId xmlns:p14="http://schemas.microsoft.com/office/powerpoint/2010/main" val="3065532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50000">
              <a:srgbClr val="1A3F72">
                <a:alpha val="100000"/>
              </a:srgbClr>
            </a:gs>
            <a:gs pos="100000">
              <a:srgbClr val="A90061">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5400000">
            <a:off x="6854436" y="-319185"/>
            <a:ext cx="6422353" cy="4995163"/>
          </a:xfrm>
          <a:custGeom>
            <a:avLst/>
            <a:gdLst/>
            <a:ahLst/>
            <a:cxnLst/>
            <a:rect l="l" t="t" r="r" b="b"/>
            <a:pathLst>
              <a:path w="9633529" h="7492745">
                <a:moveTo>
                  <a:pt x="0" y="0"/>
                </a:moveTo>
                <a:lnTo>
                  <a:pt x="9633529" y="0"/>
                </a:lnTo>
                <a:lnTo>
                  <a:pt x="9633529" y="7492745"/>
                </a:lnTo>
                <a:lnTo>
                  <a:pt x="0" y="7492745"/>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nl-NL"/>
          </a:p>
        </p:txBody>
      </p:sp>
      <p:sp>
        <p:nvSpPr>
          <p:cNvPr id="3" name="Freeform 3"/>
          <p:cNvSpPr/>
          <p:nvPr/>
        </p:nvSpPr>
        <p:spPr>
          <a:xfrm rot="5400000">
            <a:off x="-2453153" y="3656394"/>
            <a:ext cx="6422353" cy="4995163"/>
          </a:xfrm>
          <a:custGeom>
            <a:avLst/>
            <a:gdLst/>
            <a:ahLst/>
            <a:cxnLst/>
            <a:rect l="l" t="t" r="r" b="b"/>
            <a:pathLst>
              <a:path w="9633529" h="7492745">
                <a:moveTo>
                  <a:pt x="0" y="0"/>
                </a:moveTo>
                <a:lnTo>
                  <a:pt x="9633529" y="0"/>
                </a:lnTo>
                <a:lnTo>
                  <a:pt x="9633529" y="7492744"/>
                </a:lnTo>
                <a:lnTo>
                  <a:pt x="0" y="749274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nl-NL"/>
          </a:p>
        </p:txBody>
      </p:sp>
      <p:grpSp>
        <p:nvGrpSpPr>
          <p:cNvPr id="4" name="Group 4"/>
          <p:cNvGrpSpPr/>
          <p:nvPr/>
        </p:nvGrpSpPr>
        <p:grpSpPr>
          <a:xfrm>
            <a:off x="685800" y="685800"/>
            <a:ext cx="10820400" cy="54864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cap="rnd">
              <a:noFill/>
              <a:prstDash val="solid"/>
              <a:round/>
            </a:ln>
          </p:spPr>
          <p:txBody>
            <a:bodyPr/>
            <a:lstStyle/>
            <a:p>
              <a:endParaRPr lang="nl-NL"/>
            </a:p>
          </p:txBody>
        </p:sp>
        <p:sp>
          <p:nvSpPr>
            <p:cNvPr id="6" name="TextBox 6"/>
            <p:cNvSpPr txBox="1"/>
            <p:nvPr/>
          </p:nvSpPr>
          <p:spPr>
            <a:xfrm>
              <a:off x="0" y="-57150"/>
              <a:ext cx="4274726" cy="2224617"/>
            </a:xfrm>
            <a:prstGeom prst="rect">
              <a:avLst/>
            </a:prstGeom>
          </p:spPr>
          <p:txBody>
            <a:bodyPr lIns="33867" tIns="33867" rIns="33867" bIns="33867" rtlCol="0" anchor="ctr"/>
            <a:lstStyle/>
            <a:p>
              <a:pPr algn="ctr" defTabSz="609630">
                <a:lnSpc>
                  <a:spcPts val="2384"/>
                </a:lnSpc>
              </a:pPr>
              <a:endParaRPr sz="1200">
                <a:solidFill>
                  <a:prstClr val="black"/>
                </a:solidFill>
                <a:latin typeface="Calibri"/>
              </a:endParaRPr>
            </a:p>
          </p:txBody>
        </p:sp>
      </p:grpSp>
      <p:grpSp>
        <p:nvGrpSpPr>
          <p:cNvPr id="7" name="Group 7"/>
          <p:cNvGrpSpPr/>
          <p:nvPr/>
        </p:nvGrpSpPr>
        <p:grpSpPr>
          <a:xfrm>
            <a:off x="2405614" y="2002538"/>
            <a:ext cx="7380772" cy="718333"/>
            <a:chOff x="0" y="0"/>
            <a:chExt cx="14761545" cy="1436665"/>
          </a:xfrm>
        </p:grpSpPr>
        <p:sp>
          <p:nvSpPr>
            <p:cNvPr id="8" name="Freeform 8"/>
            <p:cNvSpPr/>
            <p:nvPr/>
          </p:nvSpPr>
          <p:spPr>
            <a:xfrm>
              <a:off x="0" y="325711"/>
              <a:ext cx="2204756" cy="719302"/>
            </a:xfrm>
            <a:custGeom>
              <a:avLst/>
              <a:gdLst/>
              <a:ahLst/>
              <a:cxnLst/>
              <a:rect l="l" t="t" r="r" b="b"/>
              <a:pathLst>
                <a:path w="2204756" h="719302">
                  <a:moveTo>
                    <a:pt x="0" y="0"/>
                  </a:moveTo>
                  <a:lnTo>
                    <a:pt x="2204756" y="0"/>
                  </a:lnTo>
                  <a:lnTo>
                    <a:pt x="2204756" y="719302"/>
                  </a:lnTo>
                  <a:lnTo>
                    <a:pt x="0" y="719302"/>
                  </a:lnTo>
                  <a:lnTo>
                    <a:pt x="0" y="0"/>
                  </a:lnTo>
                  <a:close/>
                </a:path>
              </a:pathLst>
            </a:custGeom>
            <a:blipFill>
              <a:blip r:embed="rId5"/>
              <a:stretch>
                <a:fillRect/>
              </a:stretch>
            </a:blipFill>
          </p:spPr>
          <p:txBody>
            <a:bodyPr/>
            <a:lstStyle/>
            <a:p>
              <a:endParaRPr lang="nl-NL"/>
            </a:p>
          </p:txBody>
        </p:sp>
        <p:sp>
          <p:nvSpPr>
            <p:cNvPr id="9" name="Freeform 9"/>
            <p:cNvSpPr/>
            <p:nvPr/>
          </p:nvSpPr>
          <p:spPr>
            <a:xfrm>
              <a:off x="3347818" y="108180"/>
              <a:ext cx="1850984" cy="1220306"/>
            </a:xfrm>
            <a:custGeom>
              <a:avLst/>
              <a:gdLst/>
              <a:ahLst/>
              <a:cxnLst/>
              <a:rect l="l" t="t" r="r" b="b"/>
              <a:pathLst>
                <a:path w="1850984" h="1220306">
                  <a:moveTo>
                    <a:pt x="0" y="0"/>
                  </a:moveTo>
                  <a:lnTo>
                    <a:pt x="1850984" y="0"/>
                  </a:lnTo>
                  <a:lnTo>
                    <a:pt x="1850984" y="1220306"/>
                  </a:lnTo>
                  <a:lnTo>
                    <a:pt x="0" y="1220306"/>
                  </a:lnTo>
                  <a:lnTo>
                    <a:pt x="0" y="0"/>
                  </a:lnTo>
                  <a:close/>
                </a:path>
              </a:pathLst>
            </a:custGeom>
            <a:blipFill>
              <a:blip r:embed="rId6"/>
              <a:stretch>
                <a:fillRect/>
              </a:stretch>
            </a:blipFill>
          </p:spPr>
          <p:txBody>
            <a:bodyPr/>
            <a:lstStyle/>
            <a:p>
              <a:endParaRPr lang="nl-NL"/>
            </a:p>
          </p:txBody>
        </p:sp>
        <p:sp>
          <p:nvSpPr>
            <p:cNvPr id="10" name="Freeform 10"/>
            <p:cNvSpPr/>
            <p:nvPr/>
          </p:nvSpPr>
          <p:spPr>
            <a:xfrm>
              <a:off x="6393746" y="17107"/>
              <a:ext cx="2101052" cy="1402452"/>
            </a:xfrm>
            <a:custGeom>
              <a:avLst/>
              <a:gdLst/>
              <a:ahLst/>
              <a:cxnLst/>
              <a:rect l="l" t="t" r="r" b="b"/>
              <a:pathLst>
                <a:path w="2101052" h="1402452">
                  <a:moveTo>
                    <a:pt x="0" y="0"/>
                  </a:moveTo>
                  <a:lnTo>
                    <a:pt x="2101052" y="0"/>
                  </a:lnTo>
                  <a:lnTo>
                    <a:pt x="2101052" y="1402452"/>
                  </a:lnTo>
                  <a:lnTo>
                    <a:pt x="0" y="1402452"/>
                  </a:lnTo>
                  <a:lnTo>
                    <a:pt x="0" y="0"/>
                  </a:lnTo>
                  <a:close/>
                </a:path>
              </a:pathLst>
            </a:custGeom>
            <a:blipFill>
              <a:blip r:embed="rId7"/>
              <a:stretch>
                <a:fillRect/>
              </a:stretch>
            </a:blipFill>
          </p:spPr>
          <p:txBody>
            <a:bodyPr/>
            <a:lstStyle/>
            <a:p>
              <a:endParaRPr lang="nl-NL"/>
            </a:p>
          </p:txBody>
        </p:sp>
        <p:sp>
          <p:nvSpPr>
            <p:cNvPr id="11" name="Freeform 11"/>
            <p:cNvSpPr/>
            <p:nvPr/>
          </p:nvSpPr>
          <p:spPr>
            <a:xfrm>
              <a:off x="9175825" y="49759"/>
              <a:ext cx="3100630" cy="1337147"/>
            </a:xfrm>
            <a:custGeom>
              <a:avLst/>
              <a:gdLst/>
              <a:ahLst/>
              <a:cxnLst/>
              <a:rect l="l" t="t" r="r" b="b"/>
              <a:pathLst>
                <a:path w="3100630" h="1337147">
                  <a:moveTo>
                    <a:pt x="0" y="0"/>
                  </a:moveTo>
                  <a:lnTo>
                    <a:pt x="3100630" y="0"/>
                  </a:lnTo>
                  <a:lnTo>
                    <a:pt x="3100630" y="1337147"/>
                  </a:lnTo>
                  <a:lnTo>
                    <a:pt x="0" y="1337147"/>
                  </a:lnTo>
                  <a:lnTo>
                    <a:pt x="0" y="0"/>
                  </a:lnTo>
                  <a:close/>
                </a:path>
              </a:pathLst>
            </a:custGeom>
            <a:blipFill>
              <a:blip r:embed="rId8"/>
              <a:stretch>
                <a:fillRect/>
              </a:stretch>
            </a:blipFill>
          </p:spPr>
          <p:txBody>
            <a:bodyPr/>
            <a:lstStyle/>
            <a:p>
              <a:endParaRPr lang="nl-NL"/>
            </a:p>
          </p:txBody>
        </p:sp>
        <p:sp>
          <p:nvSpPr>
            <p:cNvPr id="12" name="Freeform 12"/>
            <p:cNvSpPr/>
            <p:nvPr/>
          </p:nvSpPr>
          <p:spPr>
            <a:xfrm>
              <a:off x="12845991" y="0"/>
              <a:ext cx="1915554" cy="1436665"/>
            </a:xfrm>
            <a:custGeom>
              <a:avLst/>
              <a:gdLst/>
              <a:ahLst/>
              <a:cxnLst/>
              <a:rect l="l" t="t" r="r" b="b"/>
              <a:pathLst>
                <a:path w="1915554" h="1436665">
                  <a:moveTo>
                    <a:pt x="0" y="0"/>
                  </a:moveTo>
                  <a:lnTo>
                    <a:pt x="1915554" y="0"/>
                  </a:lnTo>
                  <a:lnTo>
                    <a:pt x="1915554" y="1436665"/>
                  </a:lnTo>
                  <a:lnTo>
                    <a:pt x="0" y="1436665"/>
                  </a:lnTo>
                  <a:lnTo>
                    <a:pt x="0" y="0"/>
                  </a:lnTo>
                  <a:close/>
                </a:path>
              </a:pathLst>
            </a:custGeom>
            <a:blipFill>
              <a:blip r:embed="rId9"/>
              <a:stretch>
                <a:fillRect/>
              </a:stretch>
            </a:blipFill>
          </p:spPr>
          <p:txBody>
            <a:bodyPr/>
            <a:lstStyle/>
            <a:p>
              <a:endParaRPr lang="nl-NL"/>
            </a:p>
          </p:txBody>
        </p:sp>
      </p:grpSp>
      <p:grpSp>
        <p:nvGrpSpPr>
          <p:cNvPr id="13" name="Group 13"/>
          <p:cNvGrpSpPr/>
          <p:nvPr/>
        </p:nvGrpSpPr>
        <p:grpSpPr>
          <a:xfrm>
            <a:off x="2136394" y="2741615"/>
            <a:ext cx="7919214" cy="892694"/>
            <a:chOff x="0" y="0"/>
            <a:chExt cx="15838425" cy="1785386"/>
          </a:xfrm>
        </p:grpSpPr>
        <p:sp>
          <p:nvSpPr>
            <p:cNvPr id="14" name="Freeform 14"/>
            <p:cNvSpPr/>
            <p:nvPr/>
          </p:nvSpPr>
          <p:spPr>
            <a:xfrm>
              <a:off x="0" y="0"/>
              <a:ext cx="1555965" cy="1555965"/>
            </a:xfrm>
            <a:custGeom>
              <a:avLst/>
              <a:gdLst/>
              <a:ahLst/>
              <a:cxnLst/>
              <a:rect l="l" t="t" r="r" b="b"/>
              <a:pathLst>
                <a:path w="1555965" h="1555965">
                  <a:moveTo>
                    <a:pt x="0" y="0"/>
                  </a:moveTo>
                  <a:lnTo>
                    <a:pt x="1555965" y="0"/>
                  </a:lnTo>
                  <a:lnTo>
                    <a:pt x="1555965" y="1555965"/>
                  </a:lnTo>
                  <a:lnTo>
                    <a:pt x="0" y="1555965"/>
                  </a:lnTo>
                  <a:lnTo>
                    <a:pt x="0" y="0"/>
                  </a:lnTo>
                  <a:close/>
                </a:path>
              </a:pathLst>
            </a:custGeom>
            <a:blipFill>
              <a:blip r:embed="rId10"/>
              <a:stretch>
                <a:fillRect/>
              </a:stretch>
            </a:blipFill>
          </p:spPr>
          <p:txBody>
            <a:bodyPr/>
            <a:lstStyle/>
            <a:p>
              <a:endParaRPr lang="nl-NL"/>
            </a:p>
          </p:txBody>
        </p:sp>
        <p:sp>
          <p:nvSpPr>
            <p:cNvPr id="15" name="Freeform 15"/>
            <p:cNvSpPr/>
            <p:nvPr/>
          </p:nvSpPr>
          <p:spPr>
            <a:xfrm>
              <a:off x="2364664" y="264876"/>
              <a:ext cx="1520510" cy="1520510"/>
            </a:xfrm>
            <a:custGeom>
              <a:avLst/>
              <a:gdLst/>
              <a:ahLst/>
              <a:cxnLst/>
              <a:rect l="l" t="t" r="r" b="b"/>
              <a:pathLst>
                <a:path w="1520510" h="1520510">
                  <a:moveTo>
                    <a:pt x="0" y="0"/>
                  </a:moveTo>
                  <a:lnTo>
                    <a:pt x="1520510" y="0"/>
                  </a:lnTo>
                  <a:lnTo>
                    <a:pt x="1520510" y="1520509"/>
                  </a:lnTo>
                  <a:lnTo>
                    <a:pt x="0" y="1520509"/>
                  </a:lnTo>
                  <a:lnTo>
                    <a:pt x="0" y="0"/>
                  </a:lnTo>
                  <a:close/>
                </a:path>
              </a:pathLst>
            </a:custGeom>
            <a:blipFill>
              <a:blip r:embed="rId11"/>
              <a:stretch>
                <a:fillRect/>
              </a:stretch>
            </a:blipFill>
          </p:spPr>
          <p:txBody>
            <a:bodyPr/>
            <a:lstStyle/>
            <a:p>
              <a:endParaRPr lang="nl-NL"/>
            </a:p>
          </p:txBody>
        </p:sp>
        <p:sp>
          <p:nvSpPr>
            <p:cNvPr id="16" name="Freeform 16"/>
            <p:cNvSpPr/>
            <p:nvPr/>
          </p:nvSpPr>
          <p:spPr>
            <a:xfrm>
              <a:off x="4692632" y="484324"/>
              <a:ext cx="2846353" cy="1081614"/>
            </a:xfrm>
            <a:custGeom>
              <a:avLst/>
              <a:gdLst/>
              <a:ahLst/>
              <a:cxnLst/>
              <a:rect l="l" t="t" r="r" b="b"/>
              <a:pathLst>
                <a:path w="2846353" h="1081614">
                  <a:moveTo>
                    <a:pt x="0" y="0"/>
                  </a:moveTo>
                  <a:lnTo>
                    <a:pt x="2846353" y="0"/>
                  </a:lnTo>
                  <a:lnTo>
                    <a:pt x="2846353" y="1081614"/>
                  </a:lnTo>
                  <a:lnTo>
                    <a:pt x="0" y="1081614"/>
                  </a:lnTo>
                  <a:lnTo>
                    <a:pt x="0" y="0"/>
                  </a:lnTo>
                  <a:close/>
                </a:path>
              </a:pathLst>
            </a:custGeom>
            <a:blipFill>
              <a:blip r:embed="rId12"/>
              <a:stretch>
                <a:fillRect/>
              </a:stretch>
            </a:blipFill>
          </p:spPr>
          <p:txBody>
            <a:bodyPr/>
            <a:lstStyle/>
            <a:p>
              <a:endParaRPr lang="nl-NL"/>
            </a:p>
          </p:txBody>
        </p:sp>
        <p:sp>
          <p:nvSpPr>
            <p:cNvPr id="17" name="Freeform 17"/>
            <p:cNvSpPr/>
            <p:nvPr/>
          </p:nvSpPr>
          <p:spPr>
            <a:xfrm>
              <a:off x="8055554" y="647014"/>
              <a:ext cx="1955775" cy="756233"/>
            </a:xfrm>
            <a:custGeom>
              <a:avLst/>
              <a:gdLst/>
              <a:ahLst/>
              <a:cxnLst/>
              <a:rect l="l" t="t" r="r" b="b"/>
              <a:pathLst>
                <a:path w="1955775" h="756233">
                  <a:moveTo>
                    <a:pt x="0" y="0"/>
                  </a:moveTo>
                  <a:lnTo>
                    <a:pt x="1955775" y="0"/>
                  </a:lnTo>
                  <a:lnTo>
                    <a:pt x="1955775" y="756233"/>
                  </a:lnTo>
                  <a:lnTo>
                    <a:pt x="0" y="756233"/>
                  </a:lnTo>
                  <a:lnTo>
                    <a:pt x="0" y="0"/>
                  </a:lnTo>
                  <a:close/>
                </a:path>
              </a:pathLst>
            </a:custGeom>
            <a:blipFill>
              <a:blip r:embed="rId13"/>
              <a:stretch>
                <a:fillRect/>
              </a:stretch>
            </a:blipFill>
          </p:spPr>
          <p:txBody>
            <a:bodyPr/>
            <a:lstStyle/>
            <a:p>
              <a:endParaRPr lang="nl-NL"/>
            </a:p>
          </p:txBody>
        </p:sp>
        <p:sp>
          <p:nvSpPr>
            <p:cNvPr id="18" name="Freeform 18"/>
            <p:cNvSpPr/>
            <p:nvPr/>
          </p:nvSpPr>
          <p:spPr>
            <a:xfrm>
              <a:off x="10821158" y="771876"/>
              <a:ext cx="2135551" cy="506509"/>
            </a:xfrm>
            <a:custGeom>
              <a:avLst/>
              <a:gdLst/>
              <a:ahLst/>
              <a:cxnLst/>
              <a:rect l="l" t="t" r="r" b="b"/>
              <a:pathLst>
                <a:path w="2135551" h="506509">
                  <a:moveTo>
                    <a:pt x="0" y="0"/>
                  </a:moveTo>
                  <a:lnTo>
                    <a:pt x="2135550" y="0"/>
                  </a:lnTo>
                  <a:lnTo>
                    <a:pt x="2135550" y="506509"/>
                  </a:lnTo>
                  <a:lnTo>
                    <a:pt x="0" y="5065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nl-NL"/>
            </a:p>
          </p:txBody>
        </p:sp>
        <p:sp>
          <p:nvSpPr>
            <p:cNvPr id="19" name="Freeform 19"/>
            <p:cNvSpPr/>
            <p:nvPr/>
          </p:nvSpPr>
          <p:spPr>
            <a:xfrm>
              <a:off x="13719847" y="734223"/>
              <a:ext cx="2118578" cy="669025"/>
            </a:xfrm>
            <a:custGeom>
              <a:avLst/>
              <a:gdLst/>
              <a:ahLst/>
              <a:cxnLst/>
              <a:rect l="l" t="t" r="r" b="b"/>
              <a:pathLst>
                <a:path w="2118578" h="669025">
                  <a:moveTo>
                    <a:pt x="0" y="0"/>
                  </a:moveTo>
                  <a:lnTo>
                    <a:pt x="2118578" y="0"/>
                  </a:lnTo>
                  <a:lnTo>
                    <a:pt x="2118578" y="669024"/>
                  </a:lnTo>
                  <a:lnTo>
                    <a:pt x="0" y="66902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nl-NL"/>
            </a:p>
          </p:txBody>
        </p:sp>
      </p:grpSp>
      <p:grpSp>
        <p:nvGrpSpPr>
          <p:cNvPr id="20" name="Group 20"/>
          <p:cNvGrpSpPr/>
          <p:nvPr/>
        </p:nvGrpSpPr>
        <p:grpSpPr>
          <a:xfrm>
            <a:off x="2137820" y="3843658"/>
            <a:ext cx="7916360" cy="818989"/>
            <a:chOff x="0" y="0"/>
            <a:chExt cx="15832720" cy="1637979"/>
          </a:xfrm>
        </p:grpSpPr>
        <p:sp>
          <p:nvSpPr>
            <p:cNvPr id="21" name="Freeform 21"/>
            <p:cNvSpPr/>
            <p:nvPr/>
          </p:nvSpPr>
          <p:spPr>
            <a:xfrm>
              <a:off x="0" y="36905"/>
              <a:ext cx="1601074" cy="1601074"/>
            </a:xfrm>
            <a:custGeom>
              <a:avLst/>
              <a:gdLst/>
              <a:ahLst/>
              <a:cxnLst/>
              <a:rect l="l" t="t" r="r" b="b"/>
              <a:pathLst>
                <a:path w="1601074" h="1601074">
                  <a:moveTo>
                    <a:pt x="0" y="0"/>
                  </a:moveTo>
                  <a:lnTo>
                    <a:pt x="1601074" y="0"/>
                  </a:lnTo>
                  <a:lnTo>
                    <a:pt x="1601074" y="1601074"/>
                  </a:lnTo>
                  <a:lnTo>
                    <a:pt x="0" y="1601074"/>
                  </a:lnTo>
                  <a:lnTo>
                    <a:pt x="0" y="0"/>
                  </a:lnTo>
                  <a:close/>
                </a:path>
              </a:pathLst>
            </a:custGeom>
            <a:blipFill>
              <a:blip r:embed="rId18"/>
              <a:stretch>
                <a:fillRect/>
              </a:stretch>
            </a:blipFill>
          </p:spPr>
          <p:txBody>
            <a:bodyPr/>
            <a:lstStyle/>
            <a:p>
              <a:endParaRPr lang="nl-NL"/>
            </a:p>
          </p:txBody>
        </p:sp>
        <p:sp>
          <p:nvSpPr>
            <p:cNvPr id="22" name="Freeform 22"/>
            <p:cNvSpPr/>
            <p:nvPr/>
          </p:nvSpPr>
          <p:spPr>
            <a:xfrm>
              <a:off x="2022609" y="0"/>
              <a:ext cx="2702665" cy="1637979"/>
            </a:xfrm>
            <a:custGeom>
              <a:avLst/>
              <a:gdLst/>
              <a:ahLst/>
              <a:cxnLst/>
              <a:rect l="l" t="t" r="r" b="b"/>
              <a:pathLst>
                <a:path w="2702665" h="1637979">
                  <a:moveTo>
                    <a:pt x="0" y="0"/>
                  </a:moveTo>
                  <a:lnTo>
                    <a:pt x="2702665" y="0"/>
                  </a:lnTo>
                  <a:lnTo>
                    <a:pt x="2702665" y="1637979"/>
                  </a:lnTo>
                  <a:lnTo>
                    <a:pt x="0" y="1637979"/>
                  </a:lnTo>
                  <a:lnTo>
                    <a:pt x="0" y="0"/>
                  </a:lnTo>
                  <a:close/>
                </a:path>
              </a:pathLst>
            </a:custGeom>
            <a:blipFill>
              <a:blip r:embed="rId19"/>
              <a:stretch>
                <a:fillRect/>
              </a:stretch>
            </a:blipFill>
          </p:spPr>
          <p:txBody>
            <a:bodyPr/>
            <a:lstStyle/>
            <a:p>
              <a:endParaRPr lang="nl-NL"/>
            </a:p>
          </p:txBody>
        </p:sp>
        <p:sp>
          <p:nvSpPr>
            <p:cNvPr id="23" name="Freeform 23"/>
            <p:cNvSpPr/>
            <p:nvPr/>
          </p:nvSpPr>
          <p:spPr>
            <a:xfrm>
              <a:off x="5182474" y="87678"/>
              <a:ext cx="2026388" cy="1499527"/>
            </a:xfrm>
            <a:custGeom>
              <a:avLst/>
              <a:gdLst/>
              <a:ahLst/>
              <a:cxnLst/>
              <a:rect l="l" t="t" r="r" b="b"/>
              <a:pathLst>
                <a:path w="2026388" h="1499527">
                  <a:moveTo>
                    <a:pt x="0" y="0"/>
                  </a:moveTo>
                  <a:lnTo>
                    <a:pt x="2026388" y="0"/>
                  </a:lnTo>
                  <a:lnTo>
                    <a:pt x="2026388" y="1499527"/>
                  </a:lnTo>
                  <a:lnTo>
                    <a:pt x="0" y="1499527"/>
                  </a:lnTo>
                  <a:lnTo>
                    <a:pt x="0" y="0"/>
                  </a:lnTo>
                  <a:close/>
                </a:path>
              </a:pathLst>
            </a:custGeom>
            <a:blipFill>
              <a:blip r:embed="rId20"/>
              <a:stretch>
                <a:fillRect/>
              </a:stretch>
            </a:blipFill>
          </p:spPr>
          <p:txBody>
            <a:bodyPr/>
            <a:lstStyle/>
            <a:p>
              <a:endParaRPr lang="nl-NL"/>
            </a:p>
          </p:txBody>
        </p:sp>
        <p:sp>
          <p:nvSpPr>
            <p:cNvPr id="24" name="Freeform 24"/>
            <p:cNvSpPr/>
            <p:nvPr/>
          </p:nvSpPr>
          <p:spPr>
            <a:xfrm>
              <a:off x="7781836" y="407520"/>
              <a:ext cx="2552047" cy="859843"/>
            </a:xfrm>
            <a:custGeom>
              <a:avLst/>
              <a:gdLst/>
              <a:ahLst/>
              <a:cxnLst/>
              <a:rect l="l" t="t" r="r" b="b"/>
              <a:pathLst>
                <a:path w="2552047" h="859843">
                  <a:moveTo>
                    <a:pt x="0" y="0"/>
                  </a:moveTo>
                  <a:lnTo>
                    <a:pt x="2552046" y="0"/>
                  </a:lnTo>
                  <a:lnTo>
                    <a:pt x="2552046" y="859844"/>
                  </a:lnTo>
                  <a:lnTo>
                    <a:pt x="0" y="859844"/>
                  </a:lnTo>
                  <a:lnTo>
                    <a:pt x="0" y="0"/>
                  </a:lnTo>
                  <a:close/>
                </a:path>
              </a:pathLst>
            </a:custGeom>
            <a:blipFill>
              <a:blip r:embed="rId21"/>
              <a:stretch>
                <a:fillRect/>
              </a:stretch>
            </a:blipFill>
          </p:spPr>
          <p:txBody>
            <a:bodyPr/>
            <a:lstStyle/>
            <a:p>
              <a:endParaRPr lang="nl-NL"/>
            </a:p>
          </p:txBody>
        </p:sp>
        <p:sp>
          <p:nvSpPr>
            <p:cNvPr id="25" name="Freeform 25"/>
            <p:cNvSpPr/>
            <p:nvPr/>
          </p:nvSpPr>
          <p:spPr>
            <a:xfrm>
              <a:off x="10906856" y="148763"/>
              <a:ext cx="2448635" cy="1377357"/>
            </a:xfrm>
            <a:custGeom>
              <a:avLst/>
              <a:gdLst/>
              <a:ahLst/>
              <a:cxnLst/>
              <a:rect l="l" t="t" r="r" b="b"/>
              <a:pathLst>
                <a:path w="2448635" h="1377357">
                  <a:moveTo>
                    <a:pt x="0" y="0"/>
                  </a:moveTo>
                  <a:lnTo>
                    <a:pt x="2448635" y="0"/>
                  </a:lnTo>
                  <a:lnTo>
                    <a:pt x="2448635" y="1377357"/>
                  </a:lnTo>
                  <a:lnTo>
                    <a:pt x="0" y="1377357"/>
                  </a:lnTo>
                  <a:lnTo>
                    <a:pt x="0" y="0"/>
                  </a:lnTo>
                  <a:close/>
                </a:path>
              </a:pathLst>
            </a:custGeom>
            <a:blipFill>
              <a:blip r:embed="rId22"/>
              <a:stretch>
                <a:fillRect/>
              </a:stretch>
            </a:blipFill>
          </p:spPr>
          <p:txBody>
            <a:bodyPr/>
            <a:lstStyle/>
            <a:p>
              <a:endParaRPr lang="nl-NL"/>
            </a:p>
          </p:txBody>
        </p:sp>
        <p:sp>
          <p:nvSpPr>
            <p:cNvPr id="26" name="Freeform 26"/>
            <p:cNvSpPr/>
            <p:nvPr/>
          </p:nvSpPr>
          <p:spPr>
            <a:xfrm>
              <a:off x="14055465" y="239007"/>
              <a:ext cx="1777255" cy="1196870"/>
            </a:xfrm>
            <a:custGeom>
              <a:avLst/>
              <a:gdLst/>
              <a:ahLst/>
              <a:cxnLst/>
              <a:rect l="l" t="t" r="r" b="b"/>
              <a:pathLst>
                <a:path w="1777255" h="1196870">
                  <a:moveTo>
                    <a:pt x="0" y="0"/>
                  </a:moveTo>
                  <a:lnTo>
                    <a:pt x="1777255" y="0"/>
                  </a:lnTo>
                  <a:lnTo>
                    <a:pt x="1777255" y="1196870"/>
                  </a:lnTo>
                  <a:lnTo>
                    <a:pt x="0" y="1196870"/>
                  </a:lnTo>
                  <a:lnTo>
                    <a:pt x="0" y="0"/>
                  </a:lnTo>
                  <a:close/>
                </a:path>
              </a:pathLst>
            </a:custGeom>
            <a:blipFill>
              <a:blip r:embed="rId23"/>
              <a:stretch>
                <a:fillRect/>
              </a:stretch>
            </a:blipFill>
          </p:spPr>
          <p:txBody>
            <a:bodyPr/>
            <a:lstStyle/>
            <a:p>
              <a:endParaRPr lang="nl-NL"/>
            </a:p>
          </p:txBody>
        </p:sp>
      </p:grpSp>
      <p:sp>
        <p:nvSpPr>
          <p:cNvPr id="27" name="TextBox 27"/>
          <p:cNvSpPr txBox="1"/>
          <p:nvPr/>
        </p:nvSpPr>
        <p:spPr>
          <a:xfrm>
            <a:off x="3328775" y="1148652"/>
            <a:ext cx="5534451" cy="384721"/>
          </a:xfrm>
          <a:prstGeom prst="rect">
            <a:avLst/>
          </a:prstGeom>
        </p:spPr>
        <p:txBody>
          <a:bodyPr lIns="0" tIns="0" rIns="0" bIns="0" rtlCol="0" anchor="t">
            <a:spAutoFit/>
          </a:bodyPr>
          <a:lstStyle/>
          <a:p>
            <a:pPr algn="ctr" defTabSz="609630">
              <a:lnSpc>
                <a:spcPts val="3040"/>
              </a:lnSpc>
            </a:pPr>
            <a:r>
              <a:rPr lang="en-US" sz="2533" b="1">
                <a:solidFill>
                  <a:srgbClr val="0F2542"/>
                </a:solidFill>
                <a:latin typeface="Arial Bold"/>
                <a:ea typeface="Arial Bold"/>
                <a:cs typeface="Arial Bold"/>
                <a:sym typeface="Arial Bold"/>
              </a:rPr>
              <a:t>Welkom </a:t>
            </a:r>
            <a:r>
              <a:rPr lang="en-US" sz="2533" b="1" err="1">
                <a:solidFill>
                  <a:srgbClr val="0F2542"/>
                </a:solidFill>
                <a:latin typeface="Arial Bold"/>
                <a:ea typeface="Arial Bold"/>
                <a:cs typeface="Arial Bold"/>
                <a:sym typeface="Arial Bold"/>
              </a:rPr>
              <a:t>namens</a:t>
            </a:r>
            <a:r>
              <a:rPr lang="en-US" sz="2533" b="1">
                <a:solidFill>
                  <a:srgbClr val="0F2542"/>
                </a:solidFill>
                <a:latin typeface="Arial Bold"/>
                <a:ea typeface="Arial Bold"/>
                <a:cs typeface="Arial Bold"/>
                <a:sym typeface="Arial Bold"/>
              </a:rPr>
              <a:t> </a:t>
            </a:r>
            <a:r>
              <a:rPr lang="en-US" sz="2533" b="1" err="1">
                <a:solidFill>
                  <a:srgbClr val="0F2542"/>
                </a:solidFill>
                <a:latin typeface="Arial Bold"/>
                <a:ea typeface="Arial Bold"/>
                <a:cs typeface="Arial Bold"/>
                <a:sym typeface="Arial Bold"/>
              </a:rPr>
              <a:t>LeVEL</a:t>
            </a:r>
            <a:r>
              <a:rPr lang="en-US" sz="2533" b="1">
                <a:solidFill>
                  <a:srgbClr val="0F2542"/>
                </a:solidFill>
                <a:latin typeface="Arial Bold"/>
                <a:ea typeface="Arial Bold"/>
                <a:cs typeface="Arial Bold"/>
                <a:sym typeface="Arial Bold"/>
              </a:rPr>
              <a:t>!</a:t>
            </a:r>
          </a:p>
        </p:txBody>
      </p:sp>
      <p:grpSp>
        <p:nvGrpSpPr>
          <p:cNvPr id="28" name="Group 28"/>
          <p:cNvGrpSpPr/>
          <p:nvPr/>
        </p:nvGrpSpPr>
        <p:grpSpPr>
          <a:xfrm>
            <a:off x="2061750" y="4890482"/>
            <a:ext cx="8068501" cy="849441"/>
            <a:chOff x="0" y="0"/>
            <a:chExt cx="16137000" cy="1698881"/>
          </a:xfrm>
        </p:grpSpPr>
        <p:sp>
          <p:nvSpPr>
            <p:cNvPr id="29" name="Freeform 29"/>
            <p:cNvSpPr/>
            <p:nvPr/>
          </p:nvSpPr>
          <p:spPr>
            <a:xfrm>
              <a:off x="0" y="204048"/>
              <a:ext cx="2581570" cy="1290785"/>
            </a:xfrm>
            <a:custGeom>
              <a:avLst/>
              <a:gdLst/>
              <a:ahLst/>
              <a:cxnLst/>
              <a:rect l="l" t="t" r="r" b="b"/>
              <a:pathLst>
                <a:path w="2581570" h="1290785">
                  <a:moveTo>
                    <a:pt x="0" y="0"/>
                  </a:moveTo>
                  <a:lnTo>
                    <a:pt x="2581570" y="0"/>
                  </a:lnTo>
                  <a:lnTo>
                    <a:pt x="2581570" y="1290785"/>
                  </a:lnTo>
                  <a:lnTo>
                    <a:pt x="0" y="1290785"/>
                  </a:lnTo>
                  <a:lnTo>
                    <a:pt x="0" y="0"/>
                  </a:lnTo>
                  <a:close/>
                </a:path>
              </a:pathLst>
            </a:custGeom>
            <a:blipFill>
              <a:blip r:embed="rId24"/>
              <a:stretch>
                <a:fillRect/>
              </a:stretch>
            </a:blipFill>
          </p:spPr>
          <p:txBody>
            <a:bodyPr/>
            <a:lstStyle/>
            <a:p>
              <a:endParaRPr lang="nl-NL"/>
            </a:p>
          </p:txBody>
        </p:sp>
        <p:sp>
          <p:nvSpPr>
            <p:cNvPr id="30" name="Freeform 30"/>
            <p:cNvSpPr/>
            <p:nvPr/>
          </p:nvSpPr>
          <p:spPr>
            <a:xfrm>
              <a:off x="6168857" y="291055"/>
              <a:ext cx="1902406" cy="1116771"/>
            </a:xfrm>
            <a:custGeom>
              <a:avLst/>
              <a:gdLst/>
              <a:ahLst/>
              <a:cxnLst/>
              <a:rect l="l" t="t" r="r" b="b"/>
              <a:pathLst>
                <a:path w="1902406" h="1116771">
                  <a:moveTo>
                    <a:pt x="0" y="0"/>
                  </a:moveTo>
                  <a:lnTo>
                    <a:pt x="1902406" y="0"/>
                  </a:lnTo>
                  <a:lnTo>
                    <a:pt x="1902406" y="1116771"/>
                  </a:lnTo>
                  <a:lnTo>
                    <a:pt x="0" y="1116771"/>
                  </a:lnTo>
                  <a:lnTo>
                    <a:pt x="0" y="0"/>
                  </a:lnTo>
                  <a:close/>
                </a:path>
              </a:pathLst>
            </a:custGeom>
            <a:blipFill>
              <a:blip r:embed="rId25"/>
              <a:stretch>
                <a:fillRect/>
              </a:stretch>
            </a:blipFill>
          </p:spPr>
          <p:txBody>
            <a:bodyPr/>
            <a:lstStyle/>
            <a:p>
              <a:endParaRPr lang="nl-NL"/>
            </a:p>
          </p:txBody>
        </p:sp>
        <p:sp>
          <p:nvSpPr>
            <p:cNvPr id="31" name="Freeform 31"/>
            <p:cNvSpPr/>
            <p:nvPr/>
          </p:nvSpPr>
          <p:spPr>
            <a:xfrm>
              <a:off x="11616548" y="476631"/>
              <a:ext cx="2100332" cy="745618"/>
            </a:xfrm>
            <a:custGeom>
              <a:avLst/>
              <a:gdLst/>
              <a:ahLst/>
              <a:cxnLst/>
              <a:rect l="l" t="t" r="r" b="b"/>
              <a:pathLst>
                <a:path w="2100332" h="745618">
                  <a:moveTo>
                    <a:pt x="0" y="0"/>
                  </a:moveTo>
                  <a:lnTo>
                    <a:pt x="2100331" y="0"/>
                  </a:lnTo>
                  <a:lnTo>
                    <a:pt x="2100331" y="745618"/>
                  </a:lnTo>
                  <a:lnTo>
                    <a:pt x="0" y="74561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nl-NL"/>
            </a:p>
          </p:txBody>
        </p:sp>
        <p:sp>
          <p:nvSpPr>
            <p:cNvPr id="32" name="Freeform 32"/>
            <p:cNvSpPr/>
            <p:nvPr/>
          </p:nvSpPr>
          <p:spPr>
            <a:xfrm>
              <a:off x="14116510" y="296331"/>
              <a:ext cx="2020490" cy="1106218"/>
            </a:xfrm>
            <a:custGeom>
              <a:avLst/>
              <a:gdLst/>
              <a:ahLst/>
              <a:cxnLst/>
              <a:rect l="l" t="t" r="r" b="b"/>
              <a:pathLst>
                <a:path w="2020490" h="1106218">
                  <a:moveTo>
                    <a:pt x="0" y="0"/>
                  </a:moveTo>
                  <a:lnTo>
                    <a:pt x="2020490" y="0"/>
                  </a:lnTo>
                  <a:lnTo>
                    <a:pt x="2020490" y="1106219"/>
                  </a:lnTo>
                  <a:lnTo>
                    <a:pt x="0" y="1106219"/>
                  </a:lnTo>
                  <a:lnTo>
                    <a:pt x="0" y="0"/>
                  </a:lnTo>
                  <a:close/>
                </a:path>
              </a:pathLst>
            </a:custGeom>
            <a:blipFill>
              <a:blip r:embed="rId28"/>
              <a:stretch>
                <a:fillRect/>
              </a:stretch>
            </a:blipFill>
          </p:spPr>
          <p:txBody>
            <a:bodyPr/>
            <a:lstStyle/>
            <a:p>
              <a:endParaRPr lang="nl-NL"/>
            </a:p>
          </p:txBody>
        </p:sp>
        <p:sp>
          <p:nvSpPr>
            <p:cNvPr id="33" name="Freeform 33"/>
            <p:cNvSpPr/>
            <p:nvPr/>
          </p:nvSpPr>
          <p:spPr>
            <a:xfrm>
              <a:off x="2981200" y="0"/>
              <a:ext cx="2788026" cy="1698881"/>
            </a:xfrm>
            <a:custGeom>
              <a:avLst/>
              <a:gdLst/>
              <a:ahLst/>
              <a:cxnLst/>
              <a:rect l="l" t="t" r="r" b="b"/>
              <a:pathLst>
                <a:path w="2788026" h="1698881">
                  <a:moveTo>
                    <a:pt x="0" y="0"/>
                  </a:moveTo>
                  <a:lnTo>
                    <a:pt x="2788026" y="0"/>
                  </a:lnTo>
                  <a:lnTo>
                    <a:pt x="2788026" y="1698881"/>
                  </a:lnTo>
                  <a:lnTo>
                    <a:pt x="0" y="1698881"/>
                  </a:lnTo>
                  <a:lnTo>
                    <a:pt x="0" y="0"/>
                  </a:lnTo>
                  <a:close/>
                </a:path>
              </a:pathLst>
            </a:custGeom>
            <a:blipFill>
              <a:blip r:embed="rId29"/>
              <a:stretch>
                <a:fillRect/>
              </a:stretch>
            </a:blipFill>
          </p:spPr>
          <p:txBody>
            <a:bodyPr/>
            <a:lstStyle/>
            <a:p>
              <a:endParaRPr lang="nl-NL"/>
            </a:p>
          </p:txBody>
        </p:sp>
        <p:sp>
          <p:nvSpPr>
            <p:cNvPr id="34" name="Freeform 34"/>
            <p:cNvSpPr/>
            <p:nvPr/>
          </p:nvSpPr>
          <p:spPr>
            <a:xfrm>
              <a:off x="8470893" y="34787"/>
              <a:ext cx="2746024" cy="1629308"/>
            </a:xfrm>
            <a:custGeom>
              <a:avLst/>
              <a:gdLst/>
              <a:ahLst/>
              <a:cxnLst/>
              <a:rect l="l" t="t" r="r" b="b"/>
              <a:pathLst>
                <a:path w="2746024" h="1629308">
                  <a:moveTo>
                    <a:pt x="0" y="0"/>
                  </a:moveTo>
                  <a:lnTo>
                    <a:pt x="2746024" y="0"/>
                  </a:lnTo>
                  <a:lnTo>
                    <a:pt x="2746024" y="1629307"/>
                  </a:lnTo>
                  <a:lnTo>
                    <a:pt x="0" y="1629307"/>
                  </a:lnTo>
                  <a:lnTo>
                    <a:pt x="0" y="0"/>
                  </a:lnTo>
                  <a:close/>
                </a:path>
              </a:pathLst>
            </a:custGeom>
            <a:blipFill>
              <a:blip r:embed="rId30"/>
              <a:stretch>
                <a:fillRect/>
              </a:stretch>
            </a:blipFill>
          </p:spPr>
          <p:txBody>
            <a:bodyPr/>
            <a:lstStyle/>
            <a:p>
              <a:endParaRPr lang="nl-NL"/>
            </a:p>
          </p:txBody>
        </p:sp>
      </p:grpSp>
      <p:pic>
        <p:nvPicPr>
          <p:cNvPr id="42" name="Afbeelding 41" descr="Afbeelding met Graphics, cirkel, Lettertype, ontwerp&#10;&#10;Door AI gegenereerde inhoud is mogelijk onjuist.">
            <a:extLst>
              <a:ext uri="{FF2B5EF4-FFF2-40B4-BE49-F238E27FC236}">
                <a16:creationId xmlns:a16="http://schemas.microsoft.com/office/drawing/2014/main" id="{4B91E5BB-D483-0C41-D126-980C4C19C95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283511" y="834415"/>
            <a:ext cx="1013194" cy="101319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100000">
              <a:srgbClr val="1A3F72">
                <a:alpha val="100000"/>
              </a:srgbClr>
            </a:gs>
          </a:gsLst>
          <a:lin ang="2700000"/>
        </a:gradFill>
        <a:effectLst/>
      </p:bgPr>
    </p:bg>
    <p:spTree>
      <p:nvGrpSpPr>
        <p:cNvPr id="1" name="">
          <a:extLst>
            <a:ext uri="{FF2B5EF4-FFF2-40B4-BE49-F238E27FC236}">
              <a16:creationId xmlns:a16="http://schemas.microsoft.com/office/drawing/2014/main" id="{2AB1D86A-1A51-7005-89B5-664AA28E09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8059445-77D4-FBD5-C2E6-7D6C5A785BD2}"/>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3" name="Group 3">
            <a:extLst>
              <a:ext uri="{FF2B5EF4-FFF2-40B4-BE49-F238E27FC236}">
                <a16:creationId xmlns:a16="http://schemas.microsoft.com/office/drawing/2014/main" id="{3101FA11-94B5-153F-9560-5CE0692A06C0}"/>
              </a:ext>
            </a:extLst>
          </p:cNvPr>
          <p:cNvGrpSpPr/>
          <p:nvPr/>
        </p:nvGrpSpPr>
        <p:grpSpPr>
          <a:xfrm>
            <a:off x="585787" y="498819"/>
            <a:ext cx="11020425" cy="5860361"/>
            <a:chOff x="0" y="-85956"/>
            <a:chExt cx="4274726" cy="2052931"/>
          </a:xfrm>
        </p:grpSpPr>
        <p:sp>
          <p:nvSpPr>
            <p:cNvPr id="4" name="Freeform 4">
              <a:extLst>
                <a:ext uri="{FF2B5EF4-FFF2-40B4-BE49-F238E27FC236}">
                  <a16:creationId xmlns:a16="http://schemas.microsoft.com/office/drawing/2014/main" id="{F997A080-3E3D-BFB3-0DBD-71BF18B32F1F}"/>
                </a:ext>
              </a:extLst>
            </p:cNvPr>
            <p:cNvSpPr/>
            <p:nvPr/>
          </p:nvSpPr>
          <p:spPr>
            <a:xfrm>
              <a:off x="0" y="-85956"/>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TextBox 5">
              <a:extLst>
                <a:ext uri="{FF2B5EF4-FFF2-40B4-BE49-F238E27FC236}">
                  <a16:creationId xmlns:a16="http://schemas.microsoft.com/office/drawing/2014/main" id="{697171A5-AAC4-8DBD-60A0-AD112938A864}"/>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76A19BBB-0776-274A-F592-06DF4F718959}"/>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4" name="TextBox 7">
            <a:extLst>
              <a:ext uri="{FF2B5EF4-FFF2-40B4-BE49-F238E27FC236}">
                <a16:creationId xmlns:a16="http://schemas.microsoft.com/office/drawing/2014/main" id="{55A5E53F-22A0-65E8-4A40-6D8586F2E067}"/>
              </a:ext>
            </a:extLst>
          </p:cNvPr>
          <p:cNvSpPr txBox="1"/>
          <p:nvPr/>
        </p:nvSpPr>
        <p:spPr>
          <a:xfrm>
            <a:off x="803389" y="744193"/>
            <a:ext cx="8953001" cy="769441"/>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040"/>
              </a:lnSpc>
            </a:pPr>
            <a:r>
              <a:rPr lang="en-US" sz="2533" b="1" err="1">
                <a:solidFill>
                  <a:srgbClr val="A90061"/>
                </a:solidFill>
                <a:latin typeface="Arial" panose="020B0604020202020204" pitchFamily="34" charset="0"/>
                <a:ea typeface="Gradus Semi-Bold"/>
                <a:cs typeface="Arial" panose="020B0604020202020204" pitchFamily="34" charset="0"/>
                <a:sym typeface="Gradus Semi-Bold"/>
              </a:rPr>
              <a:t>Praktische</a:t>
            </a:r>
            <a:r>
              <a:rPr lang="en-US" sz="2533" b="1">
                <a:solidFill>
                  <a:srgbClr val="A90061"/>
                </a:solidFill>
                <a:latin typeface="Arial" panose="020B0604020202020204" pitchFamily="34" charset="0"/>
                <a:ea typeface="Gradus Semi-Bold"/>
                <a:cs typeface="Arial" panose="020B0604020202020204" pitchFamily="34" charset="0"/>
                <a:sym typeface="Gradus Semi-Bold"/>
              </a:rPr>
              <a:t> info:</a:t>
            </a:r>
          </a:p>
          <a:p>
            <a:pPr>
              <a:lnSpc>
                <a:spcPts val="3040"/>
              </a:lnSpc>
            </a:pPr>
            <a:r>
              <a:rPr lang="en-US" sz="2533" b="1" err="1">
                <a:solidFill>
                  <a:srgbClr val="A90061"/>
                </a:solidFill>
                <a:latin typeface="Arial" panose="020B0604020202020204" pitchFamily="34" charset="0"/>
                <a:ea typeface="Gradus Semi-Bold"/>
                <a:cs typeface="Arial" panose="020B0604020202020204" pitchFamily="34" charset="0"/>
                <a:sym typeface="Gradus Semi-Bold"/>
              </a:rPr>
              <a:t>Thematische</a:t>
            </a:r>
            <a:r>
              <a:rPr lang="en-US" sz="2533" b="1">
                <a:solidFill>
                  <a:srgbClr val="A90061"/>
                </a:solidFill>
                <a:latin typeface="Arial" panose="020B0604020202020204" pitchFamily="34" charset="0"/>
                <a:ea typeface="Gradus Semi-Bold"/>
                <a:cs typeface="Arial" panose="020B0604020202020204" pitchFamily="34" charset="0"/>
                <a:sym typeface="Gradus Semi-Bold"/>
              </a:rPr>
              <a:t> Leer </a:t>
            </a:r>
            <a:r>
              <a:rPr lang="en-US" sz="2533" b="1" err="1">
                <a:solidFill>
                  <a:srgbClr val="A90061"/>
                </a:solidFill>
                <a:latin typeface="Arial" panose="020B0604020202020204" pitchFamily="34" charset="0"/>
                <a:ea typeface="Gradus Semi-Bold"/>
                <a:cs typeface="Arial" panose="020B0604020202020204" pitchFamily="34" charset="0"/>
                <a:sym typeface="Gradus Semi-Bold"/>
              </a:rPr>
              <a:t>Cyclus</a:t>
            </a:r>
            <a:r>
              <a:rPr lang="en-US" sz="2533" b="1">
                <a:solidFill>
                  <a:srgbClr val="A90061"/>
                </a:solidFill>
                <a:latin typeface="Arial" panose="020B0604020202020204" pitchFamily="34" charset="0"/>
                <a:ea typeface="Gradus Semi-Bold"/>
                <a:cs typeface="Arial" panose="020B0604020202020204" pitchFamily="34" charset="0"/>
                <a:sym typeface="Gradus Semi-Bold"/>
              </a:rPr>
              <a:t> (TLC) 1</a:t>
            </a:r>
          </a:p>
        </p:txBody>
      </p:sp>
      <p:sp>
        <p:nvSpPr>
          <p:cNvPr id="7" name="TextBox 11">
            <a:extLst>
              <a:ext uri="{FF2B5EF4-FFF2-40B4-BE49-F238E27FC236}">
                <a16:creationId xmlns:a16="http://schemas.microsoft.com/office/drawing/2014/main" id="{317574EA-82B0-9787-86DD-3A4DBB746BB5}"/>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graphicFrame>
        <p:nvGraphicFramePr>
          <p:cNvPr id="12" name="Tabel 11">
            <a:extLst>
              <a:ext uri="{FF2B5EF4-FFF2-40B4-BE49-F238E27FC236}">
                <a16:creationId xmlns:a16="http://schemas.microsoft.com/office/drawing/2014/main" id="{C68093F7-DF9F-9457-428C-9407A6272BC5}"/>
              </a:ext>
            </a:extLst>
          </p:cNvPr>
          <p:cNvGraphicFramePr>
            <a:graphicFrameLocks noGrp="1"/>
          </p:cNvGraphicFramePr>
          <p:nvPr>
            <p:extLst>
              <p:ext uri="{D42A27DB-BD31-4B8C-83A1-F6EECF244321}">
                <p14:modId xmlns:p14="http://schemas.microsoft.com/office/powerpoint/2010/main" val="211293587"/>
              </p:ext>
            </p:extLst>
          </p:nvPr>
        </p:nvGraphicFramePr>
        <p:xfrm>
          <a:off x="1594399" y="2173848"/>
          <a:ext cx="8168627" cy="2086026"/>
        </p:xfrm>
        <a:graphic>
          <a:graphicData uri="http://schemas.openxmlformats.org/drawingml/2006/table">
            <a:tbl>
              <a:tblPr bandRow="1">
                <a:tableStyleId>{5C22544A-7EE6-4342-B048-85BDC9FD1C3A}</a:tableStyleId>
              </a:tblPr>
              <a:tblGrid>
                <a:gridCol w="4007921">
                  <a:extLst>
                    <a:ext uri="{9D8B030D-6E8A-4147-A177-3AD203B41FA5}">
                      <a16:colId xmlns:a16="http://schemas.microsoft.com/office/drawing/2014/main" val="2943009340"/>
                    </a:ext>
                  </a:extLst>
                </a:gridCol>
                <a:gridCol w="2008904">
                  <a:extLst>
                    <a:ext uri="{9D8B030D-6E8A-4147-A177-3AD203B41FA5}">
                      <a16:colId xmlns:a16="http://schemas.microsoft.com/office/drawing/2014/main" val="955813192"/>
                    </a:ext>
                  </a:extLst>
                </a:gridCol>
                <a:gridCol w="2151802">
                  <a:extLst>
                    <a:ext uri="{9D8B030D-6E8A-4147-A177-3AD203B41FA5}">
                      <a16:colId xmlns:a16="http://schemas.microsoft.com/office/drawing/2014/main" val="1533000998"/>
                    </a:ext>
                  </a:extLst>
                </a:gridCol>
              </a:tblGrid>
              <a:tr h="366155">
                <a:tc>
                  <a:txBody>
                    <a:bodyPr/>
                    <a:lstStyle/>
                    <a:p>
                      <a:pPr algn="l" rtl="0" fontAlgn="base">
                        <a:lnSpc>
                          <a:spcPts val="2100"/>
                        </a:lnSpc>
                        <a:buNone/>
                      </a:pPr>
                      <a:r>
                        <a:rPr lang="nl-NL" sz="1800" b="0" i="0">
                          <a:solidFill>
                            <a:srgbClr val="000000"/>
                          </a:solidFill>
                          <a:effectLst/>
                          <a:latin typeface="Aptos"/>
                        </a:rPr>
                        <a:t>Leerbijeenkomst TLC 1</a:t>
                      </a:r>
                      <a:endParaRPr lang="nl-NL" b="0" i="0">
                        <a:solidFill>
                          <a:srgbClr val="000000"/>
                        </a:solidFill>
                        <a:effectLst/>
                        <a:latin typeface="Aptos"/>
                      </a:endParaRPr>
                    </a:p>
                  </a:txBody>
                  <a:tcPr marL="88011" marR="88011" marT="44006" marB="44006">
                    <a:lnL w="12221" cap="flat" cmpd="sng" algn="ctr">
                      <a:solidFill>
                        <a:srgbClr val="196B24"/>
                      </a:solidFill>
                      <a:prstDash val="solid"/>
                      <a:round/>
                      <a:headEnd type="none" w="med" len="med"/>
                      <a:tailEnd type="none" w="med" len="med"/>
                    </a:lnL>
                    <a:lnR w="12700" cap="flat" cmpd="sng" algn="ctr">
                      <a:solidFill>
                        <a:srgbClr val="FFFFFF"/>
                      </a:solidFill>
                      <a:prstDash val="solid"/>
                      <a:round/>
                      <a:headEnd type="none" w="med" len="med"/>
                      <a:tailEnd type="none" w="med" len="med"/>
                    </a:lnR>
                    <a:lnT w="12221" cap="flat" cmpd="sng" algn="ctr">
                      <a:solidFill>
                        <a:srgbClr val="196B24"/>
                      </a:solidFill>
                      <a:prstDash val="solid"/>
                      <a:round/>
                      <a:headEnd type="none" w="med" len="med"/>
                      <a:tailEnd type="none" w="med" len="med"/>
                    </a:lnT>
                    <a:lnB w="12221" cap="flat" cmpd="sng" algn="ctr">
                      <a:solidFill>
                        <a:srgbClr val="196B24"/>
                      </a:solidFill>
                      <a:prstDash val="solid"/>
                      <a:round/>
                      <a:headEnd type="none" w="med" len="med"/>
                      <a:tailEnd type="none" w="med" len="med"/>
                    </a:lnB>
                    <a:solidFill>
                      <a:srgbClr val="76D2B6"/>
                    </a:solidFill>
                  </a:tcPr>
                </a:tc>
                <a:tc>
                  <a:txBody>
                    <a:bodyPr/>
                    <a:lstStyle/>
                    <a:p>
                      <a:pPr algn="l" rtl="0" fontAlgn="base">
                        <a:lnSpc>
                          <a:spcPts val="2100"/>
                        </a:lnSpc>
                        <a:buNone/>
                      </a:pPr>
                      <a:r>
                        <a:rPr lang="nl-NL" sz="1800" b="0" i="0">
                          <a:solidFill>
                            <a:srgbClr val="000000"/>
                          </a:solidFill>
                          <a:effectLst/>
                          <a:latin typeface="Aptos"/>
                        </a:rPr>
                        <a:t>6 november 2025</a:t>
                      </a:r>
                      <a:endParaRPr lang="nl-NL" b="0" i="0">
                        <a:solidFill>
                          <a:srgbClr val="000000"/>
                        </a:solidFill>
                        <a:effectLst/>
                        <a:latin typeface="Aptos"/>
                      </a:endParaRPr>
                    </a:p>
                  </a:txBody>
                  <a:tcPr marL="88011" marR="88011" marT="44006" marB="4400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221" cap="flat" cmpd="sng" algn="ctr">
                      <a:solidFill>
                        <a:srgbClr val="196B24"/>
                      </a:solidFill>
                      <a:prstDash val="solid"/>
                      <a:round/>
                      <a:headEnd type="none" w="med" len="med"/>
                      <a:tailEnd type="none" w="med" len="med"/>
                    </a:lnT>
                    <a:lnB w="12221" cap="flat" cmpd="sng" algn="ctr">
                      <a:solidFill>
                        <a:srgbClr val="196B24"/>
                      </a:solidFill>
                      <a:prstDash val="solid"/>
                      <a:round/>
                      <a:headEnd type="none" w="med" len="med"/>
                      <a:tailEnd type="none" w="med" len="med"/>
                    </a:lnB>
                    <a:solidFill>
                      <a:srgbClr val="76D2B6"/>
                    </a:solidFill>
                  </a:tcPr>
                </a:tc>
                <a:tc>
                  <a:txBody>
                    <a:bodyPr/>
                    <a:lstStyle/>
                    <a:p>
                      <a:pPr algn="l" rtl="0" fontAlgn="base">
                        <a:lnSpc>
                          <a:spcPts val="2100"/>
                        </a:lnSpc>
                        <a:buNone/>
                      </a:pPr>
                      <a:r>
                        <a:rPr lang="nl-NL" sz="1800" b="0" i="0">
                          <a:solidFill>
                            <a:srgbClr val="000000"/>
                          </a:solidFill>
                          <a:effectLst/>
                          <a:latin typeface="Aptos"/>
                        </a:rPr>
                        <a:t>Online (Teams)</a:t>
                      </a:r>
                      <a:endParaRPr lang="nl-NL" b="0" i="0">
                        <a:solidFill>
                          <a:srgbClr val="000000"/>
                        </a:solidFill>
                        <a:effectLst/>
                      </a:endParaRPr>
                    </a:p>
                  </a:txBody>
                  <a:tcPr marL="88011" marR="88011" marT="44006" marB="44006">
                    <a:lnL w="12700" cap="flat" cmpd="sng" algn="ctr">
                      <a:solidFill>
                        <a:srgbClr val="FFFFFF"/>
                      </a:solidFill>
                      <a:prstDash val="solid"/>
                      <a:round/>
                      <a:headEnd type="none" w="med" len="med"/>
                      <a:tailEnd type="none" w="med" len="med"/>
                    </a:lnL>
                    <a:lnR w="12221" cap="flat" cmpd="sng" algn="ctr">
                      <a:solidFill>
                        <a:srgbClr val="196B24"/>
                      </a:solidFill>
                      <a:prstDash val="solid"/>
                      <a:round/>
                      <a:headEnd type="none" w="med" len="med"/>
                      <a:tailEnd type="none" w="med" len="med"/>
                    </a:lnR>
                    <a:lnT w="12221" cap="flat" cmpd="sng" algn="ctr">
                      <a:solidFill>
                        <a:srgbClr val="196B24"/>
                      </a:solidFill>
                      <a:prstDash val="solid"/>
                      <a:round/>
                      <a:headEnd type="none" w="med" len="med"/>
                      <a:tailEnd type="none" w="med" len="med"/>
                    </a:lnT>
                    <a:lnB w="12221" cap="flat" cmpd="sng" algn="ctr">
                      <a:solidFill>
                        <a:srgbClr val="196B24"/>
                      </a:solidFill>
                      <a:prstDash val="solid"/>
                      <a:round/>
                      <a:headEnd type="none" w="med" len="med"/>
                      <a:tailEnd type="none" w="med" len="med"/>
                    </a:lnB>
                    <a:solidFill>
                      <a:srgbClr val="76D2B6"/>
                    </a:solidFill>
                  </a:tcPr>
                </a:tc>
                <a:extLst>
                  <a:ext uri="{0D108BD9-81ED-4DB2-BD59-A6C34878D82A}">
                    <a16:rowId xmlns:a16="http://schemas.microsoft.com/office/drawing/2014/main" val="1547085279"/>
                  </a:ext>
                </a:extLst>
              </a:tr>
              <a:tr h="366155">
                <a:tc>
                  <a:txBody>
                    <a:bodyPr/>
                    <a:lstStyle/>
                    <a:p>
                      <a:pPr marL="285750" lvl="0" indent="-285750" algn="l">
                        <a:lnSpc>
                          <a:spcPts val="2100"/>
                        </a:lnSpc>
                        <a:buFont typeface="Arial"/>
                        <a:buChar char="•"/>
                      </a:pPr>
                      <a:r>
                        <a:rPr lang="nl-NL" sz="1800" b="1" i="0" err="1">
                          <a:solidFill>
                            <a:srgbClr val="000000"/>
                          </a:solidFill>
                          <a:effectLst/>
                          <a:latin typeface="Aptos"/>
                        </a:rPr>
                        <a:t>Governance</a:t>
                      </a:r>
                      <a:r>
                        <a:rPr lang="nl-NL" sz="1800" b="1" i="0">
                          <a:solidFill>
                            <a:srgbClr val="000000"/>
                          </a:solidFill>
                          <a:effectLst/>
                          <a:latin typeface="Aptos"/>
                        </a:rPr>
                        <a:t> &amp; organisatiekracht</a:t>
                      </a:r>
                      <a:endParaRPr lang="nl-NL" sz="1800" b="1" i="0" err="1">
                        <a:solidFill>
                          <a:srgbClr val="000000"/>
                        </a:solidFill>
                        <a:effectLst/>
                        <a:latin typeface="Aptos"/>
                      </a:endParaRPr>
                    </a:p>
                  </a:txBody>
                  <a:tcPr marL="88011" marR="88011" marT="44005" marB="44005">
                    <a:lnL w="12221">
                      <a:solidFill>
                        <a:srgbClr val="196B24"/>
                      </a:solidFill>
                    </a:lnL>
                    <a:lnR w="12700">
                      <a:solidFill>
                        <a:srgbClr val="FFFFFF"/>
                      </a:solidFill>
                    </a:lnR>
                    <a:lnT w="12221">
                      <a:solidFill>
                        <a:srgbClr val="196B24"/>
                      </a:solidFill>
                    </a:lnT>
                    <a:lnB w="12221">
                      <a:solidFill>
                        <a:srgbClr val="196B24"/>
                      </a:solidFill>
                    </a:lnB>
                    <a:noFill/>
                  </a:tcPr>
                </a:tc>
                <a:tc>
                  <a:txBody>
                    <a:bodyPr/>
                    <a:lstStyle/>
                    <a:p>
                      <a:pPr lvl="0" algn="l">
                        <a:lnSpc>
                          <a:spcPts val="2100"/>
                        </a:lnSpc>
                        <a:buNone/>
                      </a:pPr>
                      <a:r>
                        <a:rPr lang="nl-NL" sz="1800" b="0" i="0">
                          <a:solidFill>
                            <a:srgbClr val="000000"/>
                          </a:solidFill>
                          <a:effectLst/>
                          <a:latin typeface="Aptos"/>
                        </a:rPr>
                        <a:t>10.00 - 12.00 uur</a:t>
                      </a:r>
                    </a:p>
                  </a:txBody>
                  <a:tcPr marL="88011" marR="88011" marT="44005" marB="44005">
                    <a:lnL w="12700">
                      <a:solidFill>
                        <a:srgbClr val="FFFFFF"/>
                      </a:solidFill>
                    </a:lnL>
                    <a:lnR w="12700">
                      <a:solidFill>
                        <a:srgbClr val="FFFFFF"/>
                      </a:solidFill>
                    </a:lnR>
                    <a:lnT w="12221">
                      <a:solidFill>
                        <a:srgbClr val="196B24"/>
                      </a:solidFill>
                    </a:lnT>
                    <a:lnB w="12221">
                      <a:solidFill>
                        <a:srgbClr val="196B24"/>
                      </a:solidFill>
                    </a:lnB>
                    <a:noFill/>
                  </a:tcPr>
                </a:tc>
                <a:tc>
                  <a:txBody>
                    <a:bodyPr/>
                    <a:lstStyle/>
                    <a:p>
                      <a:pPr lvl="0" algn="l">
                        <a:lnSpc>
                          <a:spcPts val="2100"/>
                        </a:lnSpc>
                        <a:buNone/>
                      </a:pPr>
                      <a:endParaRPr lang="nl-NL" sz="1800" b="0" i="0">
                        <a:solidFill>
                          <a:srgbClr val="000000"/>
                        </a:solidFill>
                        <a:effectLst/>
                        <a:latin typeface="Aptos"/>
                      </a:endParaRPr>
                    </a:p>
                  </a:txBody>
                  <a:tcPr marL="88011" marR="88011" marT="44005" marB="44005">
                    <a:lnL w="12700">
                      <a:solidFill>
                        <a:srgbClr val="FFFFFF"/>
                      </a:solidFill>
                    </a:lnL>
                    <a:lnR w="12221">
                      <a:solidFill>
                        <a:srgbClr val="196B24"/>
                      </a:solidFill>
                    </a:lnR>
                    <a:lnT w="12221">
                      <a:solidFill>
                        <a:srgbClr val="196B24"/>
                      </a:solidFill>
                    </a:lnT>
                    <a:lnB w="12221">
                      <a:solidFill>
                        <a:srgbClr val="196B24"/>
                      </a:solidFill>
                    </a:lnB>
                    <a:noFill/>
                  </a:tcPr>
                </a:tc>
                <a:extLst>
                  <a:ext uri="{0D108BD9-81ED-4DB2-BD59-A6C34878D82A}">
                    <a16:rowId xmlns:a16="http://schemas.microsoft.com/office/drawing/2014/main" val="4174437996"/>
                  </a:ext>
                </a:extLst>
              </a:tr>
              <a:tr h="366155">
                <a:tc>
                  <a:txBody>
                    <a:bodyPr/>
                    <a:lstStyle/>
                    <a:p>
                      <a:pPr marL="285750" lvl="0" indent="-285750" algn="l">
                        <a:lnSpc>
                          <a:spcPts val="2100"/>
                        </a:lnSpc>
                        <a:buFont typeface="Arial"/>
                        <a:buChar char="•"/>
                      </a:pPr>
                      <a:r>
                        <a:rPr lang="nl-NL" sz="1800" b="1" i="0">
                          <a:solidFill>
                            <a:srgbClr val="000000"/>
                          </a:solidFill>
                          <a:effectLst/>
                          <a:latin typeface="Aptos"/>
                        </a:rPr>
                        <a:t>Interprofessioneel samenwerken</a:t>
                      </a:r>
                    </a:p>
                  </a:txBody>
                  <a:tcPr marL="88011" marR="88011" marT="44005" marB="44005">
                    <a:lnL w="12221">
                      <a:solidFill>
                        <a:srgbClr val="196B24"/>
                      </a:solidFill>
                    </a:lnL>
                    <a:lnR w="12700">
                      <a:solidFill>
                        <a:srgbClr val="FFFFFF"/>
                      </a:solidFill>
                    </a:lnR>
                    <a:lnT w="12221">
                      <a:solidFill>
                        <a:srgbClr val="196B24"/>
                      </a:solidFill>
                    </a:lnT>
                    <a:lnB w="12221">
                      <a:solidFill>
                        <a:srgbClr val="196B24"/>
                      </a:solidFill>
                    </a:lnB>
                    <a:noFill/>
                  </a:tcPr>
                </a:tc>
                <a:tc>
                  <a:txBody>
                    <a:bodyPr/>
                    <a:lstStyle/>
                    <a:p>
                      <a:pPr lvl="0" algn="l">
                        <a:lnSpc>
                          <a:spcPts val="2100"/>
                        </a:lnSpc>
                        <a:buNone/>
                      </a:pPr>
                      <a:r>
                        <a:rPr lang="nl-NL" sz="1800" b="0" i="0">
                          <a:solidFill>
                            <a:srgbClr val="000000"/>
                          </a:solidFill>
                          <a:effectLst/>
                          <a:latin typeface="Aptos"/>
                        </a:rPr>
                        <a:t>13.00 - 15.00 uur</a:t>
                      </a:r>
                    </a:p>
                  </a:txBody>
                  <a:tcPr marL="88011" marR="88011" marT="44005" marB="44005">
                    <a:lnL w="12700">
                      <a:solidFill>
                        <a:srgbClr val="FFFFFF"/>
                      </a:solidFill>
                    </a:lnL>
                    <a:lnR w="12700">
                      <a:solidFill>
                        <a:srgbClr val="FFFFFF"/>
                      </a:solidFill>
                    </a:lnR>
                    <a:lnT w="12221">
                      <a:solidFill>
                        <a:srgbClr val="196B24"/>
                      </a:solidFill>
                    </a:lnT>
                    <a:lnB w="12221">
                      <a:solidFill>
                        <a:srgbClr val="196B24"/>
                      </a:solidFill>
                    </a:lnB>
                    <a:noFill/>
                  </a:tcPr>
                </a:tc>
                <a:tc>
                  <a:txBody>
                    <a:bodyPr/>
                    <a:lstStyle/>
                    <a:p>
                      <a:pPr lvl="0" algn="l">
                        <a:lnSpc>
                          <a:spcPts val="2100"/>
                        </a:lnSpc>
                        <a:buNone/>
                      </a:pPr>
                      <a:endParaRPr lang="nl-NL" sz="1800" b="0" i="0">
                        <a:solidFill>
                          <a:srgbClr val="000000"/>
                        </a:solidFill>
                        <a:effectLst/>
                        <a:latin typeface="Aptos"/>
                      </a:endParaRPr>
                    </a:p>
                  </a:txBody>
                  <a:tcPr marL="88011" marR="88011" marT="44005" marB="44005">
                    <a:lnL w="12700">
                      <a:solidFill>
                        <a:srgbClr val="FFFFFF"/>
                      </a:solidFill>
                    </a:lnL>
                    <a:lnR w="12221">
                      <a:solidFill>
                        <a:srgbClr val="196B24"/>
                      </a:solidFill>
                    </a:lnR>
                    <a:lnT w="12221">
                      <a:solidFill>
                        <a:srgbClr val="196B24"/>
                      </a:solidFill>
                    </a:lnT>
                    <a:lnB w="12221">
                      <a:solidFill>
                        <a:srgbClr val="196B24"/>
                      </a:solidFill>
                    </a:lnB>
                    <a:noFill/>
                  </a:tcPr>
                </a:tc>
                <a:extLst>
                  <a:ext uri="{0D108BD9-81ED-4DB2-BD59-A6C34878D82A}">
                    <a16:rowId xmlns:a16="http://schemas.microsoft.com/office/drawing/2014/main" val="2486788607"/>
                  </a:ext>
                </a:extLst>
              </a:tr>
              <a:tr h="366151">
                <a:tc>
                  <a:txBody>
                    <a:bodyPr/>
                    <a:lstStyle/>
                    <a:p>
                      <a:pPr algn="l" rtl="0" fontAlgn="base">
                        <a:lnSpc>
                          <a:spcPts val="2100"/>
                        </a:lnSpc>
                        <a:buNone/>
                      </a:pPr>
                      <a:r>
                        <a:rPr lang="nl-NL" sz="1800" b="0" i="0">
                          <a:solidFill>
                            <a:srgbClr val="000000"/>
                          </a:solidFill>
                          <a:effectLst/>
                          <a:latin typeface="Aptos"/>
                        </a:rPr>
                        <a:t>Uitwisselbijeenkomst TLC 1</a:t>
                      </a:r>
                      <a:endParaRPr lang="nl-NL" b="0" i="0">
                        <a:solidFill>
                          <a:srgbClr val="000000"/>
                        </a:solidFill>
                        <a:effectLst/>
                        <a:latin typeface="Aptos"/>
                      </a:endParaRPr>
                    </a:p>
                  </a:txBody>
                  <a:tcPr marL="88011" marR="88011" marT="44006" marB="44006">
                    <a:lnL w="12221" cap="flat" cmpd="sng" algn="ctr">
                      <a:solidFill>
                        <a:srgbClr val="196B24"/>
                      </a:solidFill>
                      <a:prstDash val="solid"/>
                      <a:round/>
                      <a:headEnd type="none" w="med" len="med"/>
                      <a:tailEnd type="none" w="med" len="med"/>
                    </a:lnL>
                    <a:lnR w="12700" cap="flat" cmpd="sng" algn="ctr">
                      <a:solidFill>
                        <a:srgbClr val="FFFFFF"/>
                      </a:solidFill>
                      <a:prstDash val="solid"/>
                      <a:round/>
                      <a:headEnd type="none" w="med" len="med"/>
                      <a:tailEnd type="none" w="med" len="med"/>
                    </a:lnR>
                    <a:lnT w="12221" cap="flat" cmpd="sng" algn="ctr">
                      <a:solidFill>
                        <a:srgbClr val="196B24"/>
                      </a:solidFill>
                      <a:prstDash val="solid"/>
                      <a:round/>
                      <a:headEnd type="none" w="med" len="med"/>
                      <a:tailEnd type="none" w="med" len="med"/>
                    </a:lnT>
                    <a:lnB w="12221" cap="flat" cmpd="sng" algn="ctr">
                      <a:solidFill>
                        <a:srgbClr val="196B24"/>
                      </a:solidFill>
                      <a:prstDash val="solid"/>
                      <a:round/>
                      <a:headEnd type="none" w="med" len="med"/>
                      <a:tailEnd type="none" w="med" len="med"/>
                    </a:lnB>
                    <a:solidFill>
                      <a:srgbClr val="76D2B6"/>
                    </a:solidFill>
                  </a:tcPr>
                </a:tc>
                <a:tc>
                  <a:txBody>
                    <a:bodyPr/>
                    <a:lstStyle/>
                    <a:p>
                      <a:pPr algn="l" rtl="0" fontAlgn="base">
                        <a:lnSpc>
                          <a:spcPts val="2100"/>
                        </a:lnSpc>
                        <a:buNone/>
                      </a:pPr>
                      <a:r>
                        <a:rPr lang="nl-NL" sz="1800" b="0" i="0">
                          <a:solidFill>
                            <a:srgbClr val="000000"/>
                          </a:solidFill>
                          <a:effectLst/>
                          <a:latin typeface="Aptos"/>
                        </a:rPr>
                        <a:t>3 december 2025</a:t>
                      </a:r>
                      <a:endParaRPr lang="nl-NL" b="0" i="0">
                        <a:solidFill>
                          <a:srgbClr val="000000"/>
                        </a:solidFill>
                        <a:effectLst/>
                        <a:latin typeface="Aptos"/>
                      </a:endParaRPr>
                    </a:p>
                  </a:txBody>
                  <a:tcPr marL="88011" marR="88011" marT="44006" marB="4400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221" cap="flat" cmpd="sng" algn="ctr">
                      <a:solidFill>
                        <a:srgbClr val="196B24"/>
                      </a:solidFill>
                      <a:prstDash val="solid"/>
                      <a:round/>
                      <a:headEnd type="none" w="med" len="med"/>
                      <a:tailEnd type="none" w="med" len="med"/>
                    </a:lnT>
                    <a:lnB w="12221" cap="flat" cmpd="sng" algn="ctr">
                      <a:solidFill>
                        <a:srgbClr val="196B24"/>
                      </a:solidFill>
                      <a:prstDash val="solid"/>
                      <a:round/>
                      <a:headEnd type="none" w="med" len="med"/>
                      <a:tailEnd type="none" w="med" len="med"/>
                    </a:lnB>
                    <a:solidFill>
                      <a:srgbClr val="76D2B6"/>
                    </a:solidFill>
                  </a:tcPr>
                </a:tc>
                <a:tc>
                  <a:txBody>
                    <a:bodyPr/>
                    <a:lstStyle/>
                    <a:p>
                      <a:pPr algn="l" rtl="0" fontAlgn="base">
                        <a:lnSpc>
                          <a:spcPts val="2100"/>
                        </a:lnSpc>
                        <a:buNone/>
                      </a:pPr>
                      <a:r>
                        <a:rPr lang="nl-NL" sz="1800" b="0" i="0">
                          <a:solidFill>
                            <a:srgbClr val="000000"/>
                          </a:solidFill>
                          <a:effectLst/>
                          <a:latin typeface="Aptos"/>
                        </a:rPr>
                        <a:t>Live</a:t>
                      </a:r>
                      <a:endParaRPr lang="nl-NL" b="0" i="0">
                        <a:solidFill>
                          <a:srgbClr val="000000"/>
                        </a:solidFill>
                        <a:effectLst/>
                        <a:latin typeface="Aptos"/>
                      </a:endParaRPr>
                    </a:p>
                  </a:txBody>
                  <a:tcPr marL="88011" marR="88011" marT="44006" marB="44006">
                    <a:lnL w="12700" cap="flat" cmpd="sng" algn="ctr">
                      <a:solidFill>
                        <a:srgbClr val="FFFFFF"/>
                      </a:solidFill>
                      <a:prstDash val="solid"/>
                      <a:round/>
                      <a:headEnd type="none" w="med" len="med"/>
                      <a:tailEnd type="none" w="med" len="med"/>
                    </a:lnL>
                    <a:lnR w="12221" cap="flat" cmpd="sng" algn="ctr">
                      <a:solidFill>
                        <a:srgbClr val="196B24"/>
                      </a:solidFill>
                      <a:prstDash val="solid"/>
                      <a:round/>
                      <a:headEnd type="none" w="med" len="med"/>
                      <a:tailEnd type="none" w="med" len="med"/>
                    </a:lnR>
                    <a:lnT w="12221" cap="flat" cmpd="sng" algn="ctr">
                      <a:solidFill>
                        <a:srgbClr val="196B24"/>
                      </a:solidFill>
                      <a:prstDash val="solid"/>
                      <a:round/>
                      <a:headEnd type="none" w="med" len="med"/>
                      <a:tailEnd type="none" w="med" len="med"/>
                    </a:lnT>
                    <a:lnB w="12221" cap="flat" cmpd="sng" algn="ctr">
                      <a:solidFill>
                        <a:srgbClr val="196B24"/>
                      </a:solidFill>
                      <a:prstDash val="solid"/>
                      <a:round/>
                      <a:headEnd type="none" w="med" len="med"/>
                      <a:tailEnd type="none" w="med" len="med"/>
                    </a:lnB>
                    <a:solidFill>
                      <a:srgbClr val="76D2B6"/>
                    </a:solidFill>
                  </a:tcPr>
                </a:tc>
                <a:extLst>
                  <a:ext uri="{0D108BD9-81ED-4DB2-BD59-A6C34878D82A}">
                    <a16:rowId xmlns:a16="http://schemas.microsoft.com/office/drawing/2014/main" val="3237772252"/>
                  </a:ext>
                </a:extLst>
              </a:tr>
              <a:tr h="366150">
                <a:tc>
                  <a:txBody>
                    <a:bodyPr/>
                    <a:lstStyle/>
                    <a:p>
                      <a:pPr lvl="0" algn="l">
                        <a:lnSpc>
                          <a:spcPts val="2100"/>
                        </a:lnSpc>
                        <a:buNone/>
                      </a:pPr>
                      <a:endParaRPr lang="nl-NL" sz="1800" b="0" i="0">
                        <a:solidFill>
                          <a:srgbClr val="000000"/>
                        </a:solidFill>
                        <a:effectLst/>
                        <a:latin typeface="Aptos"/>
                      </a:endParaRPr>
                    </a:p>
                  </a:txBody>
                  <a:tcPr marL="88011" marR="88011" marT="44005" marB="44005">
                    <a:lnL w="12221">
                      <a:solidFill>
                        <a:srgbClr val="196B24"/>
                      </a:solidFill>
                    </a:lnL>
                    <a:lnR w="12700">
                      <a:solidFill>
                        <a:srgbClr val="FFFFFF"/>
                      </a:solidFill>
                    </a:lnR>
                    <a:lnT w="12221">
                      <a:solidFill>
                        <a:srgbClr val="196B24"/>
                      </a:solidFill>
                    </a:lnT>
                    <a:lnB w="12221">
                      <a:solidFill>
                        <a:srgbClr val="196B24"/>
                      </a:solidFill>
                    </a:lnB>
                    <a:solidFill>
                      <a:schemeClr val="bg1"/>
                    </a:solidFill>
                  </a:tcPr>
                </a:tc>
                <a:tc>
                  <a:txBody>
                    <a:bodyPr/>
                    <a:lstStyle/>
                    <a:p>
                      <a:pPr lvl="0" algn="l">
                        <a:lnSpc>
                          <a:spcPts val="2100"/>
                        </a:lnSpc>
                        <a:buNone/>
                      </a:pPr>
                      <a:r>
                        <a:rPr lang="nl-NL" sz="1800" b="0" i="0">
                          <a:solidFill>
                            <a:srgbClr val="000000"/>
                          </a:solidFill>
                          <a:effectLst/>
                          <a:latin typeface="Aptos"/>
                        </a:rPr>
                        <a:t>Eén dagdeel (tijdstip </a:t>
                      </a:r>
                      <a:r>
                        <a:rPr lang="nl-NL" sz="1800" b="0" i="0" err="1">
                          <a:solidFill>
                            <a:srgbClr val="000000"/>
                          </a:solidFill>
                          <a:effectLst/>
                          <a:latin typeface="Aptos"/>
                        </a:rPr>
                        <a:t>n.t.b</a:t>
                      </a:r>
                      <a:r>
                        <a:rPr lang="nl-NL" sz="1800" b="0" i="0">
                          <a:solidFill>
                            <a:srgbClr val="000000"/>
                          </a:solidFill>
                          <a:effectLst/>
                          <a:latin typeface="Aptos"/>
                        </a:rPr>
                        <a:t>.)</a:t>
                      </a:r>
                    </a:p>
                  </a:txBody>
                  <a:tcPr marL="88011" marR="88011" marT="44005" marB="44005">
                    <a:lnL w="12700">
                      <a:solidFill>
                        <a:srgbClr val="FFFFFF"/>
                      </a:solidFill>
                    </a:lnL>
                    <a:lnR w="12700">
                      <a:solidFill>
                        <a:srgbClr val="FFFFFF"/>
                      </a:solidFill>
                    </a:lnR>
                    <a:lnT w="12221">
                      <a:solidFill>
                        <a:srgbClr val="196B24"/>
                      </a:solidFill>
                    </a:lnT>
                    <a:lnB w="12221">
                      <a:solidFill>
                        <a:srgbClr val="196B24"/>
                      </a:solidFill>
                    </a:lnB>
                    <a:solidFill>
                      <a:schemeClr val="bg1"/>
                    </a:solidFill>
                  </a:tcPr>
                </a:tc>
                <a:tc>
                  <a:txBody>
                    <a:bodyPr/>
                    <a:lstStyle/>
                    <a:p>
                      <a:pPr lvl="0" algn="l">
                        <a:lnSpc>
                          <a:spcPts val="2100"/>
                        </a:lnSpc>
                        <a:buNone/>
                      </a:pPr>
                      <a:endParaRPr lang="nl-NL" sz="1800" b="0" i="0">
                        <a:solidFill>
                          <a:srgbClr val="000000"/>
                        </a:solidFill>
                        <a:effectLst/>
                        <a:latin typeface="Aptos"/>
                      </a:endParaRPr>
                    </a:p>
                  </a:txBody>
                  <a:tcPr marL="88011" marR="88011" marT="44005" marB="44005">
                    <a:lnL w="12700">
                      <a:solidFill>
                        <a:srgbClr val="FFFFFF"/>
                      </a:solidFill>
                    </a:lnL>
                    <a:lnR w="12221">
                      <a:solidFill>
                        <a:srgbClr val="196B24"/>
                      </a:solidFill>
                    </a:lnR>
                    <a:lnT w="12221">
                      <a:solidFill>
                        <a:srgbClr val="196B24"/>
                      </a:solidFill>
                    </a:lnT>
                    <a:lnB w="12221">
                      <a:solidFill>
                        <a:srgbClr val="196B24"/>
                      </a:solidFill>
                    </a:lnB>
                    <a:solidFill>
                      <a:schemeClr val="bg1"/>
                    </a:solidFill>
                  </a:tcPr>
                </a:tc>
                <a:extLst>
                  <a:ext uri="{0D108BD9-81ED-4DB2-BD59-A6C34878D82A}">
                    <a16:rowId xmlns:a16="http://schemas.microsoft.com/office/drawing/2014/main" val="283693337"/>
                  </a:ext>
                </a:extLst>
              </a:tr>
            </a:tbl>
          </a:graphicData>
        </a:graphic>
      </p:graphicFrame>
    </p:spTree>
    <p:extLst>
      <p:ext uri="{BB962C8B-B14F-4D97-AF65-F5344CB8AC3E}">
        <p14:creationId xmlns:p14="http://schemas.microsoft.com/office/powerpoint/2010/main" val="1429674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100000">
              <a:srgbClr val="1A3F72">
                <a:alpha val="100000"/>
              </a:srgbClr>
            </a:gs>
          </a:gsLst>
          <a:lin ang="2700000"/>
        </a:gradFill>
        <a:effectLst/>
      </p:bgPr>
    </p:bg>
    <p:spTree>
      <p:nvGrpSpPr>
        <p:cNvPr id="1" name="">
          <a:extLst>
            <a:ext uri="{FF2B5EF4-FFF2-40B4-BE49-F238E27FC236}">
              <a16:creationId xmlns:a16="http://schemas.microsoft.com/office/drawing/2014/main" id="{DDCAD865-2028-C892-54C2-073F1F53E09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CAD9A74-D4E6-C3B4-7F89-30A8FE9B7956}"/>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3" name="Group 3">
            <a:extLst>
              <a:ext uri="{FF2B5EF4-FFF2-40B4-BE49-F238E27FC236}">
                <a16:creationId xmlns:a16="http://schemas.microsoft.com/office/drawing/2014/main" id="{5B5A0271-E810-4026-80BA-A5F6CD22B391}"/>
              </a:ext>
            </a:extLst>
          </p:cNvPr>
          <p:cNvGrpSpPr/>
          <p:nvPr/>
        </p:nvGrpSpPr>
        <p:grpSpPr>
          <a:xfrm>
            <a:off x="315687" y="525761"/>
            <a:ext cx="11190513" cy="5668210"/>
            <a:chOff x="0" y="-57150"/>
            <a:chExt cx="4274726" cy="2024125"/>
          </a:xfrm>
        </p:grpSpPr>
        <p:sp>
          <p:nvSpPr>
            <p:cNvPr id="4" name="Freeform 4">
              <a:extLst>
                <a:ext uri="{FF2B5EF4-FFF2-40B4-BE49-F238E27FC236}">
                  <a16:creationId xmlns:a16="http://schemas.microsoft.com/office/drawing/2014/main" id="{B574AB44-A2F7-D776-8AAF-FAB57601C261}"/>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TextBox 5">
              <a:extLst>
                <a:ext uri="{FF2B5EF4-FFF2-40B4-BE49-F238E27FC236}">
                  <a16:creationId xmlns:a16="http://schemas.microsoft.com/office/drawing/2014/main" id="{EBB57D9C-16F8-530F-A24F-B15D6022A866}"/>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2FDC772C-DDEB-8ED0-7381-9B3F9D0B96EC}"/>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4" name="TextBox 7">
            <a:extLst>
              <a:ext uri="{FF2B5EF4-FFF2-40B4-BE49-F238E27FC236}">
                <a16:creationId xmlns:a16="http://schemas.microsoft.com/office/drawing/2014/main" id="{C8293101-F043-F810-0B4C-1966884452C6}"/>
              </a:ext>
            </a:extLst>
          </p:cNvPr>
          <p:cNvSpPr txBox="1"/>
          <p:nvPr/>
        </p:nvSpPr>
        <p:spPr>
          <a:xfrm>
            <a:off x="500743" y="1078026"/>
            <a:ext cx="6081217" cy="384721"/>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040"/>
              </a:lnSpc>
            </a:pPr>
            <a:r>
              <a:rPr lang="en-US" sz="2500" b="1">
                <a:solidFill>
                  <a:srgbClr val="A90061"/>
                </a:solidFill>
                <a:latin typeface="Arial"/>
                <a:ea typeface="Gradus Semi-Bold"/>
                <a:cs typeface="Arial"/>
                <a:sym typeface="Gradus Semi-Bold"/>
              </a:rPr>
              <a:t>Wat we </a:t>
            </a:r>
            <a:r>
              <a:rPr lang="en-US" sz="2500" b="1" err="1">
                <a:solidFill>
                  <a:srgbClr val="A90061"/>
                </a:solidFill>
                <a:latin typeface="Arial"/>
                <a:ea typeface="Gradus Semi-Bold"/>
                <a:cs typeface="Arial"/>
                <a:sym typeface="Gradus Semi-Bold"/>
              </a:rPr>
              <a:t>concreet</a:t>
            </a:r>
            <a:r>
              <a:rPr lang="en-US" sz="2500" b="1">
                <a:solidFill>
                  <a:srgbClr val="A90061"/>
                </a:solidFill>
                <a:latin typeface="Arial"/>
                <a:ea typeface="Gradus Semi-Bold"/>
                <a:cs typeface="Arial"/>
                <a:sym typeface="Gradus Semi-Bold"/>
              </a:rPr>
              <a:t> </a:t>
            </a:r>
            <a:r>
              <a:rPr lang="en-US" sz="2500" b="1" err="1">
                <a:solidFill>
                  <a:srgbClr val="A90061"/>
                </a:solidFill>
                <a:latin typeface="Arial"/>
                <a:ea typeface="Gradus Semi-Bold"/>
                <a:cs typeface="Arial"/>
                <a:sym typeface="Gradus Semi-Bold"/>
              </a:rPr>
              <a:t>aanbieden</a:t>
            </a:r>
            <a:r>
              <a:rPr lang="en-US" sz="2500" b="1">
                <a:solidFill>
                  <a:srgbClr val="A90061"/>
                </a:solidFill>
                <a:latin typeface="Arial"/>
                <a:ea typeface="Gradus Semi-Bold"/>
                <a:cs typeface="Arial"/>
                <a:sym typeface="Gradus Semi-Bold"/>
              </a:rPr>
              <a:t> in TLC-1?</a:t>
            </a:r>
          </a:p>
        </p:txBody>
      </p:sp>
      <p:graphicFrame>
        <p:nvGraphicFramePr>
          <p:cNvPr id="8" name="Table 7">
            <a:extLst>
              <a:ext uri="{FF2B5EF4-FFF2-40B4-BE49-F238E27FC236}">
                <a16:creationId xmlns:a16="http://schemas.microsoft.com/office/drawing/2014/main" id="{BC337D26-592F-A4DA-2DF4-EC376DC43AEC}"/>
              </a:ext>
            </a:extLst>
          </p:cNvPr>
          <p:cNvGraphicFramePr>
            <a:graphicFrameLocks noGrp="1"/>
          </p:cNvGraphicFramePr>
          <p:nvPr>
            <p:extLst>
              <p:ext uri="{D42A27DB-BD31-4B8C-83A1-F6EECF244321}">
                <p14:modId xmlns:p14="http://schemas.microsoft.com/office/powerpoint/2010/main" val="4141988095"/>
              </p:ext>
            </p:extLst>
          </p:nvPr>
        </p:nvGraphicFramePr>
        <p:xfrm>
          <a:off x="500743" y="1854973"/>
          <a:ext cx="10612120" cy="3894541"/>
        </p:xfrm>
        <a:graphic>
          <a:graphicData uri="http://schemas.openxmlformats.org/drawingml/2006/table">
            <a:tbl>
              <a:tblPr firstRow="1" bandRow="1">
                <a:tableStyleId>{D27102A9-8310-4765-A935-A1911B00CA55}</a:tableStyleId>
              </a:tblPr>
              <a:tblGrid>
                <a:gridCol w="986024">
                  <a:extLst>
                    <a:ext uri="{9D8B030D-6E8A-4147-A177-3AD203B41FA5}">
                      <a16:colId xmlns:a16="http://schemas.microsoft.com/office/drawing/2014/main" val="208497553"/>
                    </a:ext>
                  </a:extLst>
                </a:gridCol>
                <a:gridCol w="3546990">
                  <a:extLst>
                    <a:ext uri="{9D8B030D-6E8A-4147-A177-3AD203B41FA5}">
                      <a16:colId xmlns:a16="http://schemas.microsoft.com/office/drawing/2014/main" val="1203353071"/>
                    </a:ext>
                  </a:extLst>
                </a:gridCol>
                <a:gridCol w="3055908">
                  <a:extLst>
                    <a:ext uri="{9D8B030D-6E8A-4147-A177-3AD203B41FA5}">
                      <a16:colId xmlns:a16="http://schemas.microsoft.com/office/drawing/2014/main" val="137068574"/>
                    </a:ext>
                  </a:extLst>
                </a:gridCol>
                <a:gridCol w="3023198">
                  <a:extLst>
                    <a:ext uri="{9D8B030D-6E8A-4147-A177-3AD203B41FA5}">
                      <a16:colId xmlns:a16="http://schemas.microsoft.com/office/drawing/2014/main" val="1462185777"/>
                    </a:ext>
                  </a:extLst>
                </a:gridCol>
              </a:tblGrid>
              <a:tr h="724812">
                <a:tc>
                  <a:txBody>
                    <a:bodyPr/>
                    <a:lstStyle/>
                    <a:p>
                      <a:endParaRPr lang="en-GB" b="1">
                        <a:solidFill>
                          <a:schemeClr val="bg1"/>
                        </a:solidFill>
                        <a:latin typeface="Arial" panose="020B0604020202020204" pitchFamily="34" charset="0"/>
                        <a:cs typeface="Arial" panose="020B0604020202020204" pitchFamily="34" charset="0"/>
                      </a:endParaRPr>
                    </a:p>
                  </a:txBody>
                  <a:tcPr/>
                </a:tc>
                <a:tc>
                  <a:txBody>
                    <a:bodyPr/>
                    <a:lstStyle/>
                    <a:p>
                      <a:r>
                        <a:rPr lang="en-GB"/>
                        <a:t>Kick-off </a:t>
                      </a:r>
                    </a:p>
                    <a:p>
                      <a:pPr lvl="0">
                        <a:buNone/>
                      </a:pPr>
                      <a:r>
                        <a:rPr lang="en-GB" err="1"/>
                        <a:t>Vandaag</a:t>
                      </a:r>
                      <a:endParaRPr lang="en-GB">
                        <a:latin typeface="Arial" panose="020B0604020202020204" pitchFamily="34" charset="0"/>
                        <a:cs typeface="Arial" panose="020B0604020202020204" pitchFamily="34" charset="0"/>
                      </a:endParaRPr>
                    </a:p>
                  </a:txBody>
                  <a:tcPr/>
                </a:tc>
                <a:tc>
                  <a:txBody>
                    <a:bodyPr/>
                    <a:lstStyle/>
                    <a:p>
                      <a:r>
                        <a:rPr lang="en-GB" err="1"/>
                        <a:t>Leerbijeenkomst</a:t>
                      </a:r>
                      <a:r>
                        <a:rPr lang="en-GB"/>
                        <a:t> </a:t>
                      </a:r>
                    </a:p>
                    <a:p>
                      <a:pPr lvl="0">
                        <a:buNone/>
                      </a:pPr>
                      <a:r>
                        <a:rPr lang="en-GB"/>
                        <a:t>6-11-2025</a:t>
                      </a:r>
                      <a:endParaRPr lang="en-GB">
                        <a:latin typeface="Arial" panose="020B0604020202020204" pitchFamily="34" charset="0"/>
                        <a:cs typeface="Arial" panose="020B0604020202020204" pitchFamily="34" charset="0"/>
                      </a:endParaRPr>
                    </a:p>
                  </a:txBody>
                  <a:tcPr/>
                </a:tc>
                <a:tc>
                  <a:txBody>
                    <a:bodyPr/>
                    <a:lstStyle/>
                    <a:p>
                      <a:r>
                        <a:rPr lang="en-GB" err="1"/>
                        <a:t>Uitwisselbijeenkomst</a:t>
                      </a:r>
                      <a:r>
                        <a:rPr lang="en-GB"/>
                        <a:t> </a:t>
                      </a:r>
                    </a:p>
                    <a:p>
                      <a:r>
                        <a:rPr lang="en-GB"/>
                        <a:t>3-12-2025</a:t>
                      </a:r>
                      <a:endParaRPr lang="en-GB">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99591549"/>
                  </a:ext>
                </a:extLst>
              </a:tr>
              <a:tr h="724812">
                <a:tc>
                  <a:txBody>
                    <a:bodyPr/>
                    <a:lstStyle/>
                    <a:p>
                      <a:r>
                        <a:rPr lang="en-GB" b="1">
                          <a:solidFill>
                            <a:schemeClr val="tx1"/>
                          </a:solidFill>
                          <a:latin typeface="Arial" panose="020B0604020202020204" pitchFamily="34" charset="0"/>
                          <a:cs typeface="Arial" panose="020B0604020202020204" pitchFamily="34" charset="0"/>
                        </a:rPr>
                        <a:t>Duur</a:t>
                      </a:r>
                    </a:p>
                  </a:txBody>
                  <a:tcPr/>
                </a:tc>
                <a:tc>
                  <a:txBody>
                    <a:bodyPr/>
                    <a:lstStyle/>
                    <a:p>
                      <a:r>
                        <a:rPr lang="en-GB">
                          <a:latin typeface="Arial" panose="020B0604020202020204" pitchFamily="34" charset="0"/>
                          <a:cs typeface="Arial" panose="020B0604020202020204" pitchFamily="34" charset="0"/>
                        </a:rPr>
                        <a:t>1,5 </a:t>
                      </a:r>
                      <a:r>
                        <a:rPr lang="en-GB" err="1">
                          <a:latin typeface="Arial" panose="020B0604020202020204" pitchFamily="34" charset="0"/>
                          <a:cs typeface="Arial" panose="020B0604020202020204" pitchFamily="34" charset="0"/>
                        </a:rPr>
                        <a:t>uur</a:t>
                      </a:r>
                      <a:r>
                        <a:rPr lang="en-GB">
                          <a:latin typeface="Arial" panose="020B0604020202020204" pitchFamily="34" charset="0"/>
                          <a:cs typeface="Arial" panose="020B0604020202020204" pitchFamily="34" charset="0"/>
                        </a:rPr>
                        <a:t> </a:t>
                      </a:r>
                      <a:r>
                        <a:rPr lang="en-GB" err="1">
                          <a:latin typeface="Arial" panose="020B0604020202020204" pitchFamily="34" charset="0"/>
                          <a:cs typeface="Arial" panose="020B0604020202020204" pitchFamily="34" charset="0"/>
                        </a:rPr>
                        <a:t>tijdens</a:t>
                      </a:r>
                      <a:r>
                        <a:rPr lang="en-GB">
                          <a:latin typeface="Arial" panose="020B0604020202020204" pitchFamily="34" charset="0"/>
                          <a:cs typeface="Arial" panose="020B0604020202020204" pitchFamily="34" charset="0"/>
                        </a:rPr>
                        <a:t> </a:t>
                      </a:r>
                      <a:r>
                        <a:rPr lang="en-GB" err="1">
                          <a:latin typeface="Arial" panose="020B0604020202020204" pitchFamily="34" charset="0"/>
                          <a:cs typeface="Arial" panose="020B0604020202020204" pitchFamily="34" charset="0"/>
                        </a:rPr>
                        <a:t>congres</a:t>
                      </a:r>
                      <a:endParaRPr lang="en-GB">
                        <a:latin typeface="Arial" panose="020B0604020202020204" pitchFamily="34" charset="0"/>
                        <a:cs typeface="Arial" panose="020B0604020202020204" pitchFamily="34" charset="0"/>
                      </a:endParaRPr>
                    </a:p>
                    <a:p>
                      <a:pPr lvl="0">
                        <a:buNone/>
                      </a:pPr>
                      <a:endParaRPr lang="en-GB">
                        <a:latin typeface="Arial" panose="020B0604020202020204" pitchFamily="34" charset="0"/>
                        <a:cs typeface="Arial" panose="020B0604020202020204" pitchFamily="34" charset="0"/>
                      </a:endParaRPr>
                    </a:p>
                  </a:txBody>
                  <a:tcPr/>
                </a:tc>
                <a:tc>
                  <a:txBody>
                    <a:bodyPr/>
                    <a:lstStyle/>
                    <a:p>
                      <a:r>
                        <a:rPr lang="en-GB">
                          <a:latin typeface="Arial" panose="020B0604020202020204" pitchFamily="34" charset="0"/>
                          <a:cs typeface="Arial" panose="020B0604020202020204" pitchFamily="34" charset="0"/>
                        </a:rPr>
                        <a:t>2 </a:t>
                      </a:r>
                      <a:r>
                        <a:rPr lang="en-GB" err="1">
                          <a:latin typeface="Arial" panose="020B0604020202020204" pitchFamily="34" charset="0"/>
                          <a:cs typeface="Arial" panose="020B0604020202020204" pitchFamily="34" charset="0"/>
                        </a:rPr>
                        <a:t>uur</a:t>
                      </a:r>
                      <a:r>
                        <a:rPr lang="en-GB">
                          <a:latin typeface="Arial" panose="020B0604020202020204" pitchFamily="34" charset="0"/>
                          <a:cs typeface="Arial" panose="020B0604020202020204" pitchFamily="34" charset="0"/>
                        </a:rPr>
                        <a:t>, online</a:t>
                      </a:r>
                    </a:p>
                  </a:txBody>
                  <a:tcPr/>
                </a:tc>
                <a:tc>
                  <a:txBody>
                    <a:bodyPr/>
                    <a:lstStyle/>
                    <a:p>
                      <a:r>
                        <a:rPr lang="en-GB" err="1">
                          <a:latin typeface="Arial" panose="020B0604020202020204" pitchFamily="34" charset="0"/>
                          <a:cs typeface="Arial" panose="020B0604020202020204" pitchFamily="34" charset="0"/>
                        </a:rPr>
                        <a:t>Dagdeel</a:t>
                      </a:r>
                      <a:r>
                        <a:rPr lang="en-GB">
                          <a:latin typeface="Arial" panose="020B0604020202020204" pitchFamily="34" charset="0"/>
                          <a:cs typeface="Arial" panose="020B0604020202020204" pitchFamily="34" charset="0"/>
                        </a:rPr>
                        <a:t>, Utrecht (Nivel)</a:t>
                      </a:r>
                      <a:endParaRPr lang="en-GB" err="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70783571"/>
                  </a:ext>
                </a:extLst>
              </a:tr>
              <a:tr h="477571">
                <a:tc>
                  <a:txBody>
                    <a:bodyPr/>
                    <a:lstStyle/>
                    <a:p>
                      <a:pPr lvl="0">
                        <a:buNone/>
                      </a:pPr>
                      <a:r>
                        <a:rPr lang="en-GB" b="1">
                          <a:solidFill>
                            <a:schemeClr val="tx1"/>
                          </a:solidFill>
                          <a:latin typeface="Arial" panose="020B0604020202020204" pitchFamily="34" charset="0"/>
                          <a:cs typeface="Arial" panose="020B0604020202020204" pitchFamily="34" charset="0"/>
                        </a:rPr>
                        <a:t>Vorm</a:t>
                      </a:r>
                    </a:p>
                  </a:txBody>
                  <a:tcPr/>
                </a:tc>
                <a:tc>
                  <a:txBody>
                    <a:bodyPr/>
                    <a:lstStyle/>
                    <a:p>
                      <a:pPr marL="285750" lvl="0" indent="-285750">
                        <a:buFont typeface="Calibri"/>
                        <a:buChar char="-"/>
                      </a:pPr>
                      <a:r>
                        <a:rPr lang="en-GB" err="1">
                          <a:latin typeface="Arial" panose="020B0604020202020204" pitchFamily="34" charset="0"/>
                          <a:cs typeface="Arial" panose="020B0604020202020204" pitchFamily="34" charset="0"/>
                        </a:rPr>
                        <a:t>Plenair</a:t>
                      </a:r>
                      <a:r>
                        <a:rPr lang="en-GB">
                          <a:latin typeface="Arial" panose="020B0604020202020204" pitchFamily="34" charset="0"/>
                          <a:cs typeface="Arial" panose="020B0604020202020204" pitchFamily="34" charset="0"/>
                        </a:rPr>
                        <a:t> + </a:t>
                      </a:r>
                      <a:r>
                        <a:rPr lang="en-GB" err="1">
                          <a:latin typeface="Arial" panose="020B0604020202020204" pitchFamily="34" charset="0"/>
                          <a:cs typeface="Arial" panose="020B0604020202020204" pitchFamily="34" charset="0"/>
                        </a:rPr>
                        <a:t>groepwerk</a:t>
                      </a:r>
                    </a:p>
                  </a:txBody>
                  <a:tcPr/>
                </a:tc>
                <a:tc>
                  <a:txBody>
                    <a:bodyPr/>
                    <a:lstStyle/>
                    <a:p>
                      <a:pPr marL="285750" lvl="0" indent="-285750">
                        <a:buFont typeface="Calibri"/>
                        <a:buChar char="-"/>
                      </a:pPr>
                      <a:r>
                        <a:rPr lang="en-GB" err="1">
                          <a:latin typeface="Arial" panose="020B0604020202020204" pitchFamily="34" charset="0"/>
                          <a:cs typeface="Arial" panose="020B0604020202020204" pitchFamily="34" charset="0"/>
                        </a:rPr>
                        <a:t>Plenair</a:t>
                      </a:r>
                      <a:r>
                        <a:rPr lang="en-GB">
                          <a:latin typeface="Arial" panose="020B0604020202020204" pitchFamily="34" charset="0"/>
                          <a:cs typeface="Arial" panose="020B0604020202020204" pitchFamily="34" charset="0"/>
                        </a:rPr>
                        <a:t> + </a:t>
                      </a:r>
                      <a:r>
                        <a:rPr lang="en-GB" err="1">
                          <a:latin typeface="Arial" panose="020B0604020202020204" pitchFamily="34" charset="0"/>
                          <a:cs typeface="Arial" panose="020B0604020202020204" pitchFamily="34" charset="0"/>
                        </a:rPr>
                        <a:t>groepwerk</a:t>
                      </a:r>
                      <a:endParaRPr lang="en-GB">
                        <a:latin typeface="Arial" panose="020B0604020202020204" pitchFamily="34" charset="0"/>
                        <a:cs typeface="Arial" panose="020B0604020202020204" pitchFamily="34" charset="0"/>
                      </a:endParaRPr>
                    </a:p>
                  </a:txBody>
                  <a:tcPr/>
                </a:tc>
                <a:tc>
                  <a:txBody>
                    <a:bodyPr/>
                    <a:lstStyle/>
                    <a:p>
                      <a:pPr marL="285750" lvl="0" indent="-285750">
                        <a:buFont typeface="Calibri"/>
                        <a:buChar char="-"/>
                      </a:pPr>
                      <a:r>
                        <a:rPr lang="en-GB" err="1">
                          <a:latin typeface="Arial" panose="020B0604020202020204" pitchFamily="34" charset="0"/>
                          <a:cs typeface="Arial" panose="020B0604020202020204" pitchFamily="34" charset="0"/>
                        </a:rPr>
                        <a:t>Groepwerk</a:t>
                      </a:r>
                    </a:p>
                  </a:txBody>
                  <a:tcPr/>
                </a:tc>
                <a:extLst>
                  <a:ext uri="{0D108BD9-81ED-4DB2-BD59-A6C34878D82A}">
                    <a16:rowId xmlns:a16="http://schemas.microsoft.com/office/drawing/2014/main" val="2791034410"/>
                  </a:ext>
                </a:extLst>
              </a:tr>
              <a:tr h="1967346">
                <a:tc>
                  <a:txBody>
                    <a:bodyPr/>
                    <a:lstStyle/>
                    <a:p>
                      <a:r>
                        <a:rPr lang="en-GB" b="1">
                          <a:solidFill>
                            <a:schemeClr val="tx1"/>
                          </a:solidFill>
                          <a:latin typeface="Arial" panose="020B0604020202020204" pitchFamily="34" charset="0"/>
                          <a:cs typeface="Arial" panose="020B0604020202020204" pitchFamily="34" charset="0"/>
                        </a:rPr>
                        <a:t>Scope</a:t>
                      </a:r>
                    </a:p>
                  </a:txBody>
                  <a:tcPr/>
                </a:tc>
                <a:tc>
                  <a:txBody>
                    <a:bodyPr/>
                    <a:lstStyle/>
                    <a:p>
                      <a:pPr marL="285750" indent="-285750">
                        <a:buFont typeface="Calibri"/>
                        <a:buChar char="-"/>
                      </a:pPr>
                      <a:r>
                        <a:rPr lang="en-GB" err="1">
                          <a:latin typeface="Arial" panose="020B0604020202020204" pitchFamily="34" charset="0"/>
                          <a:cs typeface="Arial" panose="020B0604020202020204" pitchFamily="34" charset="0"/>
                        </a:rPr>
                        <a:t>Kennismaken</a:t>
                      </a:r>
                      <a:endParaRPr lang="en-US">
                        <a:latin typeface="Arial" panose="020B0604020202020204" pitchFamily="34" charset="0"/>
                        <a:cs typeface="Arial" panose="020B0604020202020204" pitchFamily="34" charset="0"/>
                      </a:endParaRPr>
                    </a:p>
                    <a:p>
                      <a:pPr marL="285750" lvl="0" indent="-285750">
                        <a:buFont typeface="Calibri"/>
                        <a:buChar char="-"/>
                      </a:pPr>
                      <a:r>
                        <a:rPr lang="en-GB" err="1">
                          <a:latin typeface="Arial" panose="020B0604020202020204" pitchFamily="34" charset="0"/>
                          <a:cs typeface="Arial" panose="020B0604020202020204" pitchFamily="34" charset="0"/>
                        </a:rPr>
                        <a:t>Eerste</a:t>
                      </a:r>
                      <a:r>
                        <a:rPr lang="en-GB">
                          <a:latin typeface="Arial" panose="020B0604020202020204" pitchFamily="34" charset="0"/>
                          <a:cs typeface="Arial" panose="020B0604020202020204" pitchFamily="34" charset="0"/>
                        </a:rPr>
                        <a:t> </a:t>
                      </a:r>
                      <a:r>
                        <a:rPr lang="en-GB" err="1">
                          <a:latin typeface="Arial" panose="020B0604020202020204" pitchFamily="34" charset="0"/>
                          <a:cs typeface="Arial" panose="020B0604020202020204" pitchFamily="34" charset="0"/>
                        </a:rPr>
                        <a:t>uitdagingen</a:t>
                      </a:r>
                      <a:r>
                        <a:rPr lang="en-GB">
                          <a:latin typeface="Arial" panose="020B0604020202020204" pitchFamily="34" charset="0"/>
                          <a:cs typeface="Arial" panose="020B0604020202020204" pitchFamily="34" charset="0"/>
                        </a:rPr>
                        <a:t>/</a:t>
                      </a:r>
                      <a:r>
                        <a:rPr lang="en-GB" err="1">
                          <a:latin typeface="Arial" panose="020B0604020202020204" pitchFamily="34" charset="0"/>
                          <a:cs typeface="Arial" panose="020B0604020202020204" pitchFamily="34" charset="0"/>
                        </a:rPr>
                        <a:t>oplossingen</a:t>
                      </a:r>
                      <a:r>
                        <a:rPr lang="en-GB">
                          <a:latin typeface="Arial" panose="020B0604020202020204" pitchFamily="34" charset="0"/>
                          <a:cs typeface="Arial" panose="020B0604020202020204" pitchFamily="34" charset="0"/>
                        </a:rPr>
                        <a:t> </a:t>
                      </a:r>
                      <a:r>
                        <a:rPr lang="en-GB" err="1">
                          <a:latin typeface="Arial" panose="020B0604020202020204" pitchFamily="34" charset="0"/>
                          <a:cs typeface="Arial" panose="020B0604020202020204" pitchFamily="34" charset="0"/>
                        </a:rPr>
                        <a:t>bespreken</a:t>
                      </a:r>
                      <a:endParaRPr lang="en-GB">
                        <a:latin typeface="Arial" panose="020B0604020202020204" pitchFamily="34" charset="0"/>
                        <a:cs typeface="Arial" panose="020B0604020202020204" pitchFamily="34" charset="0"/>
                      </a:endParaRPr>
                    </a:p>
                    <a:p>
                      <a:pPr marL="285750" lvl="0" indent="-285750">
                        <a:buFont typeface="Calibri"/>
                        <a:buChar char="-"/>
                      </a:pPr>
                      <a:r>
                        <a:rPr lang="en-GB" err="1">
                          <a:latin typeface="Arial" panose="020B0604020202020204" pitchFamily="34" charset="0"/>
                          <a:cs typeface="Arial" panose="020B0604020202020204" pitchFamily="34" charset="0"/>
                        </a:rPr>
                        <a:t>Behoeften</a:t>
                      </a:r>
                      <a:r>
                        <a:rPr lang="en-GB">
                          <a:latin typeface="Arial" panose="020B0604020202020204" pitchFamily="34" charset="0"/>
                          <a:cs typeface="Arial" panose="020B0604020202020204" pitchFamily="34" charset="0"/>
                        </a:rPr>
                        <a:t> </a:t>
                      </a:r>
                      <a:r>
                        <a:rPr lang="en-GB" err="1">
                          <a:latin typeface="Arial" panose="020B0604020202020204" pitchFamily="34" charset="0"/>
                          <a:cs typeface="Arial" panose="020B0604020202020204" pitchFamily="34" charset="0"/>
                        </a:rPr>
                        <a:t>peilen</a:t>
                      </a:r>
                      <a:r>
                        <a:rPr lang="en-GB">
                          <a:latin typeface="Arial" panose="020B0604020202020204" pitchFamily="34" charset="0"/>
                          <a:cs typeface="Arial" panose="020B0604020202020204" pitchFamily="34" charset="0"/>
                        </a:rPr>
                        <a:t> voor </a:t>
                      </a:r>
                      <a:r>
                        <a:rPr lang="en-GB" err="1">
                          <a:latin typeface="Arial" panose="020B0604020202020204" pitchFamily="34" charset="0"/>
                          <a:cs typeface="Arial" panose="020B0604020202020204" pitchFamily="34" charset="0"/>
                        </a:rPr>
                        <a:t>vervolg</a:t>
                      </a:r>
                      <a:endParaRPr lang="en-GB">
                        <a:latin typeface="Arial" panose="020B0604020202020204" pitchFamily="34" charset="0"/>
                        <a:cs typeface="Arial" panose="020B0604020202020204" pitchFamily="34" charset="0"/>
                      </a:endParaRPr>
                    </a:p>
                  </a:txBody>
                  <a:tcPr/>
                </a:tc>
                <a:tc>
                  <a:txBody>
                    <a:bodyPr/>
                    <a:lstStyle/>
                    <a:p>
                      <a:pPr marL="285750" indent="-285750">
                        <a:buFont typeface="Calibri"/>
                        <a:buChar char="-"/>
                      </a:pPr>
                      <a:r>
                        <a:rPr lang="en-GB" err="1">
                          <a:latin typeface="Arial" panose="020B0604020202020204" pitchFamily="34" charset="0"/>
                          <a:cs typeface="Arial" panose="020B0604020202020204" pitchFamily="34" charset="0"/>
                        </a:rPr>
                        <a:t>Inhoudelijke</a:t>
                      </a:r>
                      <a:r>
                        <a:rPr lang="en-GB">
                          <a:latin typeface="Arial" panose="020B0604020202020204" pitchFamily="34" charset="0"/>
                          <a:cs typeface="Arial" panose="020B0604020202020204" pitchFamily="34" charset="0"/>
                        </a:rPr>
                        <a:t> </a:t>
                      </a:r>
                      <a:r>
                        <a:rPr lang="en-GB" err="1">
                          <a:latin typeface="Arial" panose="020B0604020202020204" pitchFamily="34" charset="0"/>
                          <a:cs typeface="Arial" panose="020B0604020202020204" pitchFamily="34" charset="0"/>
                        </a:rPr>
                        <a:t>verdieping</a:t>
                      </a:r>
                      <a:r>
                        <a:rPr lang="en-GB">
                          <a:latin typeface="Arial" panose="020B0604020202020204" pitchFamily="34" charset="0"/>
                          <a:cs typeface="Arial" panose="020B0604020202020204" pitchFamily="34" charset="0"/>
                        </a:rPr>
                        <a:t> nav </a:t>
                      </a:r>
                      <a:r>
                        <a:rPr lang="en-GB" err="1">
                          <a:latin typeface="Arial" panose="020B0604020202020204" pitchFamily="34" charset="0"/>
                          <a:cs typeface="Arial" panose="020B0604020202020204" pitchFamily="34" charset="0"/>
                        </a:rPr>
                        <a:t>behoeften</a:t>
                      </a:r>
                      <a:endParaRPr lang="en-GB">
                        <a:latin typeface="Arial" panose="020B0604020202020204" pitchFamily="34" charset="0"/>
                        <a:cs typeface="Arial" panose="020B0604020202020204" pitchFamily="34" charset="0"/>
                      </a:endParaRPr>
                    </a:p>
                    <a:p>
                      <a:pPr marL="285750" lvl="0" indent="-285750">
                        <a:buFont typeface="Calibri"/>
                        <a:buChar char="-"/>
                      </a:pPr>
                      <a:r>
                        <a:rPr lang="en-GB">
                          <a:latin typeface="Arial" panose="020B0604020202020204" pitchFamily="34" charset="0"/>
                          <a:cs typeface="Arial" panose="020B0604020202020204" pitchFamily="34" charset="0"/>
                        </a:rPr>
                        <a:t>Verder </a:t>
                      </a:r>
                      <a:r>
                        <a:rPr lang="en-GB" err="1">
                          <a:latin typeface="Arial" panose="020B0604020202020204" pitchFamily="34" charset="0"/>
                          <a:cs typeface="Arial" panose="020B0604020202020204" pitchFamily="34" charset="0"/>
                        </a:rPr>
                        <a:t>kennismaken</a:t>
                      </a:r>
                      <a:endParaRPr lang="en-GB">
                        <a:latin typeface="Arial" panose="020B0604020202020204" pitchFamily="34" charset="0"/>
                        <a:cs typeface="Arial" panose="020B0604020202020204" pitchFamily="34" charset="0"/>
                      </a:endParaRPr>
                    </a:p>
                    <a:p>
                      <a:pPr marL="285750" lvl="0" indent="-285750">
                        <a:buFont typeface="Calibri"/>
                        <a:buChar char="-"/>
                      </a:pPr>
                      <a:r>
                        <a:rPr lang="en-GB" err="1">
                          <a:latin typeface="Arial" panose="020B0604020202020204" pitchFamily="34" charset="0"/>
                          <a:cs typeface="Arial" panose="020B0604020202020204" pitchFamily="34" charset="0"/>
                        </a:rPr>
                        <a:t>Acties</a:t>
                      </a:r>
                      <a:r>
                        <a:rPr lang="en-GB">
                          <a:latin typeface="Arial" panose="020B0604020202020204" pitchFamily="34" charset="0"/>
                          <a:cs typeface="Arial" panose="020B0604020202020204" pitchFamily="34" charset="0"/>
                        </a:rPr>
                        <a:t> </a:t>
                      </a:r>
                      <a:r>
                        <a:rPr lang="en-GB" err="1">
                          <a:latin typeface="Arial" panose="020B0604020202020204" pitchFamily="34" charset="0"/>
                          <a:cs typeface="Arial" panose="020B0604020202020204" pitchFamily="34" charset="0"/>
                        </a:rPr>
                        <a:t>bespreken</a:t>
                      </a:r>
                      <a:endParaRPr lang="en-GB">
                        <a:latin typeface="Arial" panose="020B0604020202020204" pitchFamily="34" charset="0"/>
                        <a:cs typeface="Arial" panose="020B0604020202020204" pitchFamily="34" charset="0"/>
                      </a:endParaRPr>
                    </a:p>
                  </a:txBody>
                  <a:tcPr/>
                </a:tc>
                <a:tc>
                  <a:txBody>
                    <a:bodyPr/>
                    <a:lstStyle/>
                    <a:p>
                      <a:pPr marL="285750" indent="-285750">
                        <a:buFont typeface="Calibri"/>
                        <a:buChar char="-"/>
                      </a:pPr>
                      <a:r>
                        <a:rPr lang="en-GB" err="1">
                          <a:latin typeface="Arial" panose="020B0604020202020204" pitchFamily="34" charset="0"/>
                          <a:cs typeface="Arial" panose="020B0604020202020204" pitchFamily="34" charset="0"/>
                        </a:rPr>
                        <a:t>Gericht</a:t>
                      </a:r>
                      <a:r>
                        <a:rPr lang="en-GB">
                          <a:latin typeface="Arial" panose="020B0604020202020204" pitchFamily="34" charset="0"/>
                          <a:cs typeface="Arial" panose="020B0604020202020204" pitchFamily="34" charset="0"/>
                        </a:rPr>
                        <a:t> op </a:t>
                      </a:r>
                      <a:r>
                        <a:rPr lang="en-GB" err="1">
                          <a:latin typeface="Arial" panose="020B0604020202020204" pitchFamily="34" charset="0"/>
                          <a:cs typeface="Arial" panose="020B0604020202020204" pitchFamily="34" charset="0"/>
                        </a:rPr>
                        <a:t>delen</a:t>
                      </a:r>
                      <a:r>
                        <a:rPr lang="en-GB">
                          <a:latin typeface="Arial" panose="020B0604020202020204" pitchFamily="34" charset="0"/>
                          <a:cs typeface="Arial" panose="020B0604020202020204" pitchFamily="34" charset="0"/>
                        </a:rPr>
                        <a:t> van </a:t>
                      </a:r>
                      <a:r>
                        <a:rPr lang="en-GB" err="1">
                          <a:latin typeface="Arial" panose="020B0604020202020204" pitchFamily="34" charset="0"/>
                          <a:cs typeface="Arial" panose="020B0604020202020204" pitchFamily="34" charset="0"/>
                        </a:rPr>
                        <a:t>ervaringen</a:t>
                      </a:r>
                      <a:r>
                        <a:rPr lang="en-GB">
                          <a:latin typeface="Arial" panose="020B0604020202020204" pitchFamily="34" charset="0"/>
                          <a:cs typeface="Arial" panose="020B0604020202020204" pitchFamily="34" charset="0"/>
                        </a:rPr>
                        <a:t> met </a:t>
                      </a:r>
                      <a:r>
                        <a:rPr lang="en-GB" err="1">
                          <a:latin typeface="Arial" panose="020B0604020202020204" pitchFamily="34" charset="0"/>
                          <a:cs typeface="Arial" panose="020B0604020202020204" pitchFamily="34" charset="0"/>
                        </a:rPr>
                        <a:t>acties</a:t>
                      </a:r>
                      <a:r>
                        <a:rPr lang="en-GB">
                          <a:latin typeface="Arial" panose="020B0604020202020204" pitchFamily="34" charset="0"/>
                          <a:cs typeface="Arial" panose="020B0604020202020204" pitchFamily="34" charset="0"/>
                        </a:rPr>
                        <a:t> en </a:t>
                      </a:r>
                      <a:r>
                        <a:rPr lang="en-GB" err="1">
                          <a:latin typeface="Arial" panose="020B0604020202020204" pitchFamily="34" charset="0"/>
                          <a:cs typeface="Arial" panose="020B0604020202020204" pitchFamily="34" charset="0"/>
                        </a:rPr>
                        <a:t>oplossingen</a:t>
                      </a:r>
                      <a:endParaRPr lang="en-GB">
                        <a:latin typeface="Arial" panose="020B0604020202020204" pitchFamily="34" charset="0"/>
                        <a:cs typeface="Arial" panose="020B0604020202020204" pitchFamily="34" charset="0"/>
                      </a:endParaRPr>
                    </a:p>
                    <a:p>
                      <a:pPr marL="285750" lvl="0" indent="-285750">
                        <a:buFont typeface="Calibri"/>
                        <a:buChar char="-"/>
                      </a:pPr>
                      <a:r>
                        <a:rPr lang="en-GB" err="1">
                          <a:latin typeface="Arial" panose="020B0604020202020204" pitchFamily="34" charset="0"/>
                          <a:cs typeface="Arial" panose="020B0604020202020204" pitchFamily="34" charset="0"/>
                        </a:rPr>
                        <a:t>werkvormen</a:t>
                      </a:r>
                      <a:endParaRPr lang="en-GB">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72649626"/>
                  </a:ext>
                </a:extLst>
              </a:tr>
            </a:tbl>
          </a:graphicData>
        </a:graphic>
      </p:graphicFrame>
      <p:sp>
        <p:nvSpPr>
          <p:cNvPr id="7" name="TextBox 11">
            <a:extLst>
              <a:ext uri="{FF2B5EF4-FFF2-40B4-BE49-F238E27FC236}">
                <a16:creationId xmlns:a16="http://schemas.microsoft.com/office/drawing/2014/main" id="{667E7BDE-8804-E8B7-7792-7C3888A9FA9F}"/>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pic>
        <p:nvPicPr>
          <p:cNvPr id="9" name="Picture 2" descr="Gegenereerde afbeelding">
            <a:extLst>
              <a:ext uri="{FF2B5EF4-FFF2-40B4-BE49-F238E27FC236}">
                <a16:creationId xmlns:a16="http://schemas.microsoft.com/office/drawing/2014/main" id="{DC615489-A49B-2FD9-4BD7-9026EE555E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4925" y="5156415"/>
            <a:ext cx="2198914" cy="14659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9B8F930-721B-22B0-6A24-7FED6E83EC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3650" y="5156414"/>
            <a:ext cx="2198914" cy="146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51807"/>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100000">
              <a:srgbClr val="1A3F72">
                <a:alpha val="100000"/>
              </a:srgbClr>
            </a:gs>
          </a:gsLst>
          <a:lin ang="2700000"/>
        </a:gradFill>
        <a:effectLst/>
      </p:bgPr>
    </p:bg>
    <p:spTree>
      <p:nvGrpSpPr>
        <p:cNvPr id="1" name="">
          <a:extLst>
            <a:ext uri="{FF2B5EF4-FFF2-40B4-BE49-F238E27FC236}">
              <a16:creationId xmlns:a16="http://schemas.microsoft.com/office/drawing/2014/main" id="{5BB36ABB-94E0-41FB-D1DB-3BDE6943B5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1F5755-98CC-B74E-E671-751922E43CF2}"/>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3" name="Group 3">
            <a:extLst>
              <a:ext uri="{FF2B5EF4-FFF2-40B4-BE49-F238E27FC236}">
                <a16:creationId xmlns:a16="http://schemas.microsoft.com/office/drawing/2014/main" id="{3F36E821-FACC-37C2-D4D2-0F363D1A13C2}"/>
              </a:ext>
            </a:extLst>
          </p:cNvPr>
          <p:cNvGrpSpPr/>
          <p:nvPr/>
        </p:nvGrpSpPr>
        <p:grpSpPr>
          <a:xfrm>
            <a:off x="685800" y="558263"/>
            <a:ext cx="10820400" cy="5123566"/>
            <a:chOff x="0" y="-57150"/>
            <a:chExt cx="4274726" cy="2024125"/>
          </a:xfrm>
        </p:grpSpPr>
        <p:sp>
          <p:nvSpPr>
            <p:cNvPr id="4" name="Freeform 4">
              <a:extLst>
                <a:ext uri="{FF2B5EF4-FFF2-40B4-BE49-F238E27FC236}">
                  <a16:creationId xmlns:a16="http://schemas.microsoft.com/office/drawing/2014/main" id="{90EC87FB-FCE1-79FE-13B1-09DA2D50D1BF}"/>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TextBox 5">
              <a:extLst>
                <a:ext uri="{FF2B5EF4-FFF2-40B4-BE49-F238E27FC236}">
                  <a16:creationId xmlns:a16="http://schemas.microsoft.com/office/drawing/2014/main" id="{CB2AAD33-A23F-8513-5F98-2069B83202A8}"/>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62CAEA55-B6BC-1DBC-8E42-3422E1E9A80B}"/>
              </a:ext>
            </a:extLst>
          </p:cNvPr>
          <p:cNvSpPr/>
          <p:nvPr/>
        </p:nvSpPr>
        <p:spPr>
          <a:xfrm>
            <a:off x="8747797" y="-500089"/>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4" name="TextBox 7">
            <a:extLst>
              <a:ext uri="{FF2B5EF4-FFF2-40B4-BE49-F238E27FC236}">
                <a16:creationId xmlns:a16="http://schemas.microsoft.com/office/drawing/2014/main" id="{DAFBED23-5192-B7C5-702D-83714FFFC195}"/>
              </a:ext>
            </a:extLst>
          </p:cNvPr>
          <p:cNvSpPr txBox="1"/>
          <p:nvPr/>
        </p:nvSpPr>
        <p:spPr>
          <a:xfrm>
            <a:off x="1266640" y="1108487"/>
            <a:ext cx="7234423" cy="396904"/>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040"/>
              </a:lnSpc>
            </a:pPr>
            <a:r>
              <a:rPr lang="en-US" sz="3200" b="1">
                <a:solidFill>
                  <a:srgbClr val="A90061"/>
                </a:solidFill>
                <a:latin typeface="Gradus Semi-Bold"/>
                <a:ea typeface="Gradus Semi-Bold"/>
                <a:cs typeface="Gradus Semi-Bold"/>
                <a:sym typeface="Gradus Semi-Bold"/>
              </a:rPr>
              <a:t>Wat neem je mee </a:t>
            </a:r>
            <a:r>
              <a:rPr lang="en-US" sz="3200" b="1" err="1">
                <a:solidFill>
                  <a:srgbClr val="A90061"/>
                </a:solidFill>
                <a:latin typeface="Gradus Semi-Bold"/>
                <a:ea typeface="Gradus Semi-Bold"/>
                <a:cs typeface="Gradus Semi-Bold"/>
                <a:sym typeface="Gradus Semi-Bold"/>
              </a:rPr>
              <a:t>uit</a:t>
            </a:r>
            <a:r>
              <a:rPr lang="en-US" sz="3200" b="1">
                <a:solidFill>
                  <a:srgbClr val="A90061"/>
                </a:solidFill>
                <a:latin typeface="Gradus Semi-Bold"/>
                <a:ea typeface="Gradus Semi-Bold"/>
                <a:cs typeface="Gradus Semi-Bold"/>
                <a:sym typeface="Gradus Semi-Bold"/>
              </a:rPr>
              <a:t> </a:t>
            </a:r>
            <a:r>
              <a:rPr lang="en-US" sz="3200" b="1" err="1">
                <a:solidFill>
                  <a:srgbClr val="A90061"/>
                </a:solidFill>
                <a:latin typeface="Gradus Semi-Bold"/>
                <a:ea typeface="Gradus Semi-Bold"/>
                <a:cs typeface="Gradus Semi-Bold"/>
                <a:sym typeface="Gradus Semi-Bold"/>
              </a:rPr>
              <a:t>deze</a:t>
            </a:r>
            <a:r>
              <a:rPr lang="en-US" sz="3200" b="1">
                <a:solidFill>
                  <a:srgbClr val="A90061"/>
                </a:solidFill>
                <a:latin typeface="Gradus Semi-Bold"/>
                <a:ea typeface="Gradus Semi-Bold"/>
                <a:cs typeface="Gradus Semi-Bold"/>
                <a:sym typeface="Gradus Semi-Bold"/>
              </a:rPr>
              <a:t> </a:t>
            </a:r>
            <a:r>
              <a:rPr lang="en-US" sz="3200" b="1" err="1">
                <a:solidFill>
                  <a:srgbClr val="A90061"/>
                </a:solidFill>
                <a:latin typeface="Gradus Semi-Bold"/>
                <a:ea typeface="Gradus Semi-Bold"/>
                <a:cs typeface="Gradus Semi-Bold"/>
                <a:sym typeface="Gradus Semi-Bold"/>
              </a:rPr>
              <a:t>sessie</a:t>
            </a:r>
            <a:r>
              <a:rPr lang="en-US" sz="3200" b="1">
                <a:solidFill>
                  <a:srgbClr val="A90061"/>
                </a:solidFill>
                <a:latin typeface="Gradus Semi-Bold"/>
                <a:ea typeface="Gradus Semi-Bold"/>
                <a:cs typeface="Gradus Semi-Bold"/>
                <a:sym typeface="Gradus Semi-Bold"/>
              </a:rPr>
              <a:t>?</a:t>
            </a:r>
          </a:p>
        </p:txBody>
      </p:sp>
      <p:sp>
        <p:nvSpPr>
          <p:cNvPr id="9" name="Tekstvak 8">
            <a:extLst>
              <a:ext uri="{FF2B5EF4-FFF2-40B4-BE49-F238E27FC236}">
                <a16:creationId xmlns:a16="http://schemas.microsoft.com/office/drawing/2014/main" id="{93EF2D98-A51A-5728-3A09-13173728B789}"/>
              </a:ext>
            </a:extLst>
          </p:cNvPr>
          <p:cNvSpPr txBox="1"/>
          <p:nvPr/>
        </p:nvSpPr>
        <p:spPr>
          <a:xfrm>
            <a:off x="1385886" y="2037916"/>
            <a:ext cx="8158163" cy="523220"/>
          </a:xfrm>
          <a:prstGeom prst="rect">
            <a:avLst/>
          </a:prstGeom>
          <a:noFill/>
        </p:spPr>
        <p:txBody>
          <a:bodyPr wrap="square" lIns="91440" tIns="45720" rIns="91440" bIns="45720" rtlCol="0" anchor="t">
            <a:spAutoFit/>
          </a:bodyPr>
          <a:lstStyle/>
          <a:p>
            <a:r>
              <a:rPr lang="nl-NL" sz="2800"/>
              <a:t>Vul de evaluatie in via de QR code </a:t>
            </a:r>
          </a:p>
        </p:txBody>
      </p:sp>
      <p:pic>
        <p:nvPicPr>
          <p:cNvPr id="8" name="Graphic 7" descr="Naar rechts wijzende wijsvinger met handrug met effen opvulling">
            <a:extLst>
              <a:ext uri="{FF2B5EF4-FFF2-40B4-BE49-F238E27FC236}">
                <a16:creationId xmlns:a16="http://schemas.microsoft.com/office/drawing/2014/main" id="{A0F05D9F-B6FB-BBF1-4E7A-B9DF7D3507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37132" y="1788477"/>
            <a:ext cx="914400" cy="914400"/>
          </a:xfrm>
          <a:prstGeom prst="rect">
            <a:avLst/>
          </a:prstGeom>
        </p:spPr>
      </p:pic>
      <p:pic>
        <p:nvPicPr>
          <p:cNvPr id="7" name="Picture 6" descr="A qr code on a white background&#10;&#10;AI-generated content may be incorrect.">
            <a:extLst>
              <a:ext uri="{FF2B5EF4-FFF2-40B4-BE49-F238E27FC236}">
                <a16:creationId xmlns:a16="http://schemas.microsoft.com/office/drawing/2014/main" id="{3B648AD7-5EC4-1168-B139-E7915AF5DDF9}"/>
              </a:ext>
            </a:extLst>
          </p:cNvPr>
          <p:cNvPicPr>
            <a:picLocks noChangeAspect="1"/>
          </p:cNvPicPr>
          <p:nvPr/>
        </p:nvPicPr>
        <p:blipFill>
          <a:blip r:embed="rId7"/>
          <a:stretch>
            <a:fillRect/>
          </a:stretch>
        </p:blipFill>
        <p:spPr>
          <a:xfrm>
            <a:off x="8355780" y="1108217"/>
            <a:ext cx="2381250" cy="2381250"/>
          </a:xfrm>
          <a:prstGeom prst="rect">
            <a:avLst/>
          </a:prstGeom>
        </p:spPr>
      </p:pic>
      <p:sp>
        <p:nvSpPr>
          <p:cNvPr id="10" name="TextBox 9">
            <a:extLst>
              <a:ext uri="{FF2B5EF4-FFF2-40B4-BE49-F238E27FC236}">
                <a16:creationId xmlns:a16="http://schemas.microsoft.com/office/drawing/2014/main" id="{296E5A6E-DFA7-3FA0-6DE2-46F26E9074F0}"/>
              </a:ext>
            </a:extLst>
          </p:cNvPr>
          <p:cNvSpPr txBox="1"/>
          <p:nvPr/>
        </p:nvSpPr>
        <p:spPr>
          <a:xfrm>
            <a:off x="1804798" y="2970419"/>
            <a:ext cx="51925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t>Je </a:t>
            </a:r>
            <a:r>
              <a:rPr lang="en-US" sz="2000" i="1" err="1"/>
              <a:t>groepsnummer</a:t>
            </a:r>
            <a:r>
              <a:rPr lang="en-US" sz="2000" i="1"/>
              <a:t> </a:t>
            </a:r>
            <a:r>
              <a:rPr lang="en-US" sz="2000" i="1" err="1"/>
              <a:t>vind</a:t>
            </a:r>
            <a:r>
              <a:rPr lang="en-US" sz="2000" i="1"/>
              <a:t> je op je </a:t>
            </a:r>
            <a:r>
              <a:rPr lang="en-US" sz="2000" i="1" err="1"/>
              <a:t>kaartje</a:t>
            </a:r>
            <a:r>
              <a:rPr lang="en-US" sz="2000" i="1"/>
              <a:t>.</a:t>
            </a:r>
          </a:p>
        </p:txBody>
      </p:sp>
      <p:sp>
        <p:nvSpPr>
          <p:cNvPr id="11" name="TextBox 11">
            <a:extLst>
              <a:ext uri="{FF2B5EF4-FFF2-40B4-BE49-F238E27FC236}">
                <a16:creationId xmlns:a16="http://schemas.microsoft.com/office/drawing/2014/main" id="{689E1571-E4D7-4248-AADC-BB9AAAEF6079}"/>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spTree>
    <p:extLst>
      <p:ext uri="{BB962C8B-B14F-4D97-AF65-F5344CB8AC3E}">
        <p14:creationId xmlns:p14="http://schemas.microsoft.com/office/powerpoint/2010/main" val="2725220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910388" y="-2910388"/>
            <a:ext cx="6371224" cy="12192000"/>
            <a:chOff x="0" y="0"/>
            <a:chExt cx="1249941" cy="2391892"/>
          </a:xfrm>
        </p:grpSpPr>
        <p:sp>
          <p:nvSpPr>
            <p:cNvPr id="3" name="Freeform 3"/>
            <p:cNvSpPr/>
            <p:nvPr/>
          </p:nvSpPr>
          <p:spPr>
            <a:xfrm>
              <a:off x="0" y="0"/>
              <a:ext cx="1249941" cy="2391892"/>
            </a:xfrm>
            <a:custGeom>
              <a:avLst/>
              <a:gdLst/>
              <a:ahLst/>
              <a:cxnLst/>
              <a:rect l="l" t="t" r="r" b="b"/>
              <a:pathLst>
                <a:path w="1249941" h="2391892">
                  <a:moveTo>
                    <a:pt x="0" y="0"/>
                  </a:moveTo>
                  <a:lnTo>
                    <a:pt x="1249941" y="0"/>
                  </a:lnTo>
                  <a:lnTo>
                    <a:pt x="1249941" y="2391892"/>
                  </a:lnTo>
                  <a:lnTo>
                    <a:pt x="0" y="2391892"/>
                  </a:lnTo>
                  <a:close/>
                </a:path>
              </a:pathLst>
            </a:custGeom>
            <a:gradFill rotWithShape="1">
              <a:gsLst>
                <a:gs pos="0">
                  <a:srgbClr val="76D2B6">
                    <a:alpha val="100000"/>
                  </a:srgbClr>
                </a:gs>
                <a:gs pos="50000">
                  <a:srgbClr val="1A3F72">
                    <a:alpha val="100000"/>
                  </a:srgbClr>
                </a:gs>
                <a:gs pos="100000">
                  <a:srgbClr val="A90061">
                    <a:alpha val="100000"/>
                  </a:srgbClr>
                </a:gs>
              </a:gsLst>
              <a:lin ang="2700000"/>
            </a:gradFill>
            <a:ln cap="sq">
              <a:noFill/>
              <a:prstDash val="solid"/>
              <a:miter/>
            </a:ln>
          </p:spPr>
          <p:txBody>
            <a:bodyPr/>
            <a:lstStyle/>
            <a:p>
              <a:endParaRPr lang="nl-NL"/>
            </a:p>
          </p:txBody>
        </p:sp>
        <p:sp>
          <p:nvSpPr>
            <p:cNvPr id="4" name="TextBox 4"/>
            <p:cNvSpPr txBox="1"/>
            <p:nvPr/>
          </p:nvSpPr>
          <p:spPr>
            <a:xfrm>
              <a:off x="0" y="-57150"/>
              <a:ext cx="1249941" cy="2449042"/>
            </a:xfrm>
            <a:prstGeom prst="rect">
              <a:avLst/>
            </a:prstGeom>
          </p:spPr>
          <p:txBody>
            <a:bodyPr lIns="33867" tIns="33867" rIns="33867" bIns="33867" rtlCol="0" anchor="ctr"/>
            <a:lstStyle/>
            <a:p>
              <a:pPr algn="ctr">
                <a:lnSpc>
                  <a:spcPts val="2384"/>
                </a:lnSpc>
              </a:pPr>
              <a:endParaRPr sz="1200"/>
            </a:p>
          </p:txBody>
        </p:sp>
      </p:grpSp>
      <p:sp>
        <p:nvSpPr>
          <p:cNvPr id="5" name="Freeform 5"/>
          <p:cNvSpPr/>
          <p:nvPr/>
        </p:nvSpPr>
        <p:spPr>
          <a:xfrm>
            <a:off x="7250000" y="3578192"/>
            <a:ext cx="6559617" cy="6559617"/>
          </a:xfrm>
          <a:custGeom>
            <a:avLst/>
            <a:gdLst/>
            <a:ahLst/>
            <a:cxnLst/>
            <a:rect l="l" t="t" r="r" b="b"/>
            <a:pathLst>
              <a:path w="9839426" h="9839426">
                <a:moveTo>
                  <a:pt x="0" y="0"/>
                </a:moveTo>
                <a:lnTo>
                  <a:pt x="9839426" y="0"/>
                </a:lnTo>
                <a:lnTo>
                  <a:pt x="9839426" y="9839426"/>
                </a:lnTo>
                <a:lnTo>
                  <a:pt x="0" y="983942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nl-NL"/>
          </a:p>
        </p:txBody>
      </p:sp>
      <p:sp>
        <p:nvSpPr>
          <p:cNvPr id="6" name="Freeform 6"/>
          <p:cNvSpPr/>
          <p:nvPr/>
        </p:nvSpPr>
        <p:spPr>
          <a:xfrm>
            <a:off x="-326627" y="-1919410"/>
            <a:ext cx="3838821" cy="3838821"/>
          </a:xfrm>
          <a:custGeom>
            <a:avLst/>
            <a:gdLst/>
            <a:ahLst/>
            <a:cxnLst/>
            <a:rect l="l" t="t" r="r" b="b"/>
            <a:pathLst>
              <a:path w="5758231" h="5758231">
                <a:moveTo>
                  <a:pt x="0" y="0"/>
                </a:moveTo>
                <a:lnTo>
                  <a:pt x="5758231" y="0"/>
                </a:lnTo>
                <a:lnTo>
                  <a:pt x="5758231" y="5758230"/>
                </a:lnTo>
                <a:lnTo>
                  <a:pt x="0" y="575823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nl-NL"/>
          </a:p>
        </p:txBody>
      </p:sp>
      <p:sp>
        <p:nvSpPr>
          <p:cNvPr id="7" name="Freeform 7"/>
          <p:cNvSpPr/>
          <p:nvPr/>
        </p:nvSpPr>
        <p:spPr>
          <a:xfrm>
            <a:off x="1693385" y="2674234"/>
            <a:ext cx="1624743" cy="1509533"/>
          </a:xfrm>
          <a:custGeom>
            <a:avLst/>
            <a:gdLst/>
            <a:ahLst/>
            <a:cxnLst/>
            <a:rect l="l" t="t" r="r" b="b"/>
            <a:pathLst>
              <a:path w="2437114" h="2264300">
                <a:moveTo>
                  <a:pt x="0" y="0"/>
                </a:moveTo>
                <a:lnTo>
                  <a:pt x="2437114" y="0"/>
                </a:lnTo>
                <a:lnTo>
                  <a:pt x="2437114" y="2264300"/>
                </a:lnTo>
                <a:lnTo>
                  <a:pt x="0" y="2264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grpSp>
        <p:nvGrpSpPr>
          <p:cNvPr id="8" name="Group 8"/>
          <p:cNvGrpSpPr/>
          <p:nvPr/>
        </p:nvGrpSpPr>
        <p:grpSpPr>
          <a:xfrm>
            <a:off x="4506332" y="2392997"/>
            <a:ext cx="6023477" cy="2380435"/>
            <a:chOff x="0" y="0"/>
            <a:chExt cx="2379645" cy="940419"/>
          </a:xfrm>
        </p:grpSpPr>
        <p:sp>
          <p:nvSpPr>
            <p:cNvPr id="9" name="Freeform 9"/>
            <p:cNvSpPr/>
            <p:nvPr/>
          </p:nvSpPr>
          <p:spPr>
            <a:xfrm>
              <a:off x="0" y="0"/>
              <a:ext cx="2379645" cy="940419"/>
            </a:xfrm>
            <a:custGeom>
              <a:avLst/>
              <a:gdLst/>
              <a:ahLst/>
              <a:cxnLst/>
              <a:rect l="l" t="t" r="r" b="b"/>
              <a:pathLst>
                <a:path w="2379645" h="940419">
                  <a:moveTo>
                    <a:pt x="43700" y="0"/>
                  </a:moveTo>
                  <a:lnTo>
                    <a:pt x="2335945" y="0"/>
                  </a:lnTo>
                  <a:cubicBezTo>
                    <a:pt x="2360080" y="0"/>
                    <a:pt x="2379645" y="19565"/>
                    <a:pt x="2379645" y="43700"/>
                  </a:cubicBezTo>
                  <a:lnTo>
                    <a:pt x="2379645" y="896719"/>
                  </a:lnTo>
                  <a:cubicBezTo>
                    <a:pt x="2379645" y="920854"/>
                    <a:pt x="2360080" y="940419"/>
                    <a:pt x="2335945" y="940419"/>
                  </a:cubicBezTo>
                  <a:lnTo>
                    <a:pt x="43700" y="940419"/>
                  </a:lnTo>
                  <a:cubicBezTo>
                    <a:pt x="19565" y="940419"/>
                    <a:pt x="0" y="920854"/>
                    <a:pt x="0" y="896719"/>
                  </a:cubicBezTo>
                  <a:lnTo>
                    <a:pt x="0" y="43700"/>
                  </a:lnTo>
                  <a:cubicBezTo>
                    <a:pt x="0" y="19565"/>
                    <a:pt x="19565" y="0"/>
                    <a:pt x="43700" y="0"/>
                  </a:cubicBezTo>
                  <a:close/>
                </a:path>
              </a:pathLst>
            </a:custGeom>
            <a:solidFill>
              <a:srgbClr val="FFFFFF"/>
            </a:solidFill>
            <a:ln cap="rnd">
              <a:noFill/>
              <a:prstDash val="solid"/>
              <a:round/>
            </a:ln>
          </p:spPr>
          <p:txBody>
            <a:bodyPr/>
            <a:lstStyle/>
            <a:p>
              <a:endParaRPr lang="nl-NL"/>
            </a:p>
          </p:txBody>
        </p:sp>
        <p:sp>
          <p:nvSpPr>
            <p:cNvPr id="10" name="TextBox 10"/>
            <p:cNvSpPr txBox="1"/>
            <p:nvPr/>
          </p:nvSpPr>
          <p:spPr>
            <a:xfrm>
              <a:off x="0" y="-57150"/>
              <a:ext cx="2379645" cy="997569"/>
            </a:xfrm>
            <a:prstGeom prst="rect">
              <a:avLst/>
            </a:prstGeom>
          </p:spPr>
          <p:txBody>
            <a:bodyPr lIns="33867" tIns="33867" rIns="33867" bIns="33867" rtlCol="0" anchor="ctr"/>
            <a:lstStyle/>
            <a:p>
              <a:pPr algn="ctr">
                <a:lnSpc>
                  <a:spcPts val="2384"/>
                </a:lnSpc>
              </a:pPr>
              <a:endParaRPr sz="1200"/>
            </a:p>
          </p:txBody>
        </p:sp>
      </p:grpSp>
      <p:sp>
        <p:nvSpPr>
          <p:cNvPr id="11" name="TextBox 11"/>
          <p:cNvSpPr txBox="1"/>
          <p:nvPr/>
        </p:nvSpPr>
        <p:spPr>
          <a:xfrm>
            <a:off x="4814903" y="2743137"/>
            <a:ext cx="4233457" cy="384721"/>
          </a:xfrm>
          <a:prstGeom prst="rect">
            <a:avLst/>
          </a:prstGeom>
        </p:spPr>
        <p:txBody>
          <a:bodyPr lIns="0" tIns="0" rIns="0" bIns="0" rtlCol="0" anchor="t">
            <a:spAutoFit/>
          </a:bodyPr>
          <a:lstStyle/>
          <a:p>
            <a:pPr>
              <a:lnSpc>
                <a:spcPts val="3040"/>
              </a:lnSpc>
            </a:pPr>
            <a:r>
              <a:rPr lang="en-US" sz="2533" b="1" err="1">
                <a:solidFill>
                  <a:srgbClr val="A90061"/>
                </a:solidFill>
                <a:latin typeface="Arial Bold"/>
                <a:ea typeface="Arial Bold"/>
                <a:cs typeface="Arial Bold"/>
                <a:sym typeface="Arial Bold"/>
              </a:rPr>
              <a:t>Contactgevens</a:t>
            </a:r>
            <a:r>
              <a:rPr lang="en-US" sz="2533" b="1">
                <a:solidFill>
                  <a:srgbClr val="A90061"/>
                </a:solidFill>
                <a:latin typeface="Arial Bold"/>
                <a:ea typeface="Arial Bold"/>
                <a:cs typeface="Arial Bold"/>
                <a:sym typeface="Arial Bold"/>
              </a:rPr>
              <a:t> </a:t>
            </a:r>
            <a:r>
              <a:rPr lang="en-US" sz="2533" b="1" err="1">
                <a:solidFill>
                  <a:srgbClr val="A90061"/>
                </a:solidFill>
                <a:latin typeface="Arial Bold"/>
                <a:ea typeface="Arial Bold"/>
                <a:cs typeface="Arial Bold"/>
                <a:sym typeface="Arial Bold"/>
              </a:rPr>
              <a:t>LeVEL</a:t>
            </a:r>
            <a:endParaRPr lang="en-US" sz="2533" b="1">
              <a:solidFill>
                <a:srgbClr val="A90061"/>
              </a:solidFill>
              <a:latin typeface="Arial Bold"/>
              <a:ea typeface="Arial Bold"/>
              <a:cs typeface="Arial Bold"/>
              <a:sym typeface="Arial Bold"/>
            </a:endParaRPr>
          </a:p>
        </p:txBody>
      </p:sp>
      <p:sp>
        <p:nvSpPr>
          <p:cNvPr id="13" name="TextBox 13"/>
          <p:cNvSpPr txBox="1"/>
          <p:nvPr/>
        </p:nvSpPr>
        <p:spPr>
          <a:xfrm>
            <a:off x="4814903" y="3293844"/>
            <a:ext cx="5063555" cy="968855"/>
          </a:xfrm>
          <a:prstGeom prst="rect">
            <a:avLst/>
          </a:prstGeom>
        </p:spPr>
        <p:txBody>
          <a:bodyPr lIns="0" tIns="0" rIns="0" bIns="0" rtlCol="0" anchor="t">
            <a:spAutoFit/>
          </a:bodyPr>
          <a:lstStyle/>
          <a:p>
            <a:pPr>
              <a:lnSpc>
                <a:spcPts val="2560"/>
              </a:lnSpc>
            </a:pPr>
            <a:r>
              <a:rPr lang="en-US" sz="1600" err="1">
                <a:solidFill>
                  <a:srgbClr val="0F2542"/>
                </a:solidFill>
                <a:latin typeface="Arial"/>
                <a:ea typeface="Rubik"/>
                <a:cs typeface="Arial"/>
                <a:sym typeface="Rubik"/>
              </a:rPr>
              <a:t>LeVEL</a:t>
            </a:r>
            <a:r>
              <a:rPr lang="en-US" sz="1600">
                <a:solidFill>
                  <a:srgbClr val="0F2542"/>
                </a:solidFill>
                <a:latin typeface="Arial"/>
                <a:ea typeface="Rubik"/>
                <a:cs typeface="Arial"/>
                <a:sym typeface="Rubik"/>
              </a:rPr>
              <a:t> mail: </a:t>
            </a:r>
            <a:r>
              <a:rPr lang="en-US" sz="1600">
                <a:solidFill>
                  <a:srgbClr val="0F2542"/>
                </a:solidFill>
                <a:latin typeface="Arial"/>
                <a:ea typeface="Rubik"/>
                <a:cs typeface="Arial"/>
                <a:sym typeface="Rubik"/>
                <a:hlinkClick r:id="rId6"/>
              </a:rPr>
              <a:t>level@nivel.nl</a:t>
            </a:r>
            <a:endParaRPr lang="en-US" sz="1600">
              <a:solidFill>
                <a:srgbClr val="0F2542"/>
              </a:solidFill>
              <a:latin typeface="Arial"/>
              <a:ea typeface="Rubik"/>
              <a:cs typeface="Arial"/>
              <a:sym typeface="Rubik"/>
            </a:endParaRPr>
          </a:p>
          <a:p>
            <a:pPr>
              <a:lnSpc>
                <a:spcPts val="2560"/>
              </a:lnSpc>
            </a:pPr>
            <a:endParaRPr lang="en-US" sz="1600">
              <a:solidFill>
                <a:srgbClr val="0F2542"/>
              </a:solidFill>
              <a:latin typeface="Arial" panose="020B0604020202020204" pitchFamily="34" charset="0"/>
              <a:ea typeface="Rubik"/>
              <a:cs typeface="Arial" panose="020B0604020202020204" pitchFamily="34" charset="0"/>
              <a:sym typeface="Rubik"/>
            </a:endParaRPr>
          </a:p>
          <a:p>
            <a:pPr>
              <a:lnSpc>
                <a:spcPts val="2560"/>
              </a:lnSpc>
            </a:pPr>
            <a:r>
              <a:rPr lang="en-US" sz="1600">
                <a:solidFill>
                  <a:srgbClr val="0F2542"/>
                </a:solidFill>
                <a:latin typeface="Arial"/>
                <a:ea typeface="Rubik"/>
                <a:cs typeface="Arial"/>
                <a:sym typeface="Rubik"/>
              </a:rPr>
              <a:t>Of </a:t>
            </a:r>
            <a:r>
              <a:rPr lang="en-US" sz="1600" err="1">
                <a:solidFill>
                  <a:srgbClr val="0F2542"/>
                </a:solidFill>
                <a:latin typeface="Arial"/>
                <a:ea typeface="Rubik"/>
                <a:cs typeface="Arial"/>
                <a:sym typeface="Rubik"/>
              </a:rPr>
              <a:t>bezoek</a:t>
            </a:r>
            <a:r>
              <a:rPr lang="en-US" sz="1600">
                <a:solidFill>
                  <a:srgbClr val="0F2542"/>
                </a:solidFill>
                <a:latin typeface="Arial"/>
                <a:ea typeface="Rubik"/>
                <a:cs typeface="Arial"/>
                <a:sym typeface="Rubik"/>
              </a:rPr>
              <a:t> het </a:t>
            </a:r>
            <a:r>
              <a:rPr lang="en-US" sz="1600" err="1">
                <a:solidFill>
                  <a:srgbClr val="0F2542"/>
                </a:solidFill>
                <a:latin typeface="Arial"/>
                <a:ea typeface="Rubik"/>
                <a:cs typeface="Arial"/>
                <a:sym typeface="Rubik"/>
              </a:rPr>
              <a:t>LeVEL-kanaal</a:t>
            </a:r>
            <a:r>
              <a:rPr lang="en-US" sz="1600">
                <a:solidFill>
                  <a:srgbClr val="0F2542"/>
                </a:solidFill>
                <a:latin typeface="Arial"/>
                <a:ea typeface="Rubik"/>
                <a:cs typeface="Arial"/>
                <a:sym typeface="Rubik"/>
              </a:rPr>
              <a:t> </a:t>
            </a:r>
            <a:endParaRPr lang="en-US" sz="1600">
              <a:solidFill>
                <a:srgbClr val="0F2542"/>
              </a:solidFill>
              <a:latin typeface="Arial"/>
              <a:ea typeface="Rubik"/>
              <a:cs typeface="Arial"/>
            </a:endParaRPr>
          </a:p>
        </p:txBody>
      </p:sp>
      <p:grpSp>
        <p:nvGrpSpPr>
          <p:cNvPr id="14" name="Group 14"/>
          <p:cNvGrpSpPr/>
          <p:nvPr/>
        </p:nvGrpSpPr>
        <p:grpSpPr>
          <a:xfrm>
            <a:off x="0" y="6371224"/>
            <a:ext cx="12192000" cy="486776"/>
            <a:chOff x="0" y="0"/>
            <a:chExt cx="6554006" cy="261674"/>
          </a:xfrm>
        </p:grpSpPr>
        <p:sp>
          <p:nvSpPr>
            <p:cNvPr id="15" name="Freeform 15"/>
            <p:cNvSpPr/>
            <p:nvPr/>
          </p:nvSpPr>
          <p:spPr>
            <a:xfrm>
              <a:off x="0" y="0"/>
              <a:ext cx="6554006" cy="261674"/>
            </a:xfrm>
            <a:custGeom>
              <a:avLst/>
              <a:gdLst/>
              <a:ahLst/>
              <a:cxnLst/>
              <a:rect l="l" t="t" r="r" b="b"/>
              <a:pathLst>
                <a:path w="6554006" h="261674">
                  <a:moveTo>
                    <a:pt x="0" y="0"/>
                  </a:moveTo>
                  <a:lnTo>
                    <a:pt x="6554006" y="0"/>
                  </a:lnTo>
                  <a:lnTo>
                    <a:pt x="6554006" y="261674"/>
                  </a:lnTo>
                  <a:lnTo>
                    <a:pt x="0" y="261674"/>
                  </a:lnTo>
                  <a:close/>
                </a:path>
              </a:pathLst>
            </a:custGeom>
            <a:solidFill>
              <a:srgbClr val="0F2542"/>
            </a:solidFill>
          </p:spPr>
          <p:txBody>
            <a:bodyPr/>
            <a:lstStyle/>
            <a:p>
              <a:endParaRPr lang="nl-NL"/>
            </a:p>
          </p:txBody>
        </p:sp>
        <p:sp>
          <p:nvSpPr>
            <p:cNvPr id="16" name="TextBox 16"/>
            <p:cNvSpPr txBox="1"/>
            <p:nvPr/>
          </p:nvSpPr>
          <p:spPr>
            <a:xfrm>
              <a:off x="0" y="-9525"/>
              <a:ext cx="6554006" cy="271199"/>
            </a:xfrm>
            <a:prstGeom prst="rect">
              <a:avLst/>
            </a:prstGeom>
          </p:spPr>
          <p:txBody>
            <a:bodyPr lIns="33867" tIns="33867" rIns="33867" bIns="33867" rtlCol="0" anchor="ctr"/>
            <a:lstStyle/>
            <a:p>
              <a:pPr algn="ctr">
                <a:lnSpc>
                  <a:spcPts val="1040"/>
                </a:lnSpc>
              </a:pPr>
              <a:endParaRPr sz="1200"/>
            </a:p>
          </p:txBody>
        </p:sp>
      </p:grpSp>
      <p:grpSp>
        <p:nvGrpSpPr>
          <p:cNvPr id="17" name="Group 17"/>
          <p:cNvGrpSpPr/>
          <p:nvPr/>
        </p:nvGrpSpPr>
        <p:grpSpPr>
          <a:xfrm>
            <a:off x="4955444" y="6537210"/>
            <a:ext cx="2281115" cy="142104"/>
            <a:chOff x="0" y="0"/>
            <a:chExt cx="4562226" cy="284208"/>
          </a:xfrm>
        </p:grpSpPr>
        <p:sp>
          <p:nvSpPr>
            <p:cNvPr id="18" name="Freeform 18"/>
            <p:cNvSpPr/>
            <p:nvPr/>
          </p:nvSpPr>
          <p:spPr>
            <a:xfrm>
              <a:off x="2538446" y="0"/>
              <a:ext cx="1177725" cy="284208"/>
            </a:xfrm>
            <a:custGeom>
              <a:avLst/>
              <a:gdLst/>
              <a:ahLst/>
              <a:cxnLst/>
              <a:rect l="l" t="t" r="r" b="b"/>
              <a:pathLst>
                <a:path w="1177725" h="284208">
                  <a:moveTo>
                    <a:pt x="0" y="0"/>
                  </a:moveTo>
                  <a:lnTo>
                    <a:pt x="1177725" y="0"/>
                  </a:lnTo>
                  <a:lnTo>
                    <a:pt x="1177725" y="284208"/>
                  </a:lnTo>
                  <a:lnTo>
                    <a:pt x="0" y="2842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9" name="TextBox 19"/>
            <p:cNvSpPr txBox="1"/>
            <p:nvPr/>
          </p:nvSpPr>
          <p:spPr>
            <a:xfrm>
              <a:off x="0" y="64632"/>
              <a:ext cx="2244412" cy="169278"/>
            </a:xfrm>
            <a:prstGeom prst="rect">
              <a:avLst/>
            </a:prstGeom>
          </p:spPr>
          <p:txBody>
            <a:bodyPr lIns="0" tIns="0" rIns="0" bIns="0" rtlCol="0" anchor="t">
              <a:spAutoFit/>
            </a:bodyPr>
            <a:lstStyle/>
            <a:p>
              <a:pPr algn="r">
                <a:lnSpc>
                  <a:spcPts val="693"/>
                </a:lnSpc>
              </a:pPr>
              <a:r>
                <a:rPr lang="en-US" sz="533" spc="19">
                  <a:solidFill>
                    <a:srgbClr val="76D2B6"/>
                  </a:solidFill>
                  <a:latin typeface="Rubik"/>
                  <a:ea typeface="Rubik"/>
                  <a:cs typeface="Rubik"/>
                  <a:sym typeface="Rubik"/>
                </a:rPr>
                <a:t>LeVEL wordt gefinancieerd door:</a:t>
              </a:r>
            </a:p>
          </p:txBody>
        </p:sp>
        <p:sp>
          <p:nvSpPr>
            <p:cNvPr id="20" name="TextBox 20"/>
            <p:cNvSpPr txBox="1"/>
            <p:nvPr/>
          </p:nvSpPr>
          <p:spPr>
            <a:xfrm>
              <a:off x="3763994" y="83896"/>
              <a:ext cx="798232" cy="98618"/>
            </a:xfrm>
            <a:prstGeom prst="rect">
              <a:avLst/>
            </a:prstGeom>
          </p:spPr>
          <p:txBody>
            <a:bodyPr lIns="0" tIns="0" rIns="0" bIns="0" rtlCol="0" anchor="t">
              <a:spAutoFit/>
            </a:bodyPr>
            <a:lstStyle/>
            <a:p>
              <a:pPr>
                <a:lnSpc>
                  <a:spcPts val="433"/>
                </a:lnSpc>
              </a:pPr>
              <a:r>
                <a:rPr lang="en-US" sz="333" spc="11">
                  <a:solidFill>
                    <a:srgbClr val="76D2B6"/>
                  </a:solidFill>
                  <a:latin typeface="Rubik"/>
                  <a:ea typeface="Rubik"/>
                  <a:cs typeface="Rubik"/>
                  <a:sym typeface="Rubik"/>
                </a:rPr>
                <a:t>10880022410002 </a:t>
              </a:r>
            </a:p>
          </p:txBody>
        </p:sp>
      </p:grpSp>
      <p:pic>
        <p:nvPicPr>
          <p:cNvPr id="12" name="Afbeelding 11" descr="Afbeelding met patroon, plein, Symmetrie, kunst&#10;&#10;Door AI gegenereerde inhoud is mogelijk onjuist.">
            <a:extLst>
              <a:ext uri="{FF2B5EF4-FFF2-40B4-BE49-F238E27FC236}">
                <a16:creationId xmlns:a16="http://schemas.microsoft.com/office/drawing/2014/main" id="{AC5C1E89-106F-D0F4-FCAC-73CB6BAEA3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0293" y="2709374"/>
            <a:ext cx="2973164" cy="2973164"/>
          </a:xfrm>
          <a:prstGeom prst="rect">
            <a:avLst/>
          </a:prstGeom>
        </p:spPr>
      </p:pic>
      <p:pic>
        <p:nvPicPr>
          <p:cNvPr id="21" name="Graphic 20" descr="Naar rechts wijzende wijsvinger met handrug met effen opvulling">
            <a:extLst>
              <a:ext uri="{FF2B5EF4-FFF2-40B4-BE49-F238E27FC236}">
                <a16:creationId xmlns:a16="http://schemas.microsoft.com/office/drawing/2014/main" id="{D68F1B13-CD18-8B01-A6D9-639A380EB10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01750" y="3757357"/>
            <a:ext cx="639417" cy="639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100000">
              <a:srgbClr val="1A3F72">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5366982" y="1426633"/>
            <a:ext cx="5400275" cy="1411331"/>
            <a:chOff x="0" y="0"/>
            <a:chExt cx="2133442" cy="557563"/>
          </a:xfrm>
        </p:grpSpPr>
        <p:sp>
          <p:nvSpPr>
            <p:cNvPr id="3" name="Freeform 3"/>
            <p:cNvSpPr/>
            <p:nvPr/>
          </p:nvSpPr>
          <p:spPr>
            <a:xfrm>
              <a:off x="0" y="0"/>
              <a:ext cx="2133442" cy="557563"/>
            </a:xfrm>
            <a:custGeom>
              <a:avLst/>
              <a:gdLst/>
              <a:ahLst/>
              <a:cxnLst/>
              <a:rect l="l" t="t" r="r" b="b"/>
              <a:pathLst>
                <a:path w="2133442" h="557563">
                  <a:moveTo>
                    <a:pt x="48743" y="0"/>
                  </a:moveTo>
                  <a:lnTo>
                    <a:pt x="2084699" y="0"/>
                  </a:lnTo>
                  <a:cubicBezTo>
                    <a:pt x="2097627" y="0"/>
                    <a:pt x="2110025" y="5135"/>
                    <a:pt x="2119166" y="14276"/>
                  </a:cubicBezTo>
                  <a:cubicBezTo>
                    <a:pt x="2128307" y="23418"/>
                    <a:pt x="2133442" y="35816"/>
                    <a:pt x="2133442" y="48743"/>
                  </a:cubicBezTo>
                  <a:lnTo>
                    <a:pt x="2133442" y="508820"/>
                  </a:lnTo>
                  <a:cubicBezTo>
                    <a:pt x="2133442" y="535740"/>
                    <a:pt x="2111619" y="557563"/>
                    <a:pt x="2084699" y="557563"/>
                  </a:cubicBezTo>
                  <a:lnTo>
                    <a:pt x="48743" y="557563"/>
                  </a:lnTo>
                  <a:cubicBezTo>
                    <a:pt x="21823" y="557563"/>
                    <a:pt x="0" y="535740"/>
                    <a:pt x="0" y="508820"/>
                  </a:cubicBezTo>
                  <a:lnTo>
                    <a:pt x="0" y="48743"/>
                  </a:lnTo>
                  <a:cubicBezTo>
                    <a:pt x="0" y="21823"/>
                    <a:pt x="21823" y="0"/>
                    <a:pt x="48743" y="0"/>
                  </a:cubicBezTo>
                  <a:close/>
                </a:path>
              </a:pathLst>
            </a:custGeom>
            <a:solidFill>
              <a:srgbClr val="FFFFFF"/>
            </a:solidFill>
            <a:ln cap="rnd">
              <a:noFill/>
              <a:prstDash val="solid"/>
              <a:round/>
            </a:ln>
          </p:spPr>
          <p:txBody>
            <a:bodyPr/>
            <a:lstStyle/>
            <a:p>
              <a:endParaRPr lang="nl-NL"/>
            </a:p>
          </p:txBody>
        </p:sp>
        <p:sp>
          <p:nvSpPr>
            <p:cNvPr id="4" name="TextBox 4"/>
            <p:cNvSpPr txBox="1"/>
            <p:nvPr/>
          </p:nvSpPr>
          <p:spPr>
            <a:xfrm>
              <a:off x="0" y="-57150"/>
              <a:ext cx="2133442" cy="614713"/>
            </a:xfrm>
            <a:prstGeom prst="rect">
              <a:avLst/>
            </a:prstGeom>
          </p:spPr>
          <p:txBody>
            <a:bodyPr lIns="33867" tIns="33867" rIns="33867" bIns="33867" rtlCol="0" anchor="ctr"/>
            <a:lstStyle/>
            <a:p>
              <a:pPr algn="ctr" defTabSz="609630">
                <a:lnSpc>
                  <a:spcPts val="2384"/>
                </a:lnSpc>
              </a:pPr>
              <a:endParaRPr sz="1200">
                <a:solidFill>
                  <a:prstClr val="black"/>
                </a:solidFill>
                <a:latin typeface="Calibri"/>
              </a:endParaRPr>
            </a:p>
          </p:txBody>
        </p:sp>
      </p:grpSp>
      <p:grpSp>
        <p:nvGrpSpPr>
          <p:cNvPr id="5" name="Group 5"/>
          <p:cNvGrpSpPr/>
          <p:nvPr/>
        </p:nvGrpSpPr>
        <p:grpSpPr>
          <a:xfrm>
            <a:off x="5366982" y="3091236"/>
            <a:ext cx="5400275" cy="1411331"/>
            <a:chOff x="0" y="0"/>
            <a:chExt cx="2133442" cy="557563"/>
          </a:xfrm>
        </p:grpSpPr>
        <p:sp>
          <p:nvSpPr>
            <p:cNvPr id="6" name="Freeform 6"/>
            <p:cNvSpPr/>
            <p:nvPr/>
          </p:nvSpPr>
          <p:spPr>
            <a:xfrm>
              <a:off x="0" y="0"/>
              <a:ext cx="2133442" cy="557563"/>
            </a:xfrm>
            <a:custGeom>
              <a:avLst/>
              <a:gdLst/>
              <a:ahLst/>
              <a:cxnLst/>
              <a:rect l="l" t="t" r="r" b="b"/>
              <a:pathLst>
                <a:path w="2133442" h="557563">
                  <a:moveTo>
                    <a:pt x="48743" y="0"/>
                  </a:moveTo>
                  <a:lnTo>
                    <a:pt x="2084699" y="0"/>
                  </a:lnTo>
                  <a:cubicBezTo>
                    <a:pt x="2097627" y="0"/>
                    <a:pt x="2110025" y="5135"/>
                    <a:pt x="2119166" y="14276"/>
                  </a:cubicBezTo>
                  <a:cubicBezTo>
                    <a:pt x="2128307" y="23418"/>
                    <a:pt x="2133442" y="35816"/>
                    <a:pt x="2133442" y="48743"/>
                  </a:cubicBezTo>
                  <a:lnTo>
                    <a:pt x="2133442" y="508820"/>
                  </a:lnTo>
                  <a:cubicBezTo>
                    <a:pt x="2133442" y="535740"/>
                    <a:pt x="2111619" y="557563"/>
                    <a:pt x="2084699" y="557563"/>
                  </a:cubicBezTo>
                  <a:lnTo>
                    <a:pt x="48743" y="557563"/>
                  </a:lnTo>
                  <a:cubicBezTo>
                    <a:pt x="21823" y="557563"/>
                    <a:pt x="0" y="535740"/>
                    <a:pt x="0" y="508820"/>
                  </a:cubicBezTo>
                  <a:lnTo>
                    <a:pt x="0" y="48743"/>
                  </a:lnTo>
                  <a:cubicBezTo>
                    <a:pt x="0" y="21823"/>
                    <a:pt x="21823" y="0"/>
                    <a:pt x="48743" y="0"/>
                  </a:cubicBezTo>
                  <a:close/>
                </a:path>
              </a:pathLst>
            </a:custGeom>
            <a:solidFill>
              <a:srgbClr val="FFFFFF"/>
            </a:solidFill>
            <a:ln cap="rnd">
              <a:noFill/>
              <a:prstDash val="solid"/>
              <a:round/>
            </a:ln>
          </p:spPr>
          <p:txBody>
            <a:bodyPr/>
            <a:lstStyle/>
            <a:p>
              <a:endParaRPr lang="nl-NL"/>
            </a:p>
          </p:txBody>
        </p:sp>
        <p:sp>
          <p:nvSpPr>
            <p:cNvPr id="7" name="TextBox 7"/>
            <p:cNvSpPr txBox="1"/>
            <p:nvPr/>
          </p:nvSpPr>
          <p:spPr>
            <a:xfrm>
              <a:off x="0" y="-57150"/>
              <a:ext cx="2133442" cy="614713"/>
            </a:xfrm>
            <a:prstGeom prst="rect">
              <a:avLst/>
            </a:prstGeom>
          </p:spPr>
          <p:txBody>
            <a:bodyPr lIns="33867" tIns="33867" rIns="33867" bIns="33867" rtlCol="0" anchor="ctr"/>
            <a:lstStyle/>
            <a:p>
              <a:pPr algn="ctr" defTabSz="609630">
                <a:lnSpc>
                  <a:spcPts val="2384"/>
                </a:lnSpc>
              </a:pPr>
              <a:endParaRPr sz="1200">
                <a:solidFill>
                  <a:prstClr val="black"/>
                </a:solidFill>
                <a:latin typeface="Calibri"/>
              </a:endParaRPr>
            </a:p>
          </p:txBody>
        </p:sp>
      </p:grpSp>
      <p:grpSp>
        <p:nvGrpSpPr>
          <p:cNvPr id="8" name="Group 8"/>
          <p:cNvGrpSpPr/>
          <p:nvPr/>
        </p:nvGrpSpPr>
        <p:grpSpPr>
          <a:xfrm>
            <a:off x="5366982" y="4760869"/>
            <a:ext cx="5400275" cy="1411331"/>
            <a:chOff x="0" y="0"/>
            <a:chExt cx="2133442" cy="557563"/>
          </a:xfrm>
        </p:grpSpPr>
        <p:sp>
          <p:nvSpPr>
            <p:cNvPr id="9" name="Freeform 9"/>
            <p:cNvSpPr/>
            <p:nvPr/>
          </p:nvSpPr>
          <p:spPr>
            <a:xfrm>
              <a:off x="0" y="0"/>
              <a:ext cx="2133442" cy="557563"/>
            </a:xfrm>
            <a:custGeom>
              <a:avLst/>
              <a:gdLst/>
              <a:ahLst/>
              <a:cxnLst/>
              <a:rect l="l" t="t" r="r" b="b"/>
              <a:pathLst>
                <a:path w="2133442" h="557563">
                  <a:moveTo>
                    <a:pt x="48743" y="0"/>
                  </a:moveTo>
                  <a:lnTo>
                    <a:pt x="2084699" y="0"/>
                  </a:lnTo>
                  <a:cubicBezTo>
                    <a:pt x="2097627" y="0"/>
                    <a:pt x="2110025" y="5135"/>
                    <a:pt x="2119166" y="14276"/>
                  </a:cubicBezTo>
                  <a:cubicBezTo>
                    <a:pt x="2128307" y="23418"/>
                    <a:pt x="2133442" y="35816"/>
                    <a:pt x="2133442" y="48743"/>
                  </a:cubicBezTo>
                  <a:lnTo>
                    <a:pt x="2133442" y="508820"/>
                  </a:lnTo>
                  <a:cubicBezTo>
                    <a:pt x="2133442" y="535740"/>
                    <a:pt x="2111619" y="557563"/>
                    <a:pt x="2084699" y="557563"/>
                  </a:cubicBezTo>
                  <a:lnTo>
                    <a:pt x="48743" y="557563"/>
                  </a:lnTo>
                  <a:cubicBezTo>
                    <a:pt x="21823" y="557563"/>
                    <a:pt x="0" y="535740"/>
                    <a:pt x="0" y="508820"/>
                  </a:cubicBezTo>
                  <a:lnTo>
                    <a:pt x="0" y="48743"/>
                  </a:lnTo>
                  <a:cubicBezTo>
                    <a:pt x="0" y="21823"/>
                    <a:pt x="21823" y="0"/>
                    <a:pt x="48743" y="0"/>
                  </a:cubicBezTo>
                  <a:close/>
                </a:path>
              </a:pathLst>
            </a:custGeom>
            <a:solidFill>
              <a:srgbClr val="FFFFFF"/>
            </a:solidFill>
            <a:ln cap="rnd">
              <a:noFill/>
              <a:prstDash val="solid"/>
              <a:round/>
            </a:ln>
          </p:spPr>
          <p:txBody>
            <a:bodyPr/>
            <a:lstStyle/>
            <a:p>
              <a:endParaRPr lang="nl-NL"/>
            </a:p>
          </p:txBody>
        </p:sp>
        <p:sp>
          <p:nvSpPr>
            <p:cNvPr id="10" name="TextBox 10"/>
            <p:cNvSpPr txBox="1"/>
            <p:nvPr/>
          </p:nvSpPr>
          <p:spPr>
            <a:xfrm>
              <a:off x="0" y="-57150"/>
              <a:ext cx="2133442" cy="614713"/>
            </a:xfrm>
            <a:prstGeom prst="rect">
              <a:avLst/>
            </a:prstGeom>
          </p:spPr>
          <p:txBody>
            <a:bodyPr lIns="33867" tIns="33867" rIns="33867" bIns="33867" rtlCol="0" anchor="ctr"/>
            <a:lstStyle/>
            <a:p>
              <a:pPr algn="ctr" defTabSz="609630">
                <a:lnSpc>
                  <a:spcPts val="2384"/>
                </a:lnSpc>
              </a:pPr>
              <a:endParaRPr sz="1200">
                <a:solidFill>
                  <a:prstClr val="black"/>
                </a:solidFill>
                <a:latin typeface="Calibri"/>
              </a:endParaRPr>
            </a:p>
          </p:txBody>
        </p:sp>
      </p:grpSp>
      <p:sp>
        <p:nvSpPr>
          <p:cNvPr id="11" name="Freeform 11"/>
          <p:cNvSpPr/>
          <p:nvPr/>
        </p:nvSpPr>
        <p:spPr>
          <a:xfrm>
            <a:off x="10767257" y="-575733"/>
            <a:ext cx="738943" cy="2743200"/>
          </a:xfrm>
          <a:custGeom>
            <a:avLst/>
            <a:gdLst/>
            <a:ahLst/>
            <a:cxnLst/>
            <a:rect l="l" t="t" r="r" b="b"/>
            <a:pathLst>
              <a:path w="1108415" h="4114800">
                <a:moveTo>
                  <a:pt x="0" y="0"/>
                </a:moveTo>
                <a:lnTo>
                  <a:pt x="1108415" y="0"/>
                </a:lnTo>
                <a:lnTo>
                  <a:pt x="110841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2" name="Freeform 12"/>
          <p:cNvSpPr/>
          <p:nvPr/>
        </p:nvSpPr>
        <p:spPr>
          <a:xfrm>
            <a:off x="10767257" y="1053701"/>
            <a:ext cx="738943" cy="2743200"/>
          </a:xfrm>
          <a:custGeom>
            <a:avLst/>
            <a:gdLst/>
            <a:ahLst/>
            <a:cxnLst/>
            <a:rect l="l" t="t" r="r" b="b"/>
            <a:pathLst>
              <a:path w="1108415" h="4114800">
                <a:moveTo>
                  <a:pt x="0" y="0"/>
                </a:moveTo>
                <a:lnTo>
                  <a:pt x="1108415" y="0"/>
                </a:lnTo>
                <a:lnTo>
                  <a:pt x="110841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3" name="Freeform 13"/>
          <p:cNvSpPr/>
          <p:nvPr/>
        </p:nvSpPr>
        <p:spPr>
          <a:xfrm>
            <a:off x="10767257" y="2757805"/>
            <a:ext cx="738943" cy="2743200"/>
          </a:xfrm>
          <a:custGeom>
            <a:avLst/>
            <a:gdLst/>
            <a:ahLst/>
            <a:cxnLst/>
            <a:rect l="l" t="t" r="r" b="b"/>
            <a:pathLst>
              <a:path w="1108415" h="4114800">
                <a:moveTo>
                  <a:pt x="0" y="0"/>
                </a:moveTo>
                <a:lnTo>
                  <a:pt x="1108415" y="0"/>
                </a:lnTo>
                <a:lnTo>
                  <a:pt x="110841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4" name="TextBox 14"/>
          <p:cNvSpPr txBox="1"/>
          <p:nvPr/>
        </p:nvSpPr>
        <p:spPr>
          <a:xfrm>
            <a:off x="685801" y="603861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sp>
        <p:nvSpPr>
          <p:cNvPr id="15" name="Freeform 15"/>
          <p:cNvSpPr/>
          <p:nvPr/>
        </p:nvSpPr>
        <p:spPr>
          <a:xfrm>
            <a:off x="-295208" y="4362425"/>
            <a:ext cx="5186944" cy="5186944"/>
          </a:xfrm>
          <a:custGeom>
            <a:avLst/>
            <a:gdLst/>
            <a:ahLst/>
            <a:cxnLst/>
            <a:rect l="l" t="t" r="r" b="b"/>
            <a:pathLst>
              <a:path w="7780416" h="7780416">
                <a:moveTo>
                  <a:pt x="0" y="0"/>
                </a:moveTo>
                <a:lnTo>
                  <a:pt x="7780416" y="0"/>
                </a:lnTo>
                <a:lnTo>
                  <a:pt x="7780416" y="7780416"/>
                </a:lnTo>
                <a:lnTo>
                  <a:pt x="0" y="7780416"/>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6" name="TextBox 16"/>
          <p:cNvSpPr txBox="1"/>
          <p:nvPr/>
        </p:nvSpPr>
        <p:spPr>
          <a:xfrm>
            <a:off x="685801" y="762000"/>
            <a:ext cx="4205935" cy="1294522"/>
          </a:xfrm>
          <a:prstGeom prst="rect">
            <a:avLst/>
          </a:prstGeom>
        </p:spPr>
        <p:txBody>
          <a:bodyPr wrap="square" lIns="0" tIns="0" rIns="0" bIns="0" rtlCol="0" anchor="t">
            <a:spAutoFit/>
          </a:bodyPr>
          <a:lstStyle/>
          <a:p>
            <a:pPr defTabSz="609630">
              <a:lnSpc>
                <a:spcPts val="5334"/>
              </a:lnSpc>
            </a:pPr>
            <a:r>
              <a:rPr lang="en-US" sz="3600" b="1">
                <a:solidFill>
                  <a:srgbClr val="FFFFFF"/>
                </a:solidFill>
                <a:latin typeface="Arial"/>
                <a:ea typeface="Arial"/>
                <a:cs typeface="Arial"/>
                <a:sym typeface="Arial"/>
              </a:rPr>
              <a:t>Wat </a:t>
            </a:r>
            <a:r>
              <a:rPr lang="en-US" sz="3600" b="1" err="1">
                <a:solidFill>
                  <a:srgbClr val="FFFFFF"/>
                </a:solidFill>
                <a:latin typeface="Arial"/>
                <a:ea typeface="Arial"/>
                <a:cs typeface="Arial"/>
                <a:sym typeface="Arial"/>
              </a:rPr>
              <a:t>gaan</a:t>
            </a:r>
            <a:r>
              <a:rPr lang="en-US" sz="3600" b="1">
                <a:solidFill>
                  <a:srgbClr val="FFFFFF"/>
                </a:solidFill>
                <a:latin typeface="Arial"/>
                <a:ea typeface="Arial"/>
                <a:cs typeface="Arial"/>
                <a:sym typeface="Arial"/>
              </a:rPr>
              <a:t> we in </a:t>
            </a:r>
            <a:r>
              <a:rPr lang="en-US" sz="3600" b="1" err="1">
                <a:solidFill>
                  <a:srgbClr val="FFFFFF"/>
                </a:solidFill>
                <a:latin typeface="Arial"/>
                <a:ea typeface="Arial"/>
                <a:cs typeface="Arial"/>
                <a:sym typeface="Arial"/>
              </a:rPr>
              <a:t>deze</a:t>
            </a:r>
            <a:r>
              <a:rPr lang="en-US" sz="3600" b="1">
                <a:solidFill>
                  <a:srgbClr val="FFFFFF"/>
                </a:solidFill>
                <a:latin typeface="Arial"/>
                <a:ea typeface="Arial"/>
                <a:cs typeface="Arial"/>
                <a:sym typeface="Arial"/>
              </a:rPr>
              <a:t> </a:t>
            </a:r>
            <a:r>
              <a:rPr lang="en-US" sz="3600" b="1" err="1">
                <a:solidFill>
                  <a:srgbClr val="FFFFFF"/>
                </a:solidFill>
                <a:latin typeface="Arial"/>
                <a:ea typeface="Arial"/>
                <a:cs typeface="Arial"/>
                <a:sym typeface="Arial"/>
              </a:rPr>
              <a:t>sessie</a:t>
            </a:r>
            <a:r>
              <a:rPr lang="en-US" sz="3600" b="1">
                <a:solidFill>
                  <a:srgbClr val="FFFFFF"/>
                </a:solidFill>
                <a:latin typeface="Arial"/>
                <a:ea typeface="Arial"/>
                <a:cs typeface="Arial"/>
                <a:sym typeface="Arial"/>
              </a:rPr>
              <a:t> </a:t>
            </a:r>
            <a:r>
              <a:rPr lang="en-US" sz="3600" b="1" err="1">
                <a:solidFill>
                  <a:srgbClr val="FFFFFF"/>
                </a:solidFill>
                <a:latin typeface="Arial"/>
                <a:ea typeface="Arial"/>
                <a:cs typeface="Arial"/>
                <a:sym typeface="Arial"/>
              </a:rPr>
              <a:t>doen</a:t>
            </a:r>
            <a:r>
              <a:rPr lang="en-US" sz="3600" b="1">
                <a:solidFill>
                  <a:srgbClr val="FFFFFF"/>
                </a:solidFill>
                <a:latin typeface="Arial"/>
                <a:ea typeface="Arial"/>
                <a:cs typeface="Arial"/>
                <a:sym typeface="Arial"/>
              </a:rPr>
              <a:t>?</a:t>
            </a:r>
          </a:p>
        </p:txBody>
      </p:sp>
      <p:sp>
        <p:nvSpPr>
          <p:cNvPr id="17" name="TextBox 17"/>
          <p:cNvSpPr txBox="1"/>
          <p:nvPr/>
        </p:nvSpPr>
        <p:spPr>
          <a:xfrm>
            <a:off x="5778465" y="1773070"/>
            <a:ext cx="4233457" cy="769441"/>
          </a:xfrm>
          <a:prstGeom prst="rect">
            <a:avLst/>
          </a:prstGeom>
        </p:spPr>
        <p:txBody>
          <a:bodyPr lIns="0" tIns="0" rIns="0" bIns="0" rtlCol="0" anchor="t">
            <a:spAutoFit/>
          </a:bodyPr>
          <a:lstStyle/>
          <a:p>
            <a:pPr defTabSz="609630">
              <a:lnSpc>
                <a:spcPts val="3040"/>
              </a:lnSpc>
            </a:pPr>
            <a:r>
              <a:rPr lang="en-US" sz="2400" b="1">
                <a:solidFill>
                  <a:srgbClr val="A90061"/>
                </a:solidFill>
                <a:latin typeface="Arial Bold"/>
                <a:ea typeface="Arial Bold"/>
                <a:cs typeface="Arial Bold"/>
                <a:sym typeface="Arial Bold"/>
              </a:rPr>
              <a:t>Wat is </a:t>
            </a:r>
            <a:r>
              <a:rPr lang="en-US" sz="2400" b="1" err="1">
                <a:solidFill>
                  <a:srgbClr val="A90061"/>
                </a:solidFill>
                <a:latin typeface="Arial Bold"/>
                <a:ea typeface="Arial Bold"/>
                <a:cs typeface="Arial Bold"/>
                <a:sym typeface="Arial Bold"/>
              </a:rPr>
              <a:t>thematisch</a:t>
            </a:r>
            <a:r>
              <a:rPr lang="en-US" sz="2400" b="1">
                <a:solidFill>
                  <a:srgbClr val="A90061"/>
                </a:solidFill>
                <a:latin typeface="Arial Bold"/>
                <a:ea typeface="Arial Bold"/>
                <a:cs typeface="Arial Bold"/>
                <a:sym typeface="Arial Bold"/>
              </a:rPr>
              <a:t> </a:t>
            </a:r>
            <a:r>
              <a:rPr lang="en-US" sz="2400" b="1" err="1">
                <a:solidFill>
                  <a:srgbClr val="A90061"/>
                </a:solidFill>
                <a:latin typeface="Arial Bold"/>
                <a:ea typeface="Arial Bold"/>
                <a:cs typeface="Arial Bold"/>
                <a:sym typeface="Arial Bold"/>
              </a:rPr>
              <a:t>leren</a:t>
            </a:r>
            <a:r>
              <a:rPr lang="en-US" sz="2400" b="1">
                <a:solidFill>
                  <a:srgbClr val="A90061"/>
                </a:solidFill>
                <a:latin typeface="Arial Bold"/>
                <a:ea typeface="Arial Bold"/>
                <a:cs typeface="Arial Bold"/>
                <a:sym typeface="Arial Bold"/>
              </a:rPr>
              <a:t> in </a:t>
            </a:r>
            <a:r>
              <a:rPr lang="en-US" sz="2400" b="1" err="1">
                <a:solidFill>
                  <a:srgbClr val="A90061"/>
                </a:solidFill>
                <a:latin typeface="Arial Bold"/>
                <a:ea typeface="Arial Bold"/>
                <a:cs typeface="Arial Bold"/>
                <a:sym typeface="Arial Bold"/>
              </a:rPr>
              <a:t>LeVEL</a:t>
            </a:r>
            <a:r>
              <a:rPr lang="en-US" sz="2400" b="1">
                <a:solidFill>
                  <a:srgbClr val="A90061"/>
                </a:solidFill>
                <a:latin typeface="Arial Bold"/>
                <a:ea typeface="Arial Bold"/>
                <a:cs typeface="Arial Bold"/>
                <a:sym typeface="Arial Bold"/>
              </a:rPr>
              <a:t>?</a:t>
            </a:r>
            <a:endParaRPr lang="nl-NL" sz="2400"/>
          </a:p>
        </p:txBody>
      </p:sp>
      <p:sp>
        <p:nvSpPr>
          <p:cNvPr id="18" name="TextBox 18"/>
          <p:cNvSpPr txBox="1"/>
          <p:nvPr/>
        </p:nvSpPr>
        <p:spPr>
          <a:xfrm>
            <a:off x="5778465" y="3437672"/>
            <a:ext cx="4233457" cy="743280"/>
          </a:xfrm>
          <a:prstGeom prst="rect">
            <a:avLst/>
          </a:prstGeom>
        </p:spPr>
        <p:txBody>
          <a:bodyPr lIns="0" tIns="0" rIns="0" bIns="0" rtlCol="0" anchor="t">
            <a:spAutoFit/>
          </a:bodyPr>
          <a:lstStyle/>
          <a:p>
            <a:pPr defTabSz="609630">
              <a:lnSpc>
                <a:spcPts val="3040"/>
              </a:lnSpc>
            </a:pPr>
            <a:r>
              <a:rPr lang="en-US" sz="2400" b="1" err="1">
                <a:solidFill>
                  <a:srgbClr val="A90061"/>
                </a:solidFill>
                <a:latin typeface="Arial Bold"/>
                <a:ea typeface="Arial Bold"/>
                <a:cs typeface="Arial Bold"/>
                <a:sym typeface="Arial Bold"/>
              </a:rPr>
              <a:t>Eerste</a:t>
            </a:r>
            <a:r>
              <a:rPr lang="en-US" sz="2400" b="1">
                <a:solidFill>
                  <a:srgbClr val="A90061"/>
                </a:solidFill>
                <a:latin typeface="Arial Bold"/>
                <a:ea typeface="Arial Bold"/>
                <a:cs typeface="Arial Bold"/>
                <a:sym typeface="Arial Bold"/>
              </a:rPr>
              <a:t> TLC </a:t>
            </a:r>
            <a:r>
              <a:rPr lang="en-US" sz="2400" b="1">
                <a:solidFill>
                  <a:srgbClr val="A90061"/>
                </a:solidFill>
                <a:latin typeface="Arial Bold"/>
                <a:ea typeface="Arial Bold"/>
                <a:cs typeface="Arial Bold"/>
                <a:sym typeface="Wingdings" panose="05000000000000000000" pitchFamily="2" charset="2"/>
              </a:rPr>
              <a:t> expert </a:t>
            </a:r>
            <a:r>
              <a:rPr lang="en-US" sz="2400" b="1" err="1">
                <a:solidFill>
                  <a:srgbClr val="A90061"/>
                </a:solidFill>
                <a:latin typeface="Arial Bold"/>
                <a:ea typeface="Arial Bold"/>
                <a:cs typeface="Arial Bold"/>
                <a:sym typeface="Wingdings" panose="05000000000000000000" pitchFamily="2" charset="2"/>
              </a:rPr>
              <a:t>aan</a:t>
            </a:r>
            <a:r>
              <a:rPr lang="en-US" sz="2400" b="1">
                <a:solidFill>
                  <a:srgbClr val="A90061"/>
                </a:solidFill>
                <a:latin typeface="Arial Bold"/>
                <a:ea typeface="Arial Bold"/>
                <a:cs typeface="Arial Bold"/>
                <a:sym typeface="Wingdings" panose="05000000000000000000" pitchFamily="2" charset="2"/>
              </a:rPr>
              <a:t> het </a:t>
            </a:r>
            <a:r>
              <a:rPr lang="en-US" sz="2400" b="1" err="1">
                <a:solidFill>
                  <a:srgbClr val="A90061"/>
                </a:solidFill>
                <a:latin typeface="Arial Bold"/>
                <a:ea typeface="Arial Bold"/>
                <a:cs typeface="Arial Bold"/>
                <a:sym typeface="Wingdings" panose="05000000000000000000" pitchFamily="2" charset="2"/>
              </a:rPr>
              <a:t>woord</a:t>
            </a:r>
            <a:endParaRPr lang="en-US" sz="2400" b="1">
              <a:solidFill>
                <a:srgbClr val="A90061"/>
              </a:solidFill>
              <a:latin typeface="Arial Bold"/>
              <a:ea typeface="Arial Bold"/>
              <a:cs typeface="Arial Bold"/>
              <a:sym typeface="Arial Bold"/>
            </a:endParaRPr>
          </a:p>
        </p:txBody>
      </p:sp>
      <p:sp>
        <p:nvSpPr>
          <p:cNvPr id="19" name="TextBox 19"/>
          <p:cNvSpPr txBox="1"/>
          <p:nvPr/>
        </p:nvSpPr>
        <p:spPr>
          <a:xfrm>
            <a:off x="5778465" y="5107306"/>
            <a:ext cx="4233457" cy="743280"/>
          </a:xfrm>
          <a:prstGeom prst="rect">
            <a:avLst/>
          </a:prstGeom>
        </p:spPr>
        <p:txBody>
          <a:bodyPr lIns="0" tIns="0" rIns="0" bIns="0" rtlCol="0" anchor="t">
            <a:spAutoFit/>
          </a:bodyPr>
          <a:lstStyle/>
          <a:p>
            <a:pPr defTabSz="609630">
              <a:lnSpc>
                <a:spcPts val="3040"/>
              </a:lnSpc>
            </a:pPr>
            <a:r>
              <a:rPr lang="en-US" sz="2400" b="1">
                <a:solidFill>
                  <a:srgbClr val="A90061"/>
                </a:solidFill>
                <a:latin typeface="Arial Bold"/>
                <a:ea typeface="Arial Bold"/>
                <a:cs typeface="Arial Bold"/>
                <a:sym typeface="Arial Bold"/>
              </a:rPr>
              <a:t>Uitwisseling in </a:t>
            </a:r>
            <a:r>
              <a:rPr lang="en-US" sz="2400" b="1" err="1">
                <a:solidFill>
                  <a:srgbClr val="A90061"/>
                </a:solidFill>
                <a:latin typeface="Arial Bold"/>
                <a:ea typeface="Arial Bold"/>
                <a:cs typeface="Arial Bold"/>
                <a:sym typeface="Arial Bold"/>
              </a:rPr>
              <a:t>groepen</a:t>
            </a:r>
            <a:r>
              <a:rPr lang="en-US" sz="2400" b="1">
                <a:solidFill>
                  <a:srgbClr val="A90061"/>
                </a:solidFill>
                <a:latin typeface="Arial Bold"/>
                <a:ea typeface="Arial Bold"/>
                <a:cs typeface="Arial Bold"/>
                <a:sym typeface="Arial Bold"/>
              </a:rPr>
              <a:t> + </a:t>
            </a:r>
            <a:r>
              <a:rPr lang="en-US" sz="2400" b="1" err="1">
                <a:solidFill>
                  <a:srgbClr val="A90061"/>
                </a:solidFill>
                <a:latin typeface="Arial Bold"/>
                <a:ea typeface="Arial Bold"/>
                <a:cs typeface="Arial Bold"/>
                <a:sym typeface="Arial Bold"/>
              </a:rPr>
              <a:t>Terugkoppeling</a:t>
            </a:r>
            <a:endParaRPr lang="en-US" sz="2400" b="1" err="1">
              <a:solidFill>
                <a:srgbClr val="A90061"/>
              </a:solidFill>
              <a:latin typeface="Arial Bold"/>
              <a:ea typeface="Arial Bold"/>
              <a:cs typeface="Arial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100000">
              <a:srgbClr val="1A3F72">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nl-NL"/>
          </a:p>
        </p:txBody>
      </p:sp>
      <p:grpSp>
        <p:nvGrpSpPr>
          <p:cNvPr id="3" name="Group 3"/>
          <p:cNvGrpSpPr/>
          <p:nvPr/>
        </p:nvGrpSpPr>
        <p:grpSpPr>
          <a:xfrm>
            <a:off x="685800" y="685800"/>
            <a:ext cx="10820400" cy="4978905"/>
            <a:chOff x="0" y="0"/>
            <a:chExt cx="4274726" cy="1966975"/>
          </a:xfrm>
        </p:grpSpPr>
        <p:sp>
          <p:nvSpPr>
            <p:cNvPr id="4" name="Freeform 4"/>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p>
              <a:endParaRPr lang="nl-NL"/>
            </a:p>
          </p:txBody>
        </p:sp>
        <p:sp>
          <p:nvSpPr>
            <p:cNvPr id="5" name="TextBox 5"/>
            <p:cNvSpPr txBox="1"/>
            <p:nvPr/>
          </p:nvSpPr>
          <p:spPr>
            <a:xfrm>
              <a:off x="0" y="-57150"/>
              <a:ext cx="4274726" cy="2024125"/>
            </a:xfrm>
            <a:prstGeom prst="rect">
              <a:avLst/>
            </a:prstGeom>
          </p:spPr>
          <p:txBody>
            <a:bodyPr lIns="33867" tIns="33867" rIns="33867" bIns="33867" rtlCol="0" anchor="ctr"/>
            <a:lstStyle/>
            <a:p>
              <a:pPr algn="ctr" defTabSz="609630">
                <a:lnSpc>
                  <a:spcPts val="2384"/>
                </a:lnSpc>
              </a:pPr>
              <a:endParaRPr sz="1200">
                <a:solidFill>
                  <a:prstClr val="black"/>
                </a:solidFill>
                <a:latin typeface="Calibri"/>
              </a:endParaRPr>
            </a:p>
          </p:txBody>
        </p:sp>
      </p:grpSp>
      <p:sp>
        <p:nvSpPr>
          <p:cNvPr id="6" name="Freeform 6"/>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0" name="TextBox 10"/>
          <p:cNvSpPr txBox="1"/>
          <p:nvPr/>
        </p:nvSpPr>
        <p:spPr>
          <a:xfrm>
            <a:off x="1266640" y="993848"/>
            <a:ext cx="9073456" cy="1359346"/>
          </a:xfrm>
          <a:prstGeom prst="rect">
            <a:avLst/>
          </a:prstGeom>
        </p:spPr>
        <p:txBody>
          <a:bodyPr wrap="square" lIns="0" tIns="0" rIns="0" bIns="0" rtlCol="0" anchor="t">
            <a:spAutoFit/>
          </a:bodyPr>
          <a:lstStyle/>
          <a:p>
            <a:pPr defTabSz="609630">
              <a:lnSpc>
                <a:spcPts val="5334"/>
              </a:lnSpc>
            </a:pPr>
            <a:r>
              <a:rPr lang="en-US" sz="3200" b="1">
                <a:solidFill>
                  <a:srgbClr val="A90061"/>
                </a:solidFill>
                <a:latin typeface="Arial" panose="020B0604020202020204" pitchFamily="34" charset="0"/>
                <a:ea typeface="Gradus Semi-Bold"/>
                <a:cs typeface="Arial" panose="020B0604020202020204" pitchFamily="34" charset="0"/>
                <a:sym typeface="Gradus Semi-Bold"/>
              </a:rPr>
              <a:t>Het </a:t>
            </a:r>
            <a:r>
              <a:rPr lang="en-US" sz="3200" b="1" err="1">
                <a:solidFill>
                  <a:srgbClr val="A90061"/>
                </a:solidFill>
                <a:latin typeface="Arial" panose="020B0604020202020204" pitchFamily="34" charset="0"/>
                <a:ea typeface="Gradus Semi-Bold"/>
                <a:cs typeface="Arial" panose="020B0604020202020204" pitchFamily="34" charset="0"/>
                <a:sym typeface="Gradus Semi-Bold"/>
              </a:rPr>
              <a:t>samen</a:t>
            </a:r>
            <a:r>
              <a:rPr lang="en-US" sz="3200" b="1">
                <a:solidFill>
                  <a:srgbClr val="A90061"/>
                </a:solidFill>
                <a:latin typeface="Arial" panose="020B0604020202020204" pitchFamily="34" charset="0"/>
                <a:ea typeface="Gradus Semi-Bold"/>
                <a:cs typeface="Arial" panose="020B0604020202020204" pitchFamily="34" charset="0"/>
                <a:sym typeface="Gradus Semi-Bold"/>
              </a:rPr>
              <a:t> </a:t>
            </a:r>
            <a:r>
              <a:rPr lang="en-US" sz="3200" b="1" err="1">
                <a:solidFill>
                  <a:srgbClr val="A90061"/>
                </a:solidFill>
                <a:latin typeface="Arial" panose="020B0604020202020204" pitchFamily="34" charset="0"/>
                <a:ea typeface="Gradus Semi-Bold"/>
                <a:cs typeface="Arial" panose="020B0604020202020204" pitchFamily="34" charset="0"/>
                <a:sym typeface="Gradus Semi-Bold"/>
              </a:rPr>
              <a:t>leren</a:t>
            </a:r>
            <a:r>
              <a:rPr lang="en-US" sz="3200" b="1">
                <a:solidFill>
                  <a:srgbClr val="A90061"/>
                </a:solidFill>
                <a:latin typeface="Arial" panose="020B0604020202020204" pitchFamily="34" charset="0"/>
                <a:ea typeface="Gradus Semi-Bold"/>
                <a:cs typeface="Arial" panose="020B0604020202020204" pitchFamily="34" charset="0"/>
                <a:sym typeface="Gradus Semi-Bold"/>
              </a:rPr>
              <a:t> </a:t>
            </a:r>
            <a:r>
              <a:rPr lang="en-US" sz="3200" b="1" err="1">
                <a:solidFill>
                  <a:srgbClr val="A90061"/>
                </a:solidFill>
                <a:latin typeface="Arial" panose="020B0604020202020204" pitchFamily="34" charset="0"/>
                <a:ea typeface="Gradus Semi-Bold"/>
                <a:cs typeface="Arial" panose="020B0604020202020204" pitchFamily="34" charset="0"/>
                <a:sym typeface="Gradus Semi-Bold"/>
              </a:rPr>
              <a:t>faciliteren</a:t>
            </a:r>
            <a:r>
              <a:rPr lang="en-US" sz="3200" b="1">
                <a:solidFill>
                  <a:srgbClr val="A90061"/>
                </a:solidFill>
                <a:latin typeface="Arial" panose="020B0604020202020204" pitchFamily="34" charset="0"/>
                <a:ea typeface="Gradus Semi-Bold"/>
                <a:cs typeface="Arial" panose="020B0604020202020204" pitchFamily="34" charset="0"/>
                <a:sym typeface="Gradus Semi-Bold"/>
              </a:rPr>
              <a:t>: </a:t>
            </a:r>
            <a:r>
              <a:rPr lang="en-US" sz="3200" b="1" err="1">
                <a:solidFill>
                  <a:srgbClr val="A90061"/>
                </a:solidFill>
                <a:latin typeface="Arial" panose="020B0604020202020204" pitchFamily="34" charset="0"/>
                <a:ea typeface="Gradus Semi-Bold"/>
                <a:cs typeface="Arial" panose="020B0604020202020204" pitchFamily="34" charset="0"/>
                <a:sym typeface="Gradus Semi-Bold"/>
              </a:rPr>
              <a:t>thematisch</a:t>
            </a:r>
            <a:r>
              <a:rPr lang="en-US" sz="3200" b="1">
                <a:solidFill>
                  <a:srgbClr val="A90061"/>
                </a:solidFill>
                <a:latin typeface="Arial" panose="020B0604020202020204" pitchFamily="34" charset="0"/>
                <a:ea typeface="Gradus Semi-Bold"/>
                <a:cs typeface="Arial" panose="020B0604020202020204" pitchFamily="34" charset="0"/>
                <a:sym typeface="Gradus Semi-Bold"/>
              </a:rPr>
              <a:t> </a:t>
            </a:r>
            <a:r>
              <a:rPr lang="en-US" sz="3200" b="1" err="1">
                <a:solidFill>
                  <a:srgbClr val="A90061"/>
                </a:solidFill>
                <a:latin typeface="Arial" panose="020B0604020202020204" pitchFamily="34" charset="0"/>
                <a:ea typeface="Gradus Semi-Bold"/>
                <a:cs typeface="Arial" panose="020B0604020202020204" pitchFamily="34" charset="0"/>
                <a:sym typeface="Gradus Semi-Bold"/>
              </a:rPr>
              <a:t>leren</a:t>
            </a:r>
            <a:endParaRPr lang="en-US" sz="3200" b="1">
              <a:solidFill>
                <a:srgbClr val="A90061"/>
              </a:solidFill>
              <a:latin typeface="Arial" panose="020B0604020202020204" pitchFamily="34" charset="0"/>
              <a:ea typeface="Gradus Semi-Bold"/>
              <a:cs typeface="Arial" panose="020B0604020202020204" pitchFamily="34" charset="0"/>
              <a:sym typeface="Gradus Semi-Bold"/>
            </a:endParaRPr>
          </a:p>
          <a:p>
            <a:pPr defTabSz="609630">
              <a:lnSpc>
                <a:spcPts val="5334"/>
              </a:lnSpc>
            </a:pPr>
            <a:endParaRPr lang="en-US" sz="5334">
              <a:solidFill>
                <a:srgbClr val="A90061"/>
              </a:solidFill>
              <a:latin typeface="Arial"/>
              <a:ea typeface="Arial"/>
              <a:cs typeface="Arial"/>
              <a:sym typeface="Arial"/>
            </a:endParaRPr>
          </a:p>
        </p:txBody>
      </p:sp>
      <p:sp>
        <p:nvSpPr>
          <p:cNvPr id="11" name="TextBox 11"/>
          <p:cNvSpPr txBox="1"/>
          <p:nvPr/>
        </p:nvSpPr>
        <p:spPr>
          <a:xfrm>
            <a:off x="315687" y="6451831"/>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sp>
        <p:nvSpPr>
          <p:cNvPr id="14" name="Tekstvak 5">
            <a:extLst>
              <a:ext uri="{FF2B5EF4-FFF2-40B4-BE49-F238E27FC236}">
                <a16:creationId xmlns:a16="http://schemas.microsoft.com/office/drawing/2014/main" id="{E3AB87E7-7091-1EEF-43D5-D7913F361D44}"/>
              </a:ext>
            </a:extLst>
          </p:cNvPr>
          <p:cNvSpPr txBox="1"/>
          <p:nvPr/>
        </p:nvSpPr>
        <p:spPr>
          <a:xfrm>
            <a:off x="1266640" y="1992557"/>
            <a:ext cx="4748159" cy="1702594"/>
          </a:xfrm>
          <a:prstGeom prst="roundRect">
            <a:avLst/>
          </a:prstGeom>
          <a:ln>
            <a:gradFill>
              <a:gsLst>
                <a:gs pos="0">
                  <a:srgbClr val="1A3F72"/>
                </a:gs>
                <a:gs pos="100000">
                  <a:srgbClr val="76D2B6"/>
                </a:gs>
              </a:gsLst>
              <a:lin ang="5400000" scaled="1"/>
            </a:gra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457200" indent="-457200">
              <a:buFont typeface="+mj-lt"/>
              <a:buAutoNum type="arabicPeriod"/>
            </a:pPr>
            <a:r>
              <a:rPr lang="nl-NL" sz="2000">
                <a:latin typeface="Arial" panose="020B0604020202020204" pitchFamily="34" charset="0"/>
                <a:cs typeface="Arial" panose="020B0604020202020204" pitchFamily="34" charset="0"/>
              </a:rPr>
              <a:t>Digitale kennisuitwisselingsplatform</a:t>
            </a:r>
          </a:p>
          <a:p>
            <a:pPr marL="457200" indent="-457200">
              <a:buFont typeface="+mj-lt"/>
              <a:buAutoNum type="arabicPeriod"/>
            </a:pPr>
            <a:endParaRPr lang="nl-NL" sz="2000">
              <a:latin typeface="Arial" panose="020B0604020202020204" pitchFamily="34" charset="0"/>
              <a:cs typeface="Arial" panose="020B0604020202020204" pitchFamily="34" charset="0"/>
            </a:endParaRPr>
          </a:p>
          <a:p>
            <a:pPr marL="457200" indent="-457200">
              <a:buFont typeface="+mj-lt"/>
              <a:buAutoNum type="arabicPeriod"/>
            </a:pPr>
            <a:r>
              <a:rPr lang="nl-NL" sz="2000">
                <a:latin typeface="Arial" panose="020B0604020202020204" pitchFamily="34" charset="0"/>
                <a:cs typeface="Arial" panose="020B0604020202020204" pitchFamily="34" charset="0"/>
              </a:rPr>
              <a:t>Thematische Leer Cycli (TLC)</a:t>
            </a:r>
          </a:p>
          <a:p>
            <a:pPr marL="457200" indent="-457200">
              <a:buFont typeface="+mj-lt"/>
              <a:buAutoNum type="arabicPeriod"/>
            </a:pPr>
            <a:endParaRPr lang="nl-NL" sz="2000">
              <a:latin typeface="Arial" panose="020B0604020202020204" pitchFamily="34" charset="0"/>
              <a:cs typeface="Arial" panose="020B0604020202020204" pitchFamily="34" charset="0"/>
            </a:endParaRPr>
          </a:p>
          <a:p>
            <a:pPr marL="457200" indent="-457200">
              <a:buFont typeface="+mj-lt"/>
              <a:buAutoNum type="arabicPeriod"/>
            </a:pPr>
            <a:r>
              <a:rPr lang="nl-NL" sz="2000">
                <a:latin typeface="Arial" panose="020B0604020202020204" pitchFamily="34" charset="0"/>
                <a:cs typeface="Arial" panose="020B0604020202020204" pitchFamily="34" charset="0"/>
              </a:rPr>
              <a:t>Lokale ondersteuning</a:t>
            </a:r>
          </a:p>
        </p:txBody>
      </p:sp>
      <p:sp>
        <p:nvSpPr>
          <p:cNvPr id="15" name="Tekstvak 8">
            <a:extLst>
              <a:ext uri="{FF2B5EF4-FFF2-40B4-BE49-F238E27FC236}">
                <a16:creationId xmlns:a16="http://schemas.microsoft.com/office/drawing/2014/main" id="{98E6E9BE-6F7E-BFBA-498F-33C116925C5C}"/>
              </a:ext>
            </a:extLst>
          </p:cNvPr>
          <p:cNvSpPr txBox="1"/>
          <p:nvPr/>
        </p:nvSpPr>
        <p:spPr>
          <a:xfrm>
            <a:off x="7293385" y="1992557"/>
            <a:ext cx="2636565" cy="1702594"/>
          </a:xfrm>
          <a:prstGeom prst="roundRect">
            <a:avLst/>
          </a:prstGeom>
          <a:ln>
            <a:gradFill>
              <a:gsLst>
                <a:gs pos="0">
                  <a:srgbClr val="1A3F72"/>
                </a:gs>
                <a:gs pos="100000">
                  <a:srgbClr val="76D2B6"/>
                </a:gs>
              </a:gsLst>
              <a:lin ang="5400000" scaled="1"/>
            </a:gradFill>
          </a:ln>
        </p:spPr>
        <p:style>
          <a:lnRef idx="2">
            <a:schemeClr val="accent1"/>
          </a:lnRef>
          <a:fillRef idx="1">
            <a:schemeClr val="lt1"/>
          </a:fillRef>
          <a:effectRef idx="0">
            <a:schemeClr val="accent1"/>
          </a:effectRef>
          <a:fontRef idx="minor">
            <a:schemeClr val="dk1"/>
          </a:fontRef>
        </p:style>
        <p:txBody>
          <a:bodyPr wrap="square" lIns="0" tIns="0" rIns="0" bIns="0" rtlCol="0" anchor="ctr">
            <a:spAutoFit/>
          </a:bodyPr>
          <a:lstStyle>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nl-NL" sz="2000" b="1"/>
          </a:p>
          <a:p>
            <a:pPr algn="ctr"/>
            <a:endParaRPr lang="nl-NL" sz="2000" b="1"/>
          </a:p>
          <a:p>
            <a:pPr algn="ctr"/>
            <a:r>
              <a:rPr lang="nl-NL" sz="2000" b="1">
                <a:latin typeface="Arial" panose="020B0604020202020204" pitchFamily="34" charset="0"/>
                <a:cs typeface="Arial" panose="020B0604020202020204" pitchFamily="34" charset="0"/>
              </a:rPr>
              <a:t>Expertgroepen</a:t>
            </a:r>
            <a:endParaRPr lang="nl-NL" sz="2000">
              <a:latin typeface="Arial" panose="020B0604020202020204" pitchFamily="34" charset="0"/>
              <a:cs typeface="Arial" panose="020B0604020202020204" pitchFamily="34" charset="0"/>
            </a:endParaRPr>
          </a:p>
          <a:p>
            <a:endParaRPr lang="nl-NL" sz="2000"/>
          </a:p>
          <a:p>
            <a:endParaRPr lang="nl-NL" sz="2000"/>
          </a:p>
        </p:txBody>
      </p:sp>
      <p:sp>
        <p:nvSpPr>
          <p:cNvPr id="16" name="Pijl: links/rechts 15">
            <a:extLst>
              <a:ext uri="{FF2B5EF4-FFF2-40B4-BE49-F238E27FC236}">
                <a16:creationId xmlns:a16="http://schemas.microsoft.com/office/drawing/2014/main" id="{D66D7534-D9D7-0B5E-3AF0-3BF65F1E5746}"/>
              </a:ext>
            </a:extLst>
          </p:cNvPr>
          <p:cNvSpPr/>
          <p:nvPr/>
        </p:nvSpPr>
        <p:spPr>
          <a:xfrm>
            <a:off x="6014846" y="2564851"/>
            <a:ext cx="1278539" cy="475488"/>
          </a:xfrm>
          <a:prstGeom prst="leftRightArrow">
            <a:avLst/>
          </a:prstGeom>
          <a:gradFill flip="none" rotWithShape="1">
            <a:gsLst>
              <a:gs pos="4000">
                <a:srgbClr val="1A3F72"/>
              </a:gs>
              <a:gs pos="100000">
                <a:srgbClr val="A90061"/>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pic>
        <p:nvPicPr>
          <p:cNvPr id="17" name="Afbeelding 16" descr="Afbeelding met Graphics, cirkel, Lettertype, ontwerp&#10;&#10;Door AI gegenereerde inhoud is mogelijk onjuist.">
            <a:extLst>
              <a:ext uri="{FF2B5EF4-FFF2-40B4-BE49-F238E27FC236}">
                <a16:creationId xmlns:a16="http://schemas.microsoft.com/office/drawing/2014/main" id="{18C54518-72CD-B750-9A29-52F0E06AB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0583" y="4364335"/>
            <a:ext cx="2170074" cy="2170074"/>
          </a:xfrm>
          <a:prstGeom prst="rect">
            <a:avLst/>
          </a:prstGeom>
        </p:spPr>
      </p:pic>
      <p:sp>
        <p:nvSpPr>
          <p:cNvPr id="18" name="Pijl: links/rechts 17">
            <a:extLst>
              <a:ext uri="{FF2B5EF4-FFF2-40B4-BE49-F238E27FC236}">
                <a16:creationId xmlns:a16="http://schemas.microsoft.com/office/drawing/2014/main" id="{7FD51BDA-F204-27AD-F0AC-5461EE00B7C1}"/>
              </a:ext>
            </a:extLst>
          </p:cNvPr>
          <p:cNvSpPr/>
          <p:nvPr/>
        </p:nvSpPr>
        <p:spPr>
          <a:xfrm rot="3142230">
            <a:off x="4710040" y="3703786"/>
            <a:ext cx="2373277" cy="558362"/>
          </a:xfrm>
          <a:prstGeom prst="leftRightArrow">
            <a:avLst/>
          </a:prstGeom>
          <a:gradFill flip="none" rotWithShape="1">
            <a:gsLst>
              <a:gs pos="4000">
                <a:srgbClr val="1A3F72"/>
              </a:gs>
              <a:gs pos="100000">
                <a:srgbClr val="A90061"/>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100000">
              <a:srgbClr val="1A3F72">
                <a:alpha val="100000"/>
              </a:srgbClr>
            </a:gs>
          </a:gsLst>
          <a:lin ang="2700000"/>
        </a:gradFill>
        <a:effectLst/>
      </p:bgPr>
    </p:bg>
    <p:spTree>
      <p:nvGrpSpPr>
        <p:cNvPr id="1" name="">
          <a:extLst>
            <a:ext uri="{FF2B5EF4-FFF2-40B4-BE49-F238E27FC236}">
              <a16:creationId xmlns:a16="http://schemas.microsoft.com/office/drawing/2014/main" id="{F9A369A5-FC70-FF72-4486-9AD8C55D0F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44D560F-FE1D-9EE0-D748-F646C3A314E5}"/>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nl-NL"/>
          </a:p>
        </p:txBody>
      </p:sp>
      <p:grpSp>
        <p:nvGrpSpPr>
          <p:cNvPr id="3" name="Group 3">
            <a:extLst>
              <a:ext uri="{FF2B5EF4-FFF2-40B4-BE49-F238E27FC236}">
                <a16:creationId xmlns:a16="http://schemas.microsoft.com/office/drawing/2014/main" id="{6FA74992-2EE0-6002-B3F2-40D7254A2CC5}"/>
              </a:ext>
            </a:extLst>
          </p:cNvPr>
          <p:cNvGrpSpPr/>
          <p:nvPr/>
        </p:nvGrpSpPr>
        <p:grpSpPr>
          <a:xfrm>
            <a:off x="685800" y="685800"/>
            <a:ext cx="10820400" cy="4978905"/>
            <a:chOff x="0" y="0"/>
            <a:chExt cx="4274726" cy="1966975"/>
          </a:xfrm>
        </p:grpSpPr>
        <p:sp>
          <p:nvSpPr>
            <p:cNvPr id="4" name="Freeform 4">
              <a:extLst>
                <a:ext uri="{FF2B5EF4-FFF2-40B4-BE49-F238E27FC236}">
                  <a16:creationId xmlns:a16="http://schemas.microsoft.com/office/drawing/2014/main" id="{B5F4D9E2-E1A1-175C-0014-40E9A0F9D6CB}"/>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p>
              <a:endParaRPr lang="nl-NL"/>
            </a:p>
          </p:txBody>
        </p:sp>
        <p:sp>
          <p:nvSpPr>
            <p:cNvPr id="5" name="TextBox 5">
              <a:extLst>
                <a:ext uri="{FF2B5EF4-FFF2-40B4-BE49-F238E27FC236}">
                  <a16:creationId xmlns:a16="http://schemas.microsoft.com/office/drawing/2014/main" id="{E3619F37-5BDC-5576-667D-A58A990D25C0}"/>
                </a:ext>
              </a:extLst>
            </p:cNvPr>
            <p:cNvSpPr txBox="1"/>
            <p:nvPr/>
          </p:nvSpPr>
          <p:spPr>
            <a:xfrm>
              <a:off x="0" y="-57150"/>
              <a:ext cx="4274726" cy="2024125"/>
            </a:xfrm>
            <a:prstGeom prst="rect">
              <a:avLst/>
            </a:prstGeom>
          </p:spPr>
          <p:txBody>
            <a:bodyPr lIns="33867" tIns="33867" rIns="33867" bIns="33867" rtlCol="0" anchor="ctr"/>
            <a:lstStyle/>
            <a:p>
              <a:pPr algn="ctr" defTabSz="609630">
                <a:lnSpc>
                  <a:spcPts val="2384"/>
                </a:lnSpc>
              </a:pPr>
              <a:endParaRPr sz="1200">
                <a:solidFill>
                  <a:prstClr val="black"/>
                </a:solidFill>
                <a:latin typeface="Calibri"/>
              </a:endParaRPr>
            </a:p>
          </p:txBody>
        </p:sp>
      </p:grpSp>
      <p:sp>
        <p:nvSpPr>
          <p:cNvPr id="6" name="Freeform 6">
            <a:extLst>
              <a:ext uri="{FF2B5EF4-FFF2-40B4-BE49-F238E27FC236}">
                <a16:creationId xmlns:a16="http://schemas.microsoft.com/office/drawing/2014/main" id="{9BED2B0D-C915-568B-121B-E233C79C3339}"/>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0" name="TextBox 10">
            <a:extLst>
              <a:ext uri="{FF2B5EF4-FFF2-40B4-BE49-F238E27FC236}">
                <a16:creationId xmlns:a16="http://schemas.microsoft.com/office/drawing/2014/main" id="{117D7B33-51A9-1AF0-23CA-D342E2CA3C85}"/>
              </a:ext>
            </a:extLst>
          </p:cNvPr>
          <p:cNvSpPr txBox="1"/>
          <p:nvPr/>
        </p:nvSpPr>
        <p:spPr>
          <a:xfrm>
            <a:off x="1266640" y="993848"/>
            <a:ext cx="9073456" cy="1359346"/>
          </a:xfrm>
          <a:prstGeom prst="rect">
            <a:avLst/>
          </a:prstGeom>
        </p:spPr>
        <p:txBody>
          <a:bodyPr wrap="square" lIns="0" tIns="0" rIns="0" bIns="0" rtlCol="0" anchor="t">
            <a:spAutoFit/>
          </a:bodyPr>
          <a:lstStyle/>
          <a:p>
            <a:pPr defTabSz="609630">
              <a:lnSpc>
                <a:spcPts val="5334"/>
              </a:lnSpc>
            </a:pPr>
            <a:r>
              <a:rPr lang="en-US" sz="3200" b="1">
                <a:solidFill>
                  <a:srgbClr val="A90061"/>
                </a:solidFill>
                <a:latin typeface="Arial" panose="020B0604020202020204" pitchFamily="34" charset="0"/>
                <a:ea typeface="Gradus Semi-Bold"/>
                <a:cs typeface="Arial" panose="020B0604020202020204" pitchFamily="34" charset="0"/>
                <a:sym typeface="Gradus Semi-Bold"/>
              </a:rPr>
              <a:t>Wie </a:t>
            </a:r>
            <a:r>
              <a:rPr lang="en-US" sz="3200" b="1" err="1">
                <a:solidFill>
                  <a:srgbClr val="A90061"/>
                </a:solidFill>
                <a:latin typeface="Arial" panose="020B0604020202020204" pitchFamily="34" charset="0"/>
                <a:ea typeface="Gradus Semi-Bold"/>
                <a:cs typeface="Arial" panose="020B0604020202020204" pitchFamily="34" charset="0"/>
                <a:sym typeface="Gradus Semi-Bold"/>
              </a:rPr>
              <a:t>zijn</a:t>
            </a:r>
            <a:r>
              <a:rPr lang="en-US" sz="3200" b="1">
                <a:solidFill>
                  <a:srgbClr val="A90061"/>
                </a:solidFill>
                <a:latin typeface="Arial" panose="020B0604020202020204" pitchFamily="34" charset="0"/>
                <a:ea typeface="Gradus Semi-Bold"/>
                <a:cs typeface="Arial" panose="020B0604020202020204" pitchFamily="34" charset="0"/>
                <a:sym typeface="Gradus Semi-Bold"/>
              </a:rPr>
              <a:t> </a:t>
            </a:r>
            <a:r>
              <a:rPr lang="en-US" sz="3200" b="1" err="1">
                <a:solidFill>
                  <a:srgbClr val="A90061"/>
                </a:solidFill>
                <a:latin typeface="Arial" panose="020B0604020202020204" pitchFamily="34" charset="0"/>
                <a:ea typeface="Gradus Semi-Bold"/>
                <a:cs typeface="Arial" panose="020B0604020202020204" pitchFamily="34" charset="0"/>
                <a:sym typeface="Gradus Semi-Bold"/>
              </a:rPr>
              <a:t>betrokken</a:t>
            </a:r>
            <a:r>
              <a:rPr lang="en-US" sz="3200" b="1">
                <a:solidFill>
                  <a:srgbClr val="A90061"/>
                </a:solidFill>
                <a:latin typeface="Arial" panose="020B0604020202020204" pitchFamily="34" charset="0"/>
                <a:ea typeface="Gradus Semi-Bold"/>
                <a:cs typeface="Arial" panose="020B0604020202020204" pitchFamily="34" charset="0"/>
                <a:sym typeface="Gradus Semi-Bold"/>
              </a:rPr>
              <a:t> in </a:t>
            </a:r>
            <a:r>
              <a:rPr lang="en-US" sz="3200" b="1" err="1">
                <a:solidFill>
                  <a:srgbClr val="A90061"/>
                </a:solidFill>
                <a:latin typeface="Arial" panose="020B0604020202020204" pitchFamily="34" charset="0"/>
                <a:ea typeface="Gradus Semi-Bold"/>
                <a:cs typeface="Arial" panose="020B0604020202020204" pitchFamily="34" charset="0"/>
                <a:sym typeface="Gradus Semi-Bold"/>
              </a:rPr>
              <a:t>een</a:t>
            </a:r>
            <a:r>
              <a:rPr lang="en-US" sz="3200" b="1">
                <a:solidFill>
                  <a:srgbClr val="A90061"/>
                </a:solidFill>
                <a:latin typeface="Arial" panose="020B0604020202020204" pitchFamily="34" charset="0"/>
                <a:ea typeface="Gradus Semi-Bold"/>
                <a:cs typeface="Arial" panose="020B0604020202020204" pitchFamily="34" charset="0"/>
                <a:sym typeface="Gradus Semi-Bold"/>
              </a:rPr>
              <a:t> TLC?</a:t>
            </a:r>
          </a:p>
          <a:p>
            <a:pPr defTabSz="609630">
              <a:lnSpc>
                <a:spcPts val="5334"/>
              </a:lnSpc>
            </a:pPr>
            <a:endParaRPr lang="en-US" sz="5334">
              <a:solidFill>
                <a:srgbClr val="A90061"/>
              </a:solidFill>
              <a:latin typeface="Arial"/>
              <a:ea typeface="Arial"/>
              <a:cs typeface="Arial"/>
              <a:sym typeface="Arial"/>
            </a:endParaRPr>
          </a:p>
        </p:txBody>
      </p:sp>
      <p:sp>
        <p:nvSpPr>
          <p:cNvPr id="11" name="TextBox 11">
            <a:extLst>
              <a:ext uri="{FF2B5EF4-FFF2-40B4-BE49-F238E27FC236}">
                <a16:creationId xmlns:a16="http://schemas.microsoft.com/office/drawing/2014/main" id="{DBE00A65-5B2C-74F0-0A80-F7BE3CB1E0A9}"/>
              </a:ext>
            </a:extLst>
          </p:cNvPr>
          <p:cNvSpPr txBox="1"/>
          <p:nvPr/>
        </p:nvSpPr>
        <p:spPr>
          <a:xfrm>
            <a:off x="685801" y="603861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sp>
        <p:nvSpPr>
          <p:cNvPr id="25" name="Stroomdiagram: Verbindingslijn 24">
            <a:extLst>
              <a:ext uri="{FF2B5EF4-FFF2-40B4-BE49-F238E27FC236}">
                <a16:creationId xmlns:a16="http://schemas.microsoft.com/office/drawing/2014/main" id="{96BD0DEE-EAAB-4B39-87EB-8FE2DCA781CD}"/>
              </a:ext>
            </a:extLst>
          </p:cNvPr>
          <p:cNvSpPr/>
          <p:nvPr/>
        </p:nvSpPr>
        <p:spPr>
          <a:xfrm>
            <a:off x="5604306" y="1900317"/>
            <a:ext cx="1921878" cy="1958622"/>
          </a:xfrm>
          <a:prstGeom prst="flowChart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1EA32805-1A56-2220-1814-7B280DEF5AF3}"/>
              </a:ext>
            </a:extLst>
          </p:cNvPr>
          <p:cNvSpPr txBox="1"/>
          <p:nvPr/>
        </p:nvSpPr>
        <p:spPr>
          <a:xfrm>
            <a:off x="4337568" y="2598776"/>
            <a:ext cx="1026176" cy="369332"/>
          </a:xfrm>
          <a:prstGeom prst="rect">
            <a:avLst/>
          </a:prstGeom>
          <a:noFill/>
        </p:spPr>
        <p:txBody>
          <a:bodyPr wrap="square">
            <a:spAutoFit/>
          </a:bodyPr>
          <a:lstStyle/>
          <a:p>
            <a:pPr algn="ctr"/>
            <a:r>
              <a:rPr lang="en-US" sz="1800">
                <a:solidFill>
                  <a:srgbClr val="0F2542"/>
                </a:solidFill>
                <a:latin typeface="Arial" panose="020B0604020202020204" pitchFamily="34" charset="0"/>
                <a:ea typeface="Rubik"/>
                <a:cs typeface="Arial" panose="020B0604020202020204" pitchFamily="34" charset="0"/>
              </a:rPr>
              <a:t>Experts</a:t>
            </a:r>
            <a:endParaRPr lang="nl-NL">
              <a:latin typeface="Arial" panose="020B0604020202020204" pitchFamily="34" charset="0"/>
              <a:cs typeface="Arial" panose="020B0604020202020204" pitchFamily="34" charset="0"/>
            </a:endParaRPr>
          </a:p>
        </p:txBody>
      </p:sp>
      <p:sp>
        <p:nvSpPr>
          <p:cNvPr id="27" name="Stroomdiagram: Verbindingslijn 26">
            <a:extLst>
              <a:ext uri="{FF2B5EF4-FFF2-40B4-BE49-F238E27FC236}">
                <a16:creationId xmlns:a16="http://schemas.microsoft.com/office/drawing/2014/main" id="{AC5D3312-66F2-D0B3-6F3F-91FB64B65958}"/>
              </a:ext>
            </a:extLst>
          </p:cNvPr>
          <p:cNvSpPr/>
          <p:nvPr/>
        </p:nvSpPr>
        <p:spPr>
          <a:xfrm>
            <a:off x="3889717" y="1879655"/>
            <a:ext cx="1921878" cy="1807574"/>
          </a:xfrm>
          <a:prstGeom prst="flowChart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Stroomdiagram: Verbindingslijn 27">
            <a:extLst>
              <a:ext uri="{FF2B5EF4-FFF2-40B4-BE49-F238E27FC236}">
                <a16:creationId xmlns:a16="http://schemas.microsoft.com/office/drawing/2014/main" id="{18F888B1-D17F-112C-9DCA-0DC7CD5B8304}"/>
              </a:ext>
            </a:extLst>
          </p:cNvPr>
          <p:cNvSpPr/>
          <p:nvPr/>
        </p:nvSpPr>
        <p:spPr>
          <a:xfrm>
            <a:off x="3565481" y="3307994"/>
            <a:ext cx="2453350" cy="2143155"/>
          </a:xfrm>
          <a:prstGeom prst="flowChart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Stroomdiagram: Verbindingslijn 28">
            <a:extLst>
              <a:ext uri="{FF2B5EF4-FFF2-40B4-BE49-F238E27FC236}">
                <a16:creationId xmlns:a16="http://schemas.microsoft.com/office/drawing/2014/main" id="{6E69ADD8-9994-3F8B-2E52-4A1078A9E6E6}"/>
              </a:ext>
            </a:extLst>
          </p:cNvPr>
          <p:cNvSpPr/>
          <p:nvPr/>
        </p:nvSpPr>
        <p:spPr>
          <a:xfrm>
            <a:off x="5866478" y="3470012"/>
            <a:ext cx="2120201" cy="1958622"/>
          </a:xfrm>
          <a:prstGeom prst="flowChart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A91C018B-9C57-10E5-2122-2B0FC16AF463}"/>
              </a:ext>
            </a:extLst>
          </p:cNvPr>
          <p:cNvSpPr txBox="1"/>
          <p:nvPr/>
        </p:nvSpPr>
        <p:spPr>
          <a:xfrm>
            <a:off x="5604306" y="2507345"/>
            <a:ext cx="1921878" cy="734240"/>
          </a:xfrm>
          <a:prstGeom prst="rect">
            <a:avLst/>
          </a:prstGeom>
          <a:noFill/>
        </p:spPr>
        <p:txBody>
          <a:bodyPr wrap="square" lIns="91440" tIns="45720" rIns="91440" bIns="45720" anchor="t">
            <a:spAutoFit/>
          </a:bodyPr>
          <a:lstStyle/>
          <a:p>
            <a:pPr algn="ctr">
              <a:lnSpc>
                <a:spcPts val="2560"/>
              </a:lnSpc>
            </a:pPr>
            <a:r>
              <a:rPr lang="en-US" sz="1800" err="1">
                <a:solidFill>
                  <a:srgbClr val="0F2542"/>
                </a:solidFill>
                <a:latin typeface="Arial" panose="020B0604020202020204" pitchFamily="34" charset="0"/>
                <a:ea typeface="Rubik"/>
                <a:cs typeface="Arial" panose="020B0604020202020204" pitchFamily="34" charset="0"/>
              </a:rPr>
              <a:t>LeVEL</a:t>
            </a:r>
            <a:r>
              <a:rPr lang="en-US" sz="1800">
                <a:solidFill>
                  <a:srgbClr val="0F2542"/>
                </a:solidFill>
                <a:latin typeface="Arial" panose="020B0604020202020204" pitchFamily="34" charset="0"/>
                <a:ea typeface="Rubik"/>
                <a:cs typeface="Arial" panose="020B0604020202020204" pitchFamily="34" charset="0"/>
              </a:rPr>
              <a:t>-</a:t>
            </a:r>
          </a:p>
          <a:p>
            <a:pPr algn="ctr">
              <a:lnSpc>
                <a:spcPts val="2560"/>
              </a:lnSpc>
            </a:pPr>
            <a:r>
              <a:rPr lang="en-US" err="1">
                <a:solidFill>
                  <a:srgbClr val="0F2542"/>
                </a:solidFill>
                <a:latin typeface="Arial" panose="020B0604020202020204" pitchFamily="34" charset="0"/>
                <a:ea typeface="Rubik"/>
                <a:cs typeface="Arial" panose="020B0604020202020204" pitchFamily="34" charset="0"/>
              </a:rPr>
              <a:t>ondersteuners</a:t>
            </a:r>
            <a:endParaRPr lang="en-US" sz="1800">
              <a:solidFill>
                <a:srgbClr val="0F2542"/>
              </a:solidFill>
              <a:latin typeface="Arial" panose="020B0604020202020204" pitchFamily="34" charset="0"/>
              <a:ea typeface="Rubik"/>
              <a:cs typeface="Arial" panose="020B0604020202020204" pitchFamily="34" charset="0"/>
            </a:endParaRPr>
          </a:p>
        </p:txBody>
      </p:sp>
      <p:sp>
        <p:nvSpPr>
          <p:cNvPr id="31" name="Tekstvak 30">
            <a:extLst>
              <a:ext uri="{FF2B5EF4-FFF2-40B4-BE49-F238E27FC236}">
                <a16:creationId xmlns:a16="http://schemas.microsoft.com/office/drawing/2014/main" id="{9DAE8BAE-693F-C244-94D6-89FA5CF0285D}"/>
              </a:ext>
            </a:extLst>
          </p:cNvPr>
          <p:cNvSpPr txBox="1"/>
          <p:nvPr/>
        </p:nvSpPr>
        <p:spPr>
          <a:xfrm>
            <a:off x="6148552" y="4114451"/>
            <a:ext cx="1498793" cy="734240"/>
          </a:xfrm>
          <a:prstGeom prst="rect">
            <a:avLst/>
          </a:prstGeom>
          <a:noFill/>
        </p:spPr>
        <p:txBody>
          <a:bodyPr wrap="square">
            <a:spAutoFit/>
          </a:bodyPr>
          <a:lstStyle/>
          <a:p>
            <a:pPr algn="ctr">
              <a:lnSpc>
                <a:spcPts val="2560"/>
              </a:lnSpc>
            </a:pPr>
            <a:r>
              <a:rPr lang="en-US" sz="1800">
                <a:solidFill>
                  <a:srgbClr val="0F2542"/>
                </a:solidFill>
                <a:latin typeface="Arial" panose="020B0604020202020204" pitchFamily="34" charset="0"/>
                <a:ea typeface="Rubik"/>
                <a:cs typeface="Arial" panose="020B0604020202020204" pitchFamily="34" charset="0"/>
              </a:rPr>
              <a:t>Regio’s </a:t>
            </a:r>
          </a:p>
          <a:p>
            <a:pPr algn="ctr">
              <a:lnSpc>
                <a:spcPts val="2560"/>
              </a:lnSpc>
            </a:pPr>
            <a:r>
              <a:rPr lang="en-US" sz="1800">
                <a:solidFill>
                  <a:srgbClr val="0F2542"/>
                </a:solidFill>
                <a:latin typeface="Arial" panose="020B0604020202020204" pitchFamily="34" charset="0"/>
                <a:ea typeface="Rubik"/>
                <a:cs typeface="Arial" panose="020B0604020202020204" pitchFamily="34" charset="0"/>
              </a:rPr>
              <a:t>en </a:t>
            </a:r>
            <a:r>
              <a:rPr lang="en-US" sz="1800" err="1">
                <a:solidFill>
                  <a:srgbClr val="0F2542"/>
                </a:solidFill>
                <a:latin typeface="Arial" panose="020B0604020202020204" pitchFamily="34" charset="0"/>
                <a:ea typeface="Rubik"/>
                <a:cs typeface="Arial" panose="020B0604020202020204" pitchFamily="34" charset="0"/>
              </a:rPr>
              <a:t>wijken</a:t>
            </a:r>
            <a:r>
              <a:rPr lang="en-US" sz="1800">
                <a:solidFill>
                  <a:srgbClr val="0F2542"/>
                </a:solidFill>
                <a:latin typeface="Arial" panose="020B0604020202020204" pitchFamily="34" charset="0"/>
                <a:ea typeface="Rubik"/>
                <a:cs typeface="Arial" panose="020B0604020202020204" pitchFamily="34" charset="0"/>
              </a:rPr>
              <a:t> </a:t>
            </a:r>
          </a:p>
        </p:txBody>
      </p:sp>
      <p:sp>
        <p:nvSpPr>
          <p:cNvPr id="32" name="Tekstvak 31">
            <a:extLst>
              <a:ext uri="{FF2B5EF4-FFF2-40B4-BE49-F238E27FC236}">
                <a16:creationId xmlns:a16="http://schemas.microsoft.com/office/drawing/2014/main" id="{9588A041-EB52-38EC-CB8B-A2B3B1E922D9}"/>
              </a:ext>
            </a:extLst>
          </p:cNvPr>
          <p:cNvSpPr txBox="1"/>
          <p:nvPr/>
        </p:nvSpPr>
        <p:spPr>
          <a:xfrm>
            <a:off x="3565481" y="3756887"/>
            <a:ext cx="2490160" cy="1401089"/>
          </a:xfrm>
          <a:prstGeom prst="rect">
            <a:avLst/>
          </a:prstGeom>
          <a:noFill/>
        </p:spPr>
        <p:txBody>
          <a:bodyPr wrap="square">
            <a:spAutoFit/>
          </a:bodyPr>
          <a:lstStyle/>
          <a:p>
            <a:pPr algn="ctr">
              <a:lnSpc>
                <a:spcPts val="2560"/>
              </a:lnSpc>
            </a:pPr>
            <a:r>
              <a:rPr lang="en-US" sz="1800" err="1">
                <a:solidFill>
                  <a:srgbClr val="0F2542"/>
                </a:solidFill>
                <a:latin typeface="Arial" panose="020B0604020202020204" pitchFamily="34" charset="0"/>
                <a:ea typeface="Rubik"/>
                <a:cs typeface="Arial" panose="020B0604020202020204" pitchFamily="34" charset="0"/>
              </a:rPr>
              <a:t>LeVEL</a:t>
            </a:r>
            <a:r>
              <a:rPr lang="en-US" sz="1800">
                <a:solidFill>
                  <a:srgbClr val="0F2542"/>
                </a:solidFill>
                <a:latin typeface="Arial" panose="020B0604020202020204" pitchFamily="34" charset="0"/>
                <a:ea typeface="Rubik"/>
                <a:cs typeface="Arial" panose="020B0604020202020204" pitchFamily="34" charset="0"/>
              </a:rPr>
              <a:t> </a:t>
            </a:r>
          </a:p>
          <a:p>
            <a:pPr algn="ctr">
              <a:lnSpc>
                <a:spcPts val="2560"/>
              </a:lnSpc>
            </a:pPr>
            <a:r>
              <a:rPr lang="en-US" sz="1800">
                <a:solidFill>
                  <a:srgbClr val="0F2542"/>
                </a:solidFill>
                <a:latin typeface="Arial" panose="020B0604020202020204" pitchFamily="34" charset="0"/>
                <a:ea typeface="Rubik"/>
                <a:cs typeface="Arial" panose="020B0604020202020204" pitchFamily="34" charset="0"/>
              </a:rPr>
              <a:t>consortium partners</a:t>
            </a:r>
          </a:p>
          <a:p>
            <a:pPr algn="ctr">
              <a:lnSpc>
                <a:spcPts val="2560"/>
              </a:lnSpc>
            </a:pPr>
            <a:r>
              <a:rPr lang="en-US">
                <a:solidFill>
                  <a:srgbClr val="0F2542"/>
                </a:solidFill>
                <a:latin typeface="Arial" panose="020B0604020202020204" pitchFamily="34" charset="0"/>
                <a:ea typeface="Rubik"/>
                <a:cs typeface="Arial" panose="020B0604020202020204" pitchFamily="34" charset="0"/>
              </a:rPr>
              <a:t>+</a:t>
            </a:r>
          </a:p>
          <a:p>
            <a:pPr algn="ctr">
              <a:lnSpc>
                <a:spcPts val="2560"/>
              </a:lnSpc>
            </a:pPr>
            <a:r>
              <a:rPr lang="en-US" sz="1800" err="1">
                <a:solidFill>
                  <a:srgbClr val="0F2542"/>
                </a:solidFill>
                <a:latin typeface="Arial" panose="020B0604020202020204" pitchFamily="34" charset="0"/>
                <a:ea typeface="Rubik"/>
                <a:cs typeface="Arial" panose="020B0604020202020204" pitchFamily="34" charset="0"/>
              </a:rPr>
              <a:t>Evaluatie</a:t>
            </a:r>
            <a:endParaRPr lang="en-US" sz="1800">
              <a:solidFill>
                <a:srgbClr val="0F2542"/>
              </a:solidFill>
              <a:latin typeface="Arial" panose="020B0604020202020204" pitchFamily="34" charset="0"/>
              <a:ea typeface="Rubik"/>
              <a:cs typeface="Arial" panose="020B0604020202020204" pitchFamily="34" charset="0"/>
            </a:endParaRPr>
          </a:p>
        </p:txBody>
      </p:sp>
      <p:pic>
        <p:nvPicPr>
          <p:cNvPr id="33" name="Afbeelding 32" descr="Afbeelding met kleding, persoon, Menselijk gezicht, buitenshuis&#10;&#10;Door AI gegenereerde inhoud is mogelijk onjuist.">
            <a:extLst>
              <a:ext uri="{FF2B5EF4-FFF2-40B4-BE49-F238E27FC236}">
                <a16:creationId xmlns:a16="http://schemas.microsoft.com/office/drawing/2014/main" id="{7FBB04EE-2356-8B9D-A11A-D99D2E1597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6638" y="2539642"/>
            <a:ext cx="2873399" cy="1917789"/>
          </a:xfrm>
          <a:prstGeom prst="rect">
            <a:avLst/>
          </a:prstGeom>
        </p:spPr>
      </p:pic>
    </p:spTree>
    <p:extLst>
      <p:ext uri="{BB962C8B-B14F-4D97-AF65-F5344CB8AC3E}">
        <p14:creationId xmlns:p14="http://schemas.microsoft.com/office/powerpoint/2010/main" val="3066942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100000">
              <a:srgbClr val="1A3F72">
                <a:alpha val="100000"/>
              </a:srgbClr>
            </a:gs>
          </a:gsLst>
          <a:lin ang="2700000"/>
        </a:gradFill>
        <a:effectLst/>
      </p:bgPr>
    </p:bg>
    <p:spTree>
      <p:nvGrpSpPr>
        <p:cNvPr id="1" name="">
          <a:extLst>
            <a:ext uri="{FF2B5EF4-FFF2-40B4-BE49-F238E27FC236}">
              <a16:creationId xmlns:a16="http://schemas.microsoft.com/office/drawing/2014/main" id="{56E6B98B-B9CE-95D5-6996-DFF400E6948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B492B7E-66CB-75B2-DAD3-BE795571E61B}"/>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3" name="Group 3">
            <a:extLst>
              <a:ext uri="{FF2B5EF4-FFF2-40B4-BE49-F238E27FC236}">
                <a16:creationId xmlns:a16="http://schemas.microsoft.com/office/drawing/2014/main" id="{BE3E05E6-38C3-4DAE-33CB-E9D71FEE105A}"/>
              </a:ext>
            </a:extLst>
          </p:cNvPr>
          <p:cNvGrpSpPr/>
          <p:nvPr/>
        </p:nvGrpSpPr>
        <p:grpSpPr>
          <a:xfrm>
            <a:off x="827314" y="521333"/>
            <a:ext cx="10678886" cy="5825038"/>
            <a:chOff x="0" y="-57150"/>
            <a:chExt cx="4274726" cy="2024125"/>
          </a:xfrm>
        </p:grpSpPr>
        <p:sp>
          <p:nvSpPr>
            <p:cNvPr id="4" name="Freeform 4">
              <a:extLst>
                <a:ext uri="{FF2B5EF4-FFF2-40B4-BE49-F238E27FC236}">
                  <a16:creationId xmlns:a16="http://schemas.microsoft.com/office/drawing/2014/main" id="{FED02702-3937-3527-C4EB-CA386727B5C8}"/>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TextBox 5">
              <a:extLst>
                <a:ext uri="{FF2B5EF4-FFF2-40B4-BE49-F238E27FC236}">
                  <a16:creationId xmlns:a16="http://schemas.microsoft.com/office/drawing/2014/main" id="{45BC8C5B-AC07-B2AB-22AE-C5930EC39B69}"/>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E177F347-E383-AE3D-60F3-5DC3F209442F}"/>
              </a:ext>
            </a:extLst>
          </p:cNvPr>
          <p:cNvSpPr/>
          <p:nvPr/>
        </p:nvSpPr>
        <p:spPr>
          <a:xfrm>
            <a:off x="8747797" y="-500089"/>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4" name="TextBox 7">
            <a:extLst>
              <a:ext uri="{FF2B5EF4-FFF2-40B4-BE49-F238E27FC236}">
                <a16:creationId xmlns:a16="http://schemas.microsoft.com/office/drawing/2014/main" id="{60B4E8A0-E8CF-5799-8863-8C24005928DB}"/>
              </a:ext>
            </a:extLst>
          </p:cNvPr>
          <p:cNvSpPr txBox="1"/>
          <p:nvPr/>
        </p:nvSpPr>
        <p:spPr>
          <a:xfrm>
            <a:off x="1266640" y="1108487"/>
            <a:ext cx="7234423" cy="396904"/>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040"/>
              </a:lnSpc>
            </a:pPr>
            <a:r>
              <a:rPr lang="en-US" sz="3200" b="1">
                <a:solidFill>
                  <a:srgbClr val="A90061"/>
                </a:solidFill>
                <a:latin typeface="Arial" panose="020B0604020202020204" pitchFamily="34" charset="0"/>
                <a:ea typeface="Gradus Semi-Bold"/>
                <a:cs typeface="Arial" panose="020B0604020202020204" pitchFamily="34" charset="0"/>
                <a:sym typeface="Gradus Semi-Bold"/>
              </a:rPr>
              <a:t>Thema’s</a:t>
            </a:r>
          </a:p>
        </p:txBody>
      </p:sp>
      <p:graphicFrame>
        <p:nvGraphicFramePr>
          <p:cNvPr id="7" name="Tijdelijke aanduiding voor inhoud 4">
            <a:extLst>
              <a:ext uri="{FF2B5EF4-FFF2-40B4-BE49-F238E27FC236}">
                <a16:creationId xmlns:a16="http://schemas.microsoft.com/office/drawing/2014/main" id="{C7CEEF40-4122-9F35-7B66-A606C6572414}"/>
              </a:ext>
            </a:extLst>
          </p:cNvPr>
          <p:cNvGraphicFramePr>
            <a:graphicFrameLocks noGrp="1"/>
          </p:cNvGraphicFramePr>
          <p:nvPr>
            <p:extLst>
              <p:ext uri="{D42A27DB-BD31-4B8C-83A1-F6EECF244321}">
                <p14:modId xmlns:p14="http://schemas.microsoft.com/office/powerpoint/2010/main" val="958412808"/>
              </p:ext>
            </p:extLst>
          </p:nvPr>
        </p:nvGraphicFramePr>
        <p:xfrm>
          <a:off x="685800" y="1553954"/>
          <a:ext cx="10253609" cy="44811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kstvak 8">
            <a:extLst>
              <a:ext uri="{FF2B5EF4-FFF2-40B4-BE49-F238E27FC236}">
                <a16:creationId xmlns:a16="http://schemas.microsoft.com/office/drawing/2014/main" id="{6D003A25-19CA-FDEB-A060-E3DED9E3EB80}"/>
              </a:ext>
            </a:extLst>
          </p:cNvPr>
          <p:cNvSpPr txBox="1"/>
          <p:nvPr/>
        </p:nvSpPr>
        <p:spPr>
          <a:xfrm>
            <a:off x="5812604" y="2683856"/>
            <a:ext cx="5126805" cy="1338263"/>
          </a:xfrm>
          <a:prstGeom prst="roundRect">
            <a:avLst>
              <a:gd name="adj" fmla="val 14749"/>
            </a:avLst>
          </a:prstGeom>
          <a:noFill/>
          <a:ln w="57150">
            <a:gradFill>
              <a:gsLst>
                <a:gs pos="0">
                  <a:srgbClr val="1A3F72"/>
                </a:gs>
                <a:gs pos="100000">
                  <a:srgbClr val="76D2B6"/>
                </a:gs>
              </a:gsLst>
              <a:lin ang="5400000" scaled="1"/>
            </a:gradFill>
          </a:ln>
        </p:spPr>
        <p:style>
          <a:lnRef idx="2">
            <a:schemeClr val="accent1"/>
          </a:lnRef>
          <a:fillRef idx="1">
            <a:schemeClr val="lt1"/>
          </a:fillRef>
          <a:effectRef idx="0">
            <a:schemeClr val="accent1"/>
          </a:effectRef>
          <a:fontRef idx="minor">
            <a:schemeClr val="dk1"/>
          </a:fontRef>
        </p:style>
        <p:txBody>
          <a:bodyPr wrap="square" lIns="0" tIns="0" rIns="0" bIns="0" rtlCol="0" anchor="ctr">
            <a:spAutoFit/>
          </a:bodyPr>
          <a:lstStyle>
            <a:defPPr>
              <a:defRPr lang="nl-NL"/>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nl-NL" sz="2000" b="1"/>
          </a:p>
          <a:p>
            <a:pPr algn="ctr"/>
            <a:endParaRPr lang="nl-NL" sz="2000" b="1"/>
          </a:p>
          <a:p>
            <a:endParaRPr lang="nl-NL" sz="2000"/>
          </a:p>
          <a:p>
            <a:endParaRPr lang="nl-NL" sz="2000"/>
          </a:p>
        </p:txBody>
      </p:sp>
      <p:sp>
        <p:nvSpPr>
          <p:cNvPr id="18" name="TextBox 11">
            <a:extLst>
              <a:ext uri="{FF2B5EF4-FFF2-40B4-BE49-F238E27FC236}">
                <a16:creationId xmlns:a16="http://schemas.microsoft.com/office/drawing/2014/main" id="{71AB079A-21C9-11AC-3386-BE95186E8C88}"/>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spTree>
    <p:extLst>
      <p:ext uri="{BB962C8B-B14F-4D97-AF65-F5344CB8AC3E}">
        <p14:creationId xmlns:p14="http://schemas.microsoft.com/office/powerpoint/2010/main" val="302179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100000">
              <a:srgbClr val="1A3F72">
                <a:alpha val="100000"/>
              </a:srgbClr>
            </a:gs>
          </a:gsLst>
          <a:lin ang="2700000"/>
        </a:gradFill>
        <a:effectLst/>
      </p:bgPr>
    </p:bg>
    <p:spTree>
      <p:nvGrpSpPr>
        <p:cNvPr id="1" name="">
          <a:extLst>
            <a:ext uri="{FF2B5EF4-FFF2-40B4-BE49-F238E27FC236}">
              <a16:creationId xmlns:a16="http://schemas.microsoft.com/office/drawing/2014/main" id="{08E328E7-C9C4-B999-05E9-C8062E5708E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DD027A-3275-079C-C2F5-8F301CB8A489}"/>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3" name="Group 3">
            <a:extLst>
              <a:ext uri="{FF2B5EF4-FFF2-40B4-BE49-F238E27FC236}">
                <a16:creationId xmlns:a16="http://schemas.microsoft.com/office/drawing/2014/main" id="{FD9BA414-5C0C-B3BC-7CC7-A53B0FB3B4FC}"/>
              </a:ext>
            </a:extLst>
          </p:cNvPr>
          <p:cNvGrpSpPr/>
          <p:nvPr/>
        </p:nvGrpSpPr>
        <p:grpSpPr>
          <a:xfrm>
            <a:off x="685800" y="685800"/>
            <a:ext cx="10820400" cy="4978905"/>
            <a:chOff x="0" y="0"/>
            <a:chExt cx="4274726" cy="1966975"/>
          </a:xfrm>
        </p:grpSpPr>
        <p:sp>
          <p:nvSpPr>
            <p:cNvPr id="4" name="Freeform 4">
              <a:extLst>
                <a:ext uri="{FF2B5EF4-FFF2-40B4-BE49-F238E27FC236}">
                  <a16:creationId xmlns:a16="http://schemas.microsoft.com/office/drawing/2014/main" id="{901B7C4D-9003-E34E-F990-BAB13AFB86B8}"/>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TextBox 5">
              <a:extLst>
                <a:ext uri="{FF2B5EF4-FFF2-40B4-BE49-F238E27FC236}">
                  <a16:creationId xmlns:a16="http://schemas.microsoft.com/office/drawing/2014/main" id="{35FE2FA4-BB25-2CA7-96AA-8DB01391C51B}"/>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7E6B14C8-4F4A-A349-42B9-BECB44F67823}"/>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4" name="TextBox 7">
            <a:extLst>
              <a:ext uri="{FF2B5EF4-FFF2-40B4-BE49-F238E27FC236}">
                <a16:creationId xmlns:a16="http://schemas.microsoft.com/office/drawing/2014/main" id="{800BC33B-BAB2-59FF-F3A1-CFC7AC5E40E0}"/>
              </a:ext>
            </a:extLst>
          </p:cNvPr>
          <p:cNvSpPr txBox="1"/>
          <p:nvPr/>
        </p:nvSpPr>
        <p:spPr>
          <a:xfrm>
            <a:off x="1074638" y="1099770"/>
            <a:ext cx="5364877" cy="384721"/>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040"/>
              </a:lnSpc>
            </a:pPr>
            <a:r>
              <a:rPr lang="en-US" sz="2533" b="1">
                <a:solidFill>
                  <a:srgbClr val="A90061"/>
                </a:solidFill>
                <a:latin typeface="Arial" panose="020B0604020202020204" pitchFamily="34" charset="0"/>
                <a:ea typeface="Gradus Semi-Bold"/>
                <a:cs typeface="Arial" panose="020B0604020202020204" pitchFamily="34" charset="0"/>
                <a:sym typeface="Gradus Semi-Bold"/>
              </a:rPr>
              <a:t>Wat is </a:t>
            </a:r>
            <a:r>
              <a:rPr lang="en-US" sz="2533" b="1" err="1">
                <a:solidFill>
                  <a:srgbClr val="A90061"/>
                </a:solidFill>
                <a:latin typeface="Arial" panose="020B0604020202020204" pitchFamily="34" charset="0"/>
                <a:ea typeface="Gradus Semi-Bold"/>
                <a:cs typeface="Arial" panose="020B0604020202020204" pitchFamily="34" charset="0"/>
                <a:sym typeface="Gradus Semi-Bold"/>
              </a:rPr>
              <a:t>een</a:t>
            </a:r>
            <a:r>
              <a:rPr lang="en-US" sz="2533" b="1">
                <a:solidFill>
                  <a:srgbClr val="A90061"/>
                </a:solidFill>
                <a:latin typeface="Arial" panose="020B0604020202020204" pitchFamily="34" charset="0"/>
                <a:ea typeface="Gradus Semi-Bold"/>
                <a:cs typeface="Arial" panose="020B0604020202020204" pitchFamily="34" charset="0"/>
                <a:sym typeface="Gradus Semi-Bold"/>
              </a:rPr>
              <a:t> </a:t>
            </a:r>
            <a:r>
              <a:rPr lang="en-US" sz="2533" b="1" err="1">
                <a:solidFill>
                  <a:srgbClr val="A90061"/>
                </a:solidFill>
                <a:latin typeface="Arial" panose="020B0604020202020204" pitchFamily="34" charset="0"/>
                <a:ea typeface="Gradus Semi-Bold"/>
                <a:cs typeface="Arial" panose="020B0604020202020204" pitchFamily="34" charset="0"/>
                <a:sym typeface="Gradus Semi-Bold"/>
              </a:rPr>
              <a:t>leerbijeenkomst</a:t>
            </a:r>
            <a:r>
              <a:rPr lang="en-US" sz="2533" b="1">
                <a:solidFill>
                  <a:srgbClr val="A90061"/>
                </a:solidFill>
                <a:latin typeface="Arial" panose="020B0604020202020204" pitchFamily="34" charset="0"/>
                <a:ea typeface="Gradus Semi-Bold"/>
                <a:cs typeface="Arial" panose="020B0604020202020204" pitchFamily="34" charset="0"/>
                <a:sym typeface="Gradus Semi-Bold"/>
              </a:rPr>
              <a:t>?</a:t>
            </a:r>
          </a:p>
        </p:txBody>
      </p:sp>
      <p:sp>
        <p:nvSpPr>
          <p:cNvPr id="15" name="TextBox 8">
            <a:extLst>
              <a:ext uri="{FF2B5EF4-FFF2-40B4-BE49-F238E27FC236}">
                <a16:creationId xmlns:a16="http://schemas.microsoft.com/office/drawing/2014/main" id="{D6A28D82-83AE-5448-9AA6-7A245AD14F64}"/>
              </a:ext>
            </a:extLst>
          </p:cNvPr>
          <p:cNvSpPr txBox="1"/>
          <p:nvPr/>
        </p:nvSpPr>
        <p:spPr>
          <a:xfrm>
            <a:off x="1130222" y="2546916"/>
            <a:ext cx="10134786" cy="3348994"/>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5750" indent="-285750">
              <a:buFont typeface="Wingdings" panose="05000000000000000000" pitchFamily="2" charset="2"/>
              <a:buChar char="ü"/>
            </a:pPr>
            <a:r>
              <a:rPr lang="nl-NL" sz="1800" b="1">
                <a:latin typeface="Arial"/>
                <a:cs typeface="Arial"/>
              </a:rPr>
              <a:t>Inhoudelijke verdieping</a:t>
            </a:r>
            <a:r>
              <a:rPr lang="nl-NL" sz="1800">
                <a:latin typeface="Arial"/>
                <a:cs typeface="Arial"/>
              </a:rPr>
              <a:t> – experts delen de laatste kennis, best </a:t>
            </a:r>
            <a:r>
              <a:rPr lang="nl-NL" sz="1800" err="1">
                <a:latin typeface="Arial"/>
                <a:cs typeface="Arial"/>
              </a:rPr>
              <a:t>practices</a:t>
            </a:r>
            <a:r>
              <a:rPr lang="nl-NL" sz="1800">
                <a:latin typeface="Arial"/>
                <a:cs typeface="Arial"/>
              </a:rPr>
              <a:t> of onderzoeksresultaten</a:t>
            </a:r>
          </a:p>
          <a:p>
            <a:endParaRPr lang="nl-NL" sz="180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nl-NL" sz="1800" b="1">
                <a:latin typeface="Arial"/>
                <a:cs typeface="Arial"/>
              </a:rPr>
              <a:t>Praktische vertaling</a:t>
            </a:r>
            <a:r>
              <a:rPr lang="nl-NL" sz="1800">
                <a:latin typeface="Arial"/>
                <a:cs typeface="Arial"/>
              </a:rPr>
              <a:t> – er wordt besproken hoe deze kennis bruikbaar is in de dagelijkse praktijk van de deelnemers</a:t>
            </a:r>
          </a:p>
          <a:p>
            <a:endParaRPr lang="nl-NL" sz="180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nl-NL" sz="1800" b="1">
                <a:latin typeface="Arial"/>
                <a:cs typeface="Arial"/>
              </a:rPr>
              <a:t>Interactief</a:t>
            </a:r>
            <a:r>
              <a:rPr lang="nl-NL" sz="1800">
                <a:latin typeface="Arial"/>
                <a:cs typeface="Arial"/>
              </a:rPr>
              <a:t> – naast presentaties is er ruimte voor dialoog, vragen en het uitwisselen van ervaringen</a:t>
            </a:r>
          </a:p>
          <a:p>
            <a:endParaRPr lang="nl-NL" sz="180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nl-NL" sz="1800" b="1">
                <a:latin typeface="Arial"/>
                <a:cs typeface="Arial"/>
              </a:rPr>
              <a:t>Gericht op actie</a:t>
            </a:r>
            <a:r>
              <a:rPr lang="nl-NL" sz="1800">
                <a:latin typeface="Arial"/>
                <a:cs typeface="Arial"/>
              </a:rPr>
              <a:t> – de bijeenkomst helpt om verbeteracties in het netwerk te versterken of te versnellen</a:t>
            </a:r>
          </a:p>
          <a:p>
            <a:pPr marL="285750" indent="-285750" algn="l">
              <a:lnSpc>
                <a:spcPts val="2560"/>
              </a:lnSpc>
              <a:buFont typeface="Wingdings" panose="05000000000000000000" pitchFamily="2" charset="2"/>
              <a:buChar char="ü"/>
            </a:pPr>
            <a:endParaRPr lang="en-US" sz="1600">
              <a:solidFill>
                <a:srgbClr val="0F2542"/>
              </a:solidFill>
              <a:latin typeface="Rubik"/>
              <a:ea typeface="Rubik"/>
              <a:cs typeface="Rubik"/>
            </a:endParaRPr>
          </a:p>
        </p:txBody>
      </p:sp>
      <p:pic>
        <p:nvPicPr>
          <p:cNvPr id="3076" name="Picture 4">
            <a:extLst>
              <a:ext uri="{FF2B5EF4-FFF2-40B4-BE49-F238E27FC236}">
                <a16:creationId xmlns:a16="http://schemas.microsoft.com/office/drawing/2014/main" id="{1BB7806D-635C-A1F7-8173-A749BD4DD7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5734" y="174383"/>
            <a:ext cx="3353245" cy="22354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1">
            <a:extLst>
              <a:ext uri="{FF2B5EF4-FFF2-40B4-BE49-F238E27FC236}">
                <a16:creationId xmlns:a16="http://schemas.microsoft.com/office/drawing/2014/main" id="{1AC8DAD0-850F-FBE5-7317-76F28D0BF746}"/>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spTree>
    <p:extLst>
      <p:ext uri="{BB962C8B-B14F-4D97-AF65-F5344CB8AC3E}">
        <p14:creationId xmlns:p14="http://schemas.microsoft.com/office/powerpoint/2010/main" val="76782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76D2B6">
                <a:alpha val="100000"/>
              </a:srgbClr>
            </a:gs>
            <a:gs pos="100000">
              <a:srgbClr val="1A3F72">
                <a:alpha val="100000"/>
              </a:srgbClr>
            </a:gs>
          </a:gsLst>
          <a:lin ang="2700000"/>
        </a:gradFill>
        <a:effectLst/>
      </p:bgPr>
    </p:bg>
    <p:spTree>
      <p:nvGrpSpPr>
        <p:cNvPr id="1" name="">
          <a:extLst>
            <a:ext uri="{FF2B5EF4-FFF2-40B4-BE49-F238E27FC236}">
              <a16:creationId xmlns:a16="http://schemas.microsoft.com/office/drawing/2014/main" id="{EB61843C-C30E-C725-211D-299279472CC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1E91CE4-CFA4-3AD8-0170-B3606511D76A}"/>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grpSp>
        <p:nvGrpSpPr>
          <p:cNvPr id="3" name="Group 3">
            <a:extLst>
              <a:ext uri="{FF2B5EF4-FFF2-40B4-BE49-F238E27FC236}">
                <a16:creationId xmlns:a16="http://schemas.microsoft.com/office/drawing/2014/main" id="{994C3130-4EEA-D8A4-79C5-DD6E41578593}"/>
              </a:ext>
            </a:extLst>
          </p:cNvPr>
          <p:cNvGrpSpPr/>
          <p:nvPr/>
        </p:nvGrpSpPr>
        <p:grpSpPr>
          <a:xfrm>
            <a:off x="685800" y="772109"/>
            <a:ext cx="10820400" cy="4978905"/>
            <a:chOff x="0" y="0"/>
            <a:chExt cx="4274726" cy="1966975"/>
          </a:xfrm>
        </p:grpSpPr>
        <p:sp>
          <p:nvSpPr>
            <p:cNvPr id="4" name="Freeform 4">
              <a:extLst>
                <a:ext uri="{FF2B5EF4-FFF2-40B4-BE49-F238E27FC236}">
                  <a16:creationId xmlns:a16="http://schemas.microsoft.com/office/drawing/2014/main" id="{CA89F009-36F3-585B-AB82-34A6DBF2D284}"/>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5" name="TextBox 5">
              <a:extLst>
                <a:ext uri="{FF2B5EF4-FFF2-40B4-BE49-F238E27FC236}">
                  <a16:creationId xmlns:a16="http://schemas.microsoft.com/office/drawing/2014/main" id="{812BA039-585A-EE53-C370-12740A75E8E4}"/>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1D06214E-CC47-B828-8221-01E2C985E9CC}"/>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NL" sz="800"/>
          </a:p>
        </p:txBody>
      </p:sp>
      <p:sp>
        <p:nvSpPr>
          <p:cNvPr id="14" name="TextBox 7">
            <a:extLst>
              <a:ext uri="{FF2B5EF4-FFF2-40B4-BE49-F238E27FC236}">
                <a16:creationId xmlns:a16="http://schemas.microsoft.com/office/drawing/2014/main" id="{D7F5D745-E9B9-276F-8E79-9D56FBF247BE}"/>
              </a:ext>
            </a:extLst>
          </p:cNvPr>
          <p:cNvSpPr txBox="1"/>
          <p:nvPr/>
        </p:nvSpPr>
        <p:spPr>
          <a:xfrm>
            <a:off x="1266640" y="1108487"/>
            <a:ext cx="5364877" cy="384721"/>
          </a:xfrm>
          <a:prstGeom prst="rect">
            <a:avLst/>
          </a:prstGeom>
        </p:spPr>
        <p:txBody>
          <a:bodyPr wrap="square" lIns="0" tIns="0" rIns="0" bIns="0" rtlCol="0" anchor="t">
            <a:spAutoFit/>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040"/>
              </a:lnSpc>
            </a:pPr>
            <a:r>
              <a:rPr lang="en-US" sz="2500" b="1">
                <a:solidFill>
                  <a:srgbClr val="A90061"/>
                </a:solidFill>
                <a:latin typeface="Arial" panose="020B0604020202020204" pitchFamily="34" charset="0"/>
                <a:ea typeface="Gradus Semi-Bold"/>
                <a:cs typeface="Arial" panose="020B0604020202020204" pitchFamily="34" charset="0"/>
                <a:sym typeface="Gradus Semi-Bold"/>
              </a:rPr>
              <a:t>Wat is </a:t>
            </a:r>
            <a:r>
              <a:rPr lang="en-US" sz="2500" b="1" err="1">
                <a:solidFill>
                  <a:srgbClr val="A90061"/>
                </a:solidFill>
                <a:latin typeface="Arial" panose="020B0604020202020204" pitchFamily="34" charset="0"/>
                <a:ea typeface="Gradus Semi-Bold"/>
                <a:cs typeface="Arial" panose="020B0604020202020204" pitchFamily="34" charset="0"/>
                <a:sym typeface="Gradus Semi-Bold"/>
              </a:rPr>
              <a:t>een</a:t>
            </a:r>
            <a:r>
              <a:rPr lang="en-US" sz="2500" b="1">
                <a:solidFill>
                  <a:srgbClr val="A90061"/>
                </a:solidFill>
                <a:latin typeface="Arial" panose="020B0604020202020204" pitchFamily="34" charset="0"/>
                <a:ea typeface="Gradus Semi-Bold"/>
                <a:cs typeface="Arial" panose="020B0604020202020204" pitchFamily="34" charset="0"/>
                <a:sym typeface="Gradus Semi-Bold"/>
              </a:rPr>
              <a:t> </a:t>
            </a:r>
            <a:r>
              <a:rPr lang="en-US" sz="2500" b="1" err="1">
                <a:solidFill>
                  <a:srgbClr val="A90061"/>
                </a:solidFill>
                <a:latin typeface="Arial" panose="020B0604020202020204" pitchFamily="34" charset="0"/>
                <a:ea typeface="Gradus Semi-Bold"/>
                <a:cs typeface="Arial" panose="020B0604020202020204" pitchFamily="34" charset="0"/>
                <a:sym typeface="Gradus Semi-Bold"/>
              </a:rPr>
              <a:t>uitwisselbijeenkomst</a:t>
            </a:r>
            <a:r>
              <a:rPr lang="en-US" sz="2500" b="1">
                <a:solidFill>
                  <a:srgbClr val="A90061"/>
                </a:solidFill>
                <a:latin typeface="Arial" panose="020B0604020202020204" pitchFamily="34" charset="0"/>
                <a:ea typeface="Gradus Semi-Bold"/>
                <a:cs typeface="Arial" panose="020B0604020202020204" pitchFamily="34" charset="0"/>
                <a:sym typeface="Gradus Semi-Bold"/>
              </a:rPr>
              <a:t>?</a:t>
            </a:r>
            <a:endParaRPr lang="en-US" sz="2533" b="1">
              <a:solidFill>
                <a:srgbClr val="A90061"/>
              </a:solidFill>
              <a:latin typeface="Arial" panose="020B0604020202020204" pitchFamily="34" charset="0"/>
              <a:ea typeface="Gradus Semi-Bold"/>
              <a:cs typeface="Arial" panose="020B0604020202020204" pitchFamily="34" charset="0"/>
              <a:sym typeface="Gradus Semi-Bold"/>
            </a:endParaRPr>
          </a:p>
        </p:txBody>
      </p:sp>
      <p:sp>
        <p:nvSpPr>
          <p:cNvPr id="12" name="Rectangle 5">
            <a:extLst>
              <a:ext uri="{FF2B5EF4-FFF2-40B4-BE49-F238E27FC236}">
                <a16:creationId xmlns:a16="http://schemas.microsoft.com/office/drawing/2014/main" id="{3F38419D-1503-D63B-1527-EA14F9BC1288}"/>
              </a:ext>
            </a:extLst>
          </p:cNvPr>
          <p:cNvSpPr>
            <a:spLocks noChangeArrowheads="1"/>
          </p:cNvSpPr>
          <p:nvPr/>
        </p:nvSpPr>
        <p:spPr bwMode="auto">
          <a:xfrm>
            <a:off x="1266640" y="3033577"/>
            <a:ext cx="950613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nl-NL" altLang="nl-NL" sz="1800" b="0" i="0" u="none" strike="noStrike" cap="none" normalizeH="0" baseline="0">
                <a:ln>
                  <a:noFill/>
                </a:ln>
                <a:solidFill>
                  <a:schemeClr val="tx1"/>
                </a:solidFill>
                <a:effectLst/>
                <a:latin typeface="Arial" panose="020B0604020202020204" pitchFamily="34" charset="0"/>
                <a:cs typeface="Arial" panose="020B0604020202020204" pitchFamily="34" charset="0"/>
              </a:rPr>
              <a:t>Gericht op </a:t>
            </a:r>
            <a:r>
              <a:rPr kumimoji="0" lang="nl-NL" altLang="nl-NL" sz="1800" b="1" i="0" u="none" strike="noStrike" cap="none" normalizeH="0" baseline="0">
                <a:ln>
                  <a:noFill/>
                </a:ln>
                <a:solidFill>
                  <a:schemeClr val="tx1"/>
                </a:solidFill>
                <a:effectLst/>
                <a:latin typeface="Arial" panose="020B0604020202020204" pitchFamily="34" charset="0"/>
                <a:cs typeface="Arial" panose="020B0604020202020204" pitchFamily="34" charset="0"/>
              </a:rPr>
              <a:t>delen van ervaringen en goede voorbeelden</a:t>
            </a:r>
            <a:r>
              <a:rPr kumimoji="0" lang="nl-NL" altLang="nl-NL" sz="1800" b="0" i="0" u="none" strike="noStrike" cap="none" normalizeH="0" baseline="0">
                <a:ln>
                  <a:noFill/>
                </a:ln>
                <a:solidFill>
                  <a:schemeClr val="tx1"/>
                </a:solidFill>
                <a:effectLst/>
                <a:latin typeface="Arial" panose="020B0604020202020204" pitchFamily="34" charset="0"/>
                <a:cs typeface="Arial" panose="020B0604020202020204" pitchFamily="34" charset="0"/>
              </a:rPr>
              <a:t> tussen de </a:t>
            </a:r>
            <a:r>
              <a:rPr kumimoji="0" lang="nl-NL" altLang="nl-NL" sz="1800" b="0" i="0" u="none" strike="noStrike" cap="none" normalizeH="0" baseline="0" err="1">
                <a:ln>
                  <a:noFill/>
                </a:ln>
                <a:solidFill>
                  <a:schemeClr val="tx1"/>
                </a:solidFill>
                <a:effectLst/>
                <a:latin typeface="Arial" panose="020B0604020202020204" pitchFamily="34" charset="0"/>
                <a:cs typeface="Arial" panose="020B0604020202020204" pitchFamily="34" charset="0"/>
              </a:rPr>
              <a:t>LeVEL</a:t>
            </a:r>
            <a:r>
              <a:rPr kumimoji="0" lang="nl-NL" altLang="nl-NL" sz="1800" b="0" i="0" u="none" strike="noStrike" cap="none" normalizeH="0" baseline="0">
                <a:ln>
                  <a:noFill/>
                </a:ln>
                <a:solidFill>
                  <a:schemeClr val="tx1"/>
                </a:solidFill>
                <a:effectLst/>
                <a:latin typeface="Arial" panose="020B0604020202020204" pitchFamily="34" charset="0"/>
                <a:cs typeface="Arial" panose="020B0604020202020204" pitchFamily="34" charset="0"/>
              </a:rPr>
              <a:t>- deelnemers</a:t>
            </a:r>
          </a:p>
          <a:p>
            <a:pPr marR="0" lvl="0" algn="l" defTabSz="914400" rtl="0" eaLnBrk="0" fontAlgn="base" latinLnBrk="0" hangingPunct="0">
              <a:lnSpc>
                <a:spcPct val="100000"/>
              </a:lnSpc>
              <a:spcBef>
                <a:spcPct val="0"/>
              </a:spcBef>
              <a:spcAft>
                <a:spcPct val="0"/>
              </a:spcAft>
              <a:buClrTx/>
              <a:buSzTx/>
              <a:tabLst/>
            </a:pPr>
            <a:endParaRPr kumimoji="0" lang="nl-NL" altLang="nl-NL"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nl-NL" altLang="nl-NL" sz="1800" b="0" i="0" u="none" strike="noStrike" cap="none" normalizeH="0" baseline="0">
                <a:ln>
                  <a:noFill/>
                </a:ln>
                <a:solidFill>
                  <a:schemeClr val="tx1"/>
                </a:solidFill>
                <a:effectLst/>
                <a:latin typeface="Arial" panose="020B0604020202020204" pitchFamily="34" charset="0"/>
                <a:cs typeface="Arial" panose="020B0604020202020204" pitchFamily="34" charset="0"/>
              </a:rPr>
              <a:t>De nadruk ligt op </a:t>
            </a:r>
            <a:r>
              <a:rPr kumimoji="0" lang="nl-NL" altLang="nl-NL" sz="1800" b="1" i="0" u="none" strike="noStrike" cap="none" normalizeH="0" baseline="0">
                <a:ln>
                  <a:noFill/>
                </a:ln>
                <a:solidFill>
                  <a:schemeClr val="tx1"/>
                </a:solidFill>
                <a:effectLst/>
                <a:latin typeface="Arial" panose="020B0604020202020204" pitchFamily="34" charset="0"/>
                <a:cs typeface="Arial" panose="020B0604020202020204" pitchFamily="34" charset="0"/>
              </a:rPr>
              <a:t>van elkaar leren</a:t>
            </a:r>
            <a:r>
              <a:rPr kumimoji="0" lang="nl-NL" altLang="nl-NL" sz="1800" b="0" i="0" u="none" strike="noStrike" cap="none" normalizeH="0" baseline="0">
                <a:ln>
                  <a:noFill/>
                </a:ln>
                <a:solidFill>
                  <a:schemeClr val="tx1"/>
                </a:solidFill>
                <a:effectLst/>
                <a:latin typeface="Arial" panose="020B0604020202020204" pitchFamily="34" charset="0"/>
                <a:cs typeface="Arial" panose="020B0604020202020204" pitchFamily="34" charset="0"/>
              </a:rPr>
              <a:t>: wat werkt in de ene regio en hoe kan dat vertaald worden naar een andere context?</a:t>
            </a:r>
          </a:p>
          <a:p>
            <a:pPr marR="0" lvl="0" algn="l" defTabSz="914400" rtl="0" eaLnBrk="0" fontAlgn="base" latinLnBrk="0" hangingPunct="0">
              <a:lnSpc>
                <a:spcPct val="100000"/>
              </a:lnSpc>
              <a:spcBef>
                <a:spcPct val="0"/>
              </a:spcBef>
              <a:spcAft>
                <a:spcPct val="0"/>
              </a:spcAft>
              <a:buClrTx/>
              <a:buSzTx/>
              <a:tabLst/>
            </a:pPr>
            <a:endParaRPr kumimoji="0" lang="nl-NL" altLang="nl-NL"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nl-NL" altLang="nl-NL">
                <a:latin typeface="Arial" panose="020B0604020202020204" pitchFamily="34" charset="0"/>
                <a:cs typeface="Arial" panose="020B0604020202020204" pitchFamily="34" charset="0"/>
              </a:rPr>
              <a:t>I</a:t>
            </a:r>
            <a:r>
              <a:rPr kumimoji="0" lang="nl-NL" altLang="nl-NL" sz="1800" b="0" i="0" u="none" strike="noStrike" cap="none" normalizeH="0" baseline="0">
                <a:ln>
                  <a:noFill/>
                </a:ln>
                <a:solidFill>
                  <a:schemeClr val="tx1"/>
                </a:solidFill>
                <a:effectLst/>
                <a:latin typeface="Arial" panose="020B0604020202020204" pitchFamily="34" charset="0"/>
                <a:cs typeface="Arial" panose="020B0604020202020204" pitchFamily="34" charset="0"/>
              </a:rPr>
              <a:t>nformeler, met werkvormen zoals rondetafelgesprekken, casusbesprekingen of peer-</a:t>
            </a:r>
            <a:r>
              <a:rPr kumimoji="0" lang="nl-NL" altLang="nl-NL" sz="1800" b="0" i="0" u="none" strike="noStrike" cap="none" normalizeH="0" baseline="0" err="1">
                <a:ln>
                  <a:noFill/>
                </a:ln>
                <a:solidFill>
                  <a:schemeClr val="tx1"/>
                </a:solidFill>
                <a:effectLst/>
                <a:latin typeface="Arial" panose="020B0604020202020204" pitchFamily="34" charset="0"/>
                <a:cs typeface="Arial" panose="020B0604020202020204" pitchFamily="34" charset="0"/>
              </a:rPr>
              <a:t>to</a:t>
            </a:r>
            <a:r>
              <a:rPr kumimoji="0" lang="nl-NL" altLang="nl-NL" sz="1800" b="0" i="0" u="none" strike="noStrike" cap="none" normalizeH="0" baseline="0">
                <a:ln>
                  <a:noFill/>
                </a:ln>
                <a:solidFill>
                  <a:schemeClr val="tx1"/>
                </a:solidFill>
                <a:effectLst/>
                <a:latin typeface="Arial" panose="020B0604020202020204" pitchFamily="34" charset="0"/>
                <a:cs typeface="Arial" panose="020B0604020202020204" pitchFamily="34" charset="0"/>
              </a:rPr>
              <a:t>-peer feedback, ervaringen uit micro experimenten in de regio</a:t>
            </a:r>
          </a:p>
          <a:p>
            <a:pPr marR="0" lvl="0" algn="l" defTabSz="914400" rtl="0" eaLnBrk="0" fontAlgn="base" latinLnBrk="0" hangingPunct="0">
              <a:lnSpc>
                <a:spcPct val="100000"/>
              </a:lnSpc>
              <a:spcBef>
                <a:spcPct val="0"/>
              </a:spcBef>
              <a:spcAft>
                <a:spcPct val="0"/>
              </a:spcAft>
              <a:buClrTx/>
              <a:buSzTx/>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6" name="Picture 2" descr="Gegenereerde afbeelding">
            <a:extLst>
              <a:ext uri="{FF2B5EF4-FFF2-40B4-BE49-F238E27FC236}">
                <a16:creationId xmlns:a16="http://schemas.microsoft.com/office/drawing/2014/main" id="{FAFA4D44-9F2E-B08E-E463-DEF22A8FC3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1517" y="536660"/>
            <a:ext cx="3418532" cy="22790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1">
            <a:extLst>
              <a:ext uri="{FF2B5EF4-FFF2-40B4-BE49-F238E27FC236}">
                <a16:creationId xmlns:a16="http://schemas.microsoft.com/office/drawing/2014/main" id="{3F0CCB11-F4CF-C2B8-7FBA-95D686B302AD}"/>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spTree>
    <p:extLst>
      <p:ext uri="{BB962C8B-B14F-4D97-AF65-F5344CB8AC3E}">
        <p14:creationId xmlns:p14="http://schemas.microsoft.com/office/powerpoint/2010/main" val="1075000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84B32-E85A-7572-BA5E-ADCFAA42BC7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4BDF74E-3370-C26A-CA9E-89404E4DFA8C}"/>
              </a:ext>
            </a:extLst>
          </p:cNvPr>
          <p:cNvSpPr/>
          <p:nvPr/>
        </p:nvSpPr>
        <p:spPr>
          <a:xfrm>
            <a:off x="-1221130" y="4187739"/>
            <a:ext cx="4978207" cy="3871939"/>
          </a:xfrm>
          <a:custGeom>
            <a:avLst/>
            <a:gdLst/>
            <a:ahLst/>
            <a:cxnLst/>
            <a:rect l="l" t="t" r="r" b="b"/>
            <a:pathLst>
              <a:path w="7467311" h="5807909">
                <a:moveTo>
                  <a:pt x="0" y="0"/>
                </a:moveTo>
                <a:lnTo>
                  <a:pt x="7467312" y="0"/>
                </a:lnTo>
                <a:lnTo>
                  <a:pt x="7467312"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grpSp>
        <p:nvGrpSpPr>
          <p:cNvPr id="3" name="Group 3">
            <a:extLst>
              <a:ext uri="{FF2B5EF4-FFF2-40B4-BE49-F238E27FC236}">
                <a16:creationId xmlns:a16="http://schemas.microsoft.com/office/drawing/2014/main" id="{E5674957-4535-BD76-238F-9D9586D1BD59}"/>
              </a:ext>
            </a:extLst>
          </p:cNvPr>
          <p:cNvGrpSpPr/>
          <p:nvPr/>
        </p:nvGrpSpPr>
        <p:grpSpPr>
          <a:xfrm>
            <a:off x="613535" y="214568"/>
            <a:ext cx="11175694" cy="5903728"/>
            <a:chOff x="0" y="-57150"/>
            <a:chExt cx="4274726" cy="2024125"/>
          </a:xfrm>
        </p:grpSpPr>
        <p:sp>
          <p:nvSpPr>
            <p:cNvPr id="4" name="Freeform 4">
              <a:extLst>
                <a:ext uri="{FF2B5EF4-FFF2-40B4-BE49-F238E27FC236}">
                  <a16:creationId xmlns:a16="http://schemas.microsoft.com/office/drawing/2014/main" id="{B8AB2C32-B5B1-5B3B-329E-D03F8C8E585A}"/>
                </a:ext>
              </a:extLst>
            </p:cNvPr>
            <p:cNvSpPr/>
            <p:nvPr/>
          </p:nvSpPr>
          <p:spPr>
            <a:xfrm>
              <a:off x="0" y="0"/>
              <a:ext cx="4274726" cy="1966975"/>
            </a:xfrm>
            <a:custGeom>
              <a:avLst/>
              <a:gdLst/>
              <a:ahLst/>
              <a:cxnLst/>
              <a:rect l="l" t="t" r="r" b="b"/>
              <a:pathLst>
                <a:path w="4274726" h="1966975">
                  <a:moveTo>
                    <a:pt x="24327" y="0"/>
                  </a:moveTo>
                  <a:lnTo>
                    <a:pt x="4250399" y="0"/>
                  </a:lnTo>
                  <a:cubicBezTo>
                    <a:pt x="4263834" y="0"/>
                    <a:pt x="4274726" y="10891"/>
                    <a:pt x="4274726" y="24327"/>
                  </a:cubicBezTo>
                  <a:lnTo>
                    <a:pt x="4274726" y="1942648"/>
                  </a:lnTo>
                  <a:cubicBezTo>
                    <a:pt x="4274726" y="1956083"/>
                    <a:pt x="4263834" y="1966975"/>
                    <a:pt x="4250399" y="1966975"/>
                  </a:cubicBezTo>
                  <a:lnTo>
                    <a:pt x="24327" y="1966975"/>
                  </a:lnTo>
                  <a:cubicBezTo>
                    <a:pt x="10891" y="1966975"/>
                    <a:pt x="0" y="1956083"/>
                    <a:pt x="0" y="1942648"/>
                  </a:cubicBezTo>
                  <a:lnTo>
                    <a:pt x="0" y="24327"/>
                  </a:lnTo>
                  <a:cubicBezTo>
                    <a:pt x="0" y="10891"/>
                    <a:pt x="10891" y="0"/>
                    <a:pt x="24327" y="0"/>
                  </a:cubicBezTo>
                  <a:close/>
                </a:path>
              </a:pathLst>
            </a:custGeom>
            <a:solidFill>
              <a:srgbClr val="FFFFFF"/>
            </a:solidFill>
            <a:ln cap="rnd">
              <a:noFill/>
              <a:prstDash val="solid"/>
              <a:round/>
            </a:ln>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a:p>
              <a:pPr algn="ctr"/>
              <a:endParaRPr lang="nl-NL" sz="800"/>
            </a:p>
            <a:p>
              <a:pPr algn="ctr"/>
              <a:endParaRPr lang="nl-NL" sz="800"/>
            </a:p>
            <a:p>
              <a:r>
                <a:rPr lang="nl-NL" sz="2800"/>
                <a:t>Even voorstellen: Harry </a:t>
              </a:r>
              <a:r>
                <a:rPr lang="nl-NL" sz="2800" err="1"/>
                <a:t>Kruiter</a:t>
              </a:r>
              <a:r>
                <a:rPr lang="nl-NL" sz="2800"/>
                <a:t> - actie-onderzoeker IPW</a:t>
              </a:r>
            </a:p>
            <a:p>
              <a:endParaRPr lang="nl-NL" sz="1600"/>
            </a:p>
            <a:p>
              <a:r>
                <a:rPr lang="nl-NL" sz="1600"/>
                <a:t>Het Instituut voor Publieke Waarden bestudeert en verbetert </a:t>
              </a:r>
            </a:p>
            <a:p>
              <a:r>
                <a:rPr lang="nl-NL" sz="1600"/>
                <a:t>de publieke zaak. </a:t>
              </a:r>
            </a:p>
            <a:p>
              <a:r>
                <a:rPr lang="nl-NL" sz="1600"/>
                <a:t>Het IPW ontwikkelt nieuwe manieren en ideeën om publieke waarde </a:t>
              </a:r>
            </a:p>
            <a:p>
              <a:r>
                <a:rPr lang="nl-NL" sz="1600"/>
                <a:t>te realiseren tegen minder kosten. IPW doet actieonderzoek en </a:t>
              </a:r>
            </a:p>
            <a:p>
              <a:r>
                <a:rPr lang="nl-NL" sz="1600"/>
                <a:t>ontwerpt en test nieuwe oplossingen en  interventies. </a:t>
              </a:r>
            </a:p>
            <a:p>
              <a:r>
                <a:rPr lang="nl-NL" sz="1600"/>
                <a:t>Het IPW wil een fundamentele bijdrage leveren aan </a:t>
              </a:r>
            </a:p>
            <a:p>
              <a:r>
                <a:rPr lang="nl-NL" sz="1600"/>
                <a:t>kennis over de terugtredende verzorgingsstaat.</a:t>
              </a:r>
            </a:p>
            <a:p>
              <a:endParaRPr lang="nl-NL" sz="1600"/>
            </a:p>
            <a:p>
              <a:r>
                <a:rPr lang="nl-NL" sz="1600"/>
                <a:t>Broeder sociaal hospitaal</a:t>
              </a:r>
            </a:p>
            <a:p>
              <a:r>
                <a:rPr lang="nl-NL" sz="1600"/>
                <a:t>In het Sociaal Hospitaal kunnen mensen terecht die hun eigen </a:t>
              </a:r>
            </a:p>
            <a:p>
              <a:r>
                <a:rPr lang="nl-NL" sz="1600"/>
                <a:t>(veelheid) aan problemen willen oplossen. Denk aan financiële, </a:t>
              </a:r>
            </a:p>
            <a:p>
              <a:r>
                <a:rPr lang="nl-NL" sz="1600"/>
                <a:t>psychische, opvoed en andere sociale problemen. </a:t>
              </a:r>
            </a:p>
            <a:p>
              <a:r>
                <a:rPr lang="nl-NL" sz="1600"/>
                <a:t>Dat lukt ze alleen niet goed. Ze lopen tegen bureaucratie aan, of </a:t>
              </a:r>
            </a:p>
            <a:p>
              <a:r>
                <a:rPr lang="nl-NL" sz="1600"/>
                <a:t>weten niet waar te beginnen.</a:t>
              </a:r>
              <a:br>
                <a:rPr lang="nl-NL" sz="1600"/>
              </a:br>
              <a:br>
                <a:rPr lang="nl-NL" sz="1600"/>
              </a:br>
              <a:r>
                <a:rPr lang="nl-NL" sz="1600"/>
                <a:t>Sociaal Hospitaal helpt deze mensen 1 stap in de goede richting: de </a:t>
              </a:r>
            </a:p>
            <a:p>
              <a:r>
                <a:rPr lang="nl-NL" sz="1600"/>
                <a:t>belangrijkste eerste stap. Vervolgens doen wij onderzoek naar </a:t>
              </a:r>
            </a:p>
            <a:p>
              <a:r>
                <a:rPr lang="nl-NL" sz="1600"/>
                <a:t>de betekenis van die verhalen voor de verzorgingsstaat </a:t>
              </a:r>
            </a:p>
            <a:p>
              <a:r>
                <a:rPr lang="nl-NL" sz="1600"/>
                <a:t>van de toekomst.</a:t>
              </a:r>
            </a:p>
          </p:txBody>
        </p:sp>
        <p:sp>
          <p:nvSpPr>
            <p:cNvPr id="5" name="TextBox 5">
              <a:extLst>
                <a:ext uri="{FF2B5EF4-FFF2-40B4-BE49-F238E27FC236}">
                  <a16:creationId xmlns:a16="http://schemas.microsoft.com/office/drawing/2014/main" id="{457D7E39-E3F1-0BB8-9686-87757CE394FB}"/>
                </a:ext>
              </a:extLst>
            </p:cNvPr>
            <p:cNvSpPr txBox="1"/>
            <p:nvPr/>
          </p:nvSpPr>
          <p:spPr>
            <a:xfrm>
              <a:off x="0" y="-57150"/>
              <a:ext cx="4274726" cy="2024125"/>
            </a:xfrm>
            <a:prstGeom prst="rect">
              <a:avLst/>
            </a:prstGeom>
          </p:spPr>
          <p:txBody>
            <a:bodyPr lIns="33867" tIns="33867" rIns="33867" bIns="33867" rtlCol="0" anchor="ct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84"/>
                </a:lnSpc>
              </a:pPr>
              <a:endParaRPr sz="800"/>
            </a:p>
          </p:txBody>
        </p:sp>
      </p:grpSp>
      <p:sp>
        <p:nvSpPr>
          <p:cNvPr id="6" name="Freeform 6">
            <a:extLst>
              <a:ext uri="{FF2B5EF4-FFF2-40B4-BE49-F238E27FC236}">
                <a16:creationId xmlns:a16="http://schemas.microsoft.com/office/drawing/2014/main" id="{0647F11B-8722-43EF-5772-AF2DE8DC5C1C}"/>
              </a:ext>
            </a:extLst>
          </p:cNvPr>
          <p:cNvSpPr/>
          <p:nvPr/>
        </p:nvSpPr>
        <p:spPr>
          <a:xfrm>
            <a:off x="7976272" y="-720022"/>
            <a:ext cx="4978207" cy="3871939"/>
          </a:xfrm>
          <a:custGeom>
            <a:avLst/>
            <a:gdLst/>
            <a:ahLst/>
            <a:cxnLst/>
            <a:rect l="l" t="t" r="r" b="b"/>
            <a:pathLst>
              <a:path w="7467311" h="5807909">
                <a:moveTo>
                  <a:pt x="0" y="0"/>
                </a:moveTo>
                <a:lnTo>
                  <a:pt x="7467311" y="0"/>
                </a:lnTo>
                <a:lnTo>
                  <a:pt x="7467311" y="5807909"/>
                </a:lnTo>
                <a:lnTo>
                  <a:pt x="0" y="5807909"/>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defPPr>
              <a:defRPr lang="nl-NL"/>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NL" sz="800"/>
          </a:p>
        </p:txBody>
      </p:sp>
      <p:sp>
        <p:nvSpPr>
          <p:cNvPr id="7" name="TextBox 11">
            <a:extLst>
              <a:ext uri="{FF2B5EF4-FFF2-40B4-BE49-F238E27FC236}">
                <a16:creationId xmlns:a16="http://schemas.microsoft.com/office/drawing/2014/main" id="{37084488-56F7-F39F-A286-7C949DBA3583}"/>
              </a:ext>
            </a:extLst>
          </p:cNvPr>
          <p:cNvSpPr txBox="1"/>
          <p:nvPr/>
        </p:nvSpPr>
        <p:spPr>
          <a:xfrm>
            <a:off x="315687" y="6622358"/>
            <a:ext cx="2377931" cy="131767"/>
          </a:xfrm>
          <a:prstGeom prst="rect">
            <a:avLst/>
          </a:prstGeom>
        </p:spPr>
        <p:txBody>
          <a:bodyPr lIns="0" tIns="0" rIns="0" bIns="0" rtlCol="0" anchor="t">
            <a:spAutoFit/>
          </a:bodyPr>
          <a:lstStyle/>
          <a:p>
            <a:pPr defTabSz="609630">
              <a:lnSpc>
                <a:spcPts val="1119"/>
              </a:lnSpc>
            </a:pPr>
            <a:r>
              <a:rPr lang="en-US" sz="800">
                <a:solidFill>
                  <a:srgbClr val="FFFFFF"/>
                </a:solidFill>
                <a:latin typeface="Rubik"/>
                <a:ea typeface="Rubik"/>
                <a:cs typeface="Rubik"/>
                <a:sym typeface="Rubik"/>
              </a:rPr>
              <a:t>Kick-off TLC’s - </a:t>
            </a:r>
            <a:r>
              <a:rPr lang="en-US" sz="800" err="1">
                <a:solidFill>
                  <a:srgbClr val="FFFFFF"/>
                </a:solidFill>
                <a:latin typeface="Rubik"/>
                <a:ea typeface="Rubik"/>
                <a:cs typeface="Rubik"/>
                <a:sym typeface="Rubik"/>
              </a:rPr>
              <a:t>LeVEL</a:t>
            </a:r>
            <a:r>
              <a:rPr lang="en-US" sz="800">
                <a:solidFill>
                  <a:srgbClr val="FFFFFF"/>
                </a:solidFill>
                <a:latin typeface="Rubik"/>
                <a:ea typeface="Rubik"/>
                <a:cs typeface="Rubik"/>
                <a:sym typeface="Rubik"/>
              </a:rPr>
              <a:t> 2025</a:t>
            </a:r>
          </a:p>
        </p:txBody>
      </p:sp>
      <p:pic>
        <p:nvPicPr>
          <p:cNvPr id="9" name="Afbeelding 8" descr="Afbeelding met Menselijk gezicht, persoon, kleding, Kin&#10;&#10;Door AI gegenereerde inhoud is mogelijk onjuist.">
            <a:extLst>
              <a:ext uri="{FF2B5EF4-FFF2-40B4-BE49-F238E27FC236}">
                <a16:creationId xmlns:a16="http://schemas.microsoft.com/office/drawing/2014/main" id="{0EE95A99-EB7C-ACDB-DD59-A22A7A85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1641" y="2691836"/>
            <a:ext cx="3517588" cy="3426459"/>
          </a:xfrm>
          <a:prstGeom prst="rect">
            <a:avLst/>
          </a:prstGeom>
        </p:spPr>
      </p:pic>
    </p:spTree>
    <p:extLst>
      <p:ext uri="{BB962C8B-B14F-4D97-AF65-F5344CB8AC3E}">
        <p14:creationId xmlns:p14="http://schemas.microsoft.com/office/powerpoint/2010/main" val="47107230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ec3b1fa-7cab-4c8b-8eed-1439dcabcf34" xsi:nil="true"/>
    <lcf76f155ced4ddcb4097134ff3c332f xmlns="c86c0353-b2b3-4faf-8dc5-5c456380ee2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41723E9ABD7B4982791F86F296F64F" ma:contentTypeVersion="12" ma:contentTypeDescription="Een nieuw document maken." ma:contentTypeScope="" ma:versionID="eeffbbdb095b5d4341bc9d3afd29acea">
  <xsd:schema xmlns:xsd="http://www.w3.org/2001/XMLSchema" xmlns:xs="http://www.w3.org/2001/XMLSchema" xmlns:p="http://schemas.microsoft.com/office/2006/metadata/properties" xmlns:ns2="c86c0353-b2b3-4faf-8dc5-5c456380ee24" xmlns:ns3="aec3b1fa-7cab-4c8b-8eed-1439dcabcf34" targetNamespace="http://schemas.microsoft.com/office/2006/metadata/properties" ma:root="true" ma:fieldsID="66743fefbec636fce61c3170a966001e" ns2:_="" ns3:_="">
    <xsd:import namespace="c86c0353-b2b3-4faf-8dc5-5c456380ee24"/>
    <xsd:import namespace="aec3b1fa-7cab-4c8b-8eed-1439dcabcf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6c0353-b2b3-4faf-8dc5-5c456380ee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407d7d58-6305-4d5c-9087-4494cd6f8b1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c3b1fa-7cab-4c8b-8eed-1439dcabcf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bd00dc9-787d-43f4-a39d-196ed5b64290}" ma:internalName="TaxCatchAll" ma:showField="CatchAllData" ma:web="aec3b1fa-7cab-4c8b-8eed-1439dcabcf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CD1488-5FA1-4CD9-8A88-E4423502BCE3}">
  <ds:schemaRefs>
    <ds:schemaRef ds:uri="aec3b1fa-7cab-4c8b-8eed-1439dcabcf34"/>
    <ds:schemaRef ds:uri="c86c0353-b2b3-4faf-8dc5-5c456380ee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9FF3FA3-E02C-4D61-A022-3FAE203398D5}">
  <ds:schemaRefs>
    <ds:schemaRef ds:uri="aec3b1fa-7cab-4c8b-8eed-1439dcabcf34"/>
    <ds:schemaRef ds:uri="c86c0353-b2b3-4faf-8dc5-5c456380ee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17FDAA2-8120-4A29-BCF6-F19F7C0836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21</Notes>
  <HiddenSlides>0</HiddenSlide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Kantoorthema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Caroline Schlinkert</dc:creator>
  <cp:revision>1</cp:revision>
  <dcterms:created xsi:type="dcterms:W3CDTF">2025-09-10T15:23:09Z</dcterms:created>
  <dcterms:modified xsi:type="dcterms:W3CDTF">2025-09-24T09:21:44Z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0x010100ED41723E9ABD7B4982791F86F296F64F</vt:lpwstr>
  </property>
  <property fmtid="{D5CDD505-2E9C-101B-9397-08002B2CF9AE}" pid="3" name="MediaServiceImageTags">
    <vt:lpwstr/>
  </property>
</Properties>
</file>