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modernComment_3B9_D791BA1F.xml" ContentType="application/vnd.ms-powerpoint.comments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1"/>
  </p:notesMasterIdLst>
  <p:sldIdLst>
    <p:sldId id="285" r:id="rId6"/>
    <p:sldId id="282" r:id="rId7"/>
    <p:sldId id="270" r:id="rId8"/>
    <p:sldId id="267" r:id="rId9"/>
    <p:sldId id="964" r:id="rId10"/>
    <p:sldId id="959" r:id="rId11"/>
    <p:sldId id="942" r:id="rId12"/>
    <p:sldId id="948" r:id="rId13"/>
    <p:sldId id="256" r:id="rId14"/>
    <p:sldId id="271" r:id="rId15"/>
    <p:sldId id="261" r:id="rId16"/>
    <p:sldId id="262" r:id="rId17"/>
    <p:sldId id="263" r:id="rId18"/>
    <p:sldId id="264" r:id="rId19"/>
    <p:sldId id="265" r:id="rId20"/>
    <p:sldId id="272" r:id="rId21"/>
    <p:sldId id="274" r:id="rId22"/>
    <p:sldId id="962" r:id="rId23"/>
    <p:sldId id="946" r:id="rId24"/>
    <p:sldId id="966" r:id="rId25"/>
    <p:sldId id="968" r:id="rId26"/>
    <p:sldId id="969" r:id="rId27"/>
    <p:sldId id="953" r:id="rId28"/>
    <p:sldId id="961" r:id="rId29"/>
    <p:sldId id="283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FAB0DFA4-E4C3-48B1-914D-F2D671D82806}">
          <p14:sldIdLst>
            <p14:sldId id="285"/>
            <p14:sldId id="282"/>
            <p14:sldId id="270"/>
            <p14:sldId id="267"/>
            <p14:sldId id="964"/>
            <p14:sldId id="959"/>
            <p14:sldId id="942"/>
            <p14:sldId id="948"/>
            <p14:sldId id="256"/>
            <p14:sldId id="271"/>
            <p14:sldId id="261"/>
            <p14:sldId id="262"/>
            <p14:sldId id="263"/>
            <p14:sldId id="264"/>
            <p14:sldId id="265"/>
            <p14:sldId id="272"/>
            <p14:sldId id="274"/>
            <p14:sldId id="962"/>
            <p14:sldId id="946"/>
            <p14:sldId id="966"/>
            <p14:sldId id="968"/>
            <p14:sldId id="969"/>
            <p14:sldId id="953"/>
            <p14:sldId id="961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4E6E3B-2A65-3B39-F6B5-7C51F83DB6CE}" name="Tycho van den Hurk" initials="TH" userId="S::tycho_pluutpartners.nl#ext#@stichtingnivel.onmicrosoft.com::5328e5bb-56b4-4749-a1f8-5fb4ff63d310" providerId="AD"/>
  <p188:author id="{79E5515D-8778-03D4-85BF-D58986BE00E1}" name="Caroline Schlinkert" initials="CS" userId="S::c.schlinkert@nivel.nl::22ac7ed4-9e26-4dd7-b8aa-f4adc1a97f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F79"/>
    <a:srgbClr val="76D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471AD8-AE04-BFA3-63A6-EC1C52442889}" v="249" dt="2025-09-24T09:06:47"/>
    <p1510:client id="{7A32006C-701A-BE43-9B4F-7A1C625757CF}" v="1" dt="2025-09-24T07:11:46.627"/>
    <p1510:client id="{8DF7FD43-BA1F-3816-F06E-66DCAA3C6630}" v="1128" dt="2025-09-23T13:55:07.772"/>
    <p1510:client id="{C9379BA5-CADD-A955-991F-4B8EC6ACF901}" v="15" dt="2025-09-23T14:11:59.425"/>
    <p1510:client id="{F2A2A41A-C69C-6457-487D-8E528F6D677B}" v="1" dt="2025-09-23T14:04:34.8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Schlinkert" userId="22ac7ed4-9e26-4dd7-b8aa-f4adc1a97f37" providerId="ADAL" clId="{FD849FBB-6BB9-4C75-8E26-2EA66C986244}"/>
    <pc:docChg chg="delSld modSection">
      <pc:chgData name="Caroline Schlinkert" userId="22ac7ed4-9e26-4dd7-b8aa-f4adc1a97f37" providerId="ADAL" clId="{FD849FBB-6BB9-4C75-8E26-2EA66C986244}" dt="2025-09-24T07:13:49.212" v="0" actId="2696"/>
      <pc:docMkLst>
        <pc:docMk/>
      </pc:docMkLst>
      <pc:sldChg chg="del">
        <pc:chgData name="Caroline Schlinkert" userId="22ac7ed4-9e26-4dd7-b8aa-f4adc1a97f37" providerId="ADAL" clId="{FD849FBB-6BB9-4C75-8E26-2EA66C986244}" dt="2025-09-24T07:13:49.212" v="0" actId="2696"/>
        <pc:sldMkLst>
          <pc:docMk/>
          <pc:sldMk cId="471072303" sldId="963"/>
        </pc:sldMkLst>
      </pc:sldChg>
    </pc:docChg>
  </pc:docChgLst>
  <pc:docChgLst>
    <pc:chgData name="Lilian van Tuyl" userId="S::l.vantuyl@nivel.nl::f054c068-0e9c-40a1-917e-f9c8488bf899" providerId="AD" clId="Web-{07471AD8-AE04-BFA3-63A6-EC1C52442889}"/>
    <pc:docChg chg="modSld sldOrd">
      <pc:chgData name="Lilian van Tuyl" userId="S::l.vantuyl@nivel.nl::f054c068-0e9c-40a1-917e-f9c8488bf899" providerId="AD" clId="Web-{07471AD8-AE04-BFA3-63A6-EC1C52442889}" dt="2025-09-24T09:06:47" v="217" actId="14100"/>
      <pc:docMkLst>
        <pc:docMk/>
      </pc:docMkLst>
      <pc:sldChg chg="modSp">
        <pc:chgData name="Lilian van Tuyl" userId="S::l.vantuyl@nivel.nl::f054c068-0e9c-40a1-917e-f9c8488bf899" providerId="AD" clId="Web-{07471AD8-AE04-BFA3-63A6-EC1C52442889}" dt="2025-09-24T09:06:47" v="217" actId="14100"/>
        <pc:sldMkLst>
          <pc:docMk/>
          <pc:sldMk cId="0" sldId="270"/>
        </pc:sldMkLst>
        <pc:spChg chg="mod">
          <ac:chgData name="Lilian van Tuyl" userId="S::l.vantuyl@nivel.nl::f054c068-0e9c-40a1-917e-f9c8488bf899" providerId="AD" clId="Web-{07471AD8-AE04-BFA3-63A6-EC1C52442889}" dt="2025-09-24T09:06:47" v="217" actId="14100"/>
          <ac:spMkLst>
            <pc:docMk/>
            <pc:sldMk cId="0" sldId="270"/>
            <ac:spMk id="19" creationId="{00000000-0000-0000-0000-000000000000}"/>
          </ac:spMkLst>
        </pc:spChg>
      </pc:sldChg>
      <pc:sldChg chg="modSp">
        <pc:chgData name="Lilian van Tuyl" userId="S::l.vantuyl@nivel.nl::f054c068-0e9c-40a1-917e-f9c8488bf899" providerId="AD" clId="Web-{07471AD8-AE04-BFA3-63A6-EC1C52442889}" dt="2025-09-24T09:01:11.088" v="169" actId="1076"/>
        <pc:sldMkLst>
          <pc:docMk/>
          <pc:sldMk cId="1284900608" sldId="946"/>
        </pc:sldMkLst>
        <pc:grpChg chg="mod">
          <ac:chgData name="Lilian van Tuyl" userId="S::l.vantuyl@nivel.nl::f054c068-0e9c-40a1-917e-f9c8488bf899" providerId="AD" clId="Web-{07471AD8-AE04-BFA3-63A6-EC1C52442889}" dt="2025-09-24T08:59:41.180" v="149" actId="1076"/>
          <ac:grpSpMkLst>
            <pc:docMk/>
            <pc:sldMk cId="1284900608" sldId="946"/>
            <ac:grpSpMk id="3" creationId="{14518D5F-F80F-D44C-25C3-5CF4BC4C09E0}"/>
          </ac:grpSpMkLst>
        </pc:grpChg>
        <pc:graphicFrameChg chg="mod modGraphic">
          <ac:chgData name="Lilian van Tuyl" userId="S::l.vantuyl@nivel.nl::f054c068-0e9c-40a1-917e-f9c8488bf899" providerId="AD" clId="Web-{07471AD8-AE04-BFA3-63A6-EC1C52442889}" dt="2025-09-24T09:01:00.181" v="168"/>
          <ac:graphicFrameMkLst>
            <pc:docMk/>
            <pc:sldMk cId="1284900608" sldId="946"/>
            <ac:graphicFrameMk id="9" creationId="{05C3DE3D-9DF3-FD82-FCB1-AF6BAC874FA2}"/>
          </ac:graphicFrameMkLst>
        </pc:graphicFrameChg>
        <pc:graphicFrameChg chg="mod modGraphic">
          <ac:chgData name="Lilian van Tuyl" userId="S::l.vantuyl@nivel.nl::f054c068-0e9c-40a1-917e-f9c8488bf899" providerId="AD" clId="Web-{07471AD8-AE04-BFA3-63A6-EC1C52442889}" dt="2025-09-24T09:01:11.088" v="169" actId="1076"/>
          <ac:graphicFrameMkLst>
            <pc:docMk/>
            <pc:sldMk cId="1284900608" sldId="946"/>
            <ac:graphicFrameMk id="10" creationId="{2FD3CE70-933F-7CAE-F2B9-4F6BB975D9FA}"/>
          </ac:graphicFrameMkLst>
        </pc:graphicFrameChg>
      </pc:sldChg>
      <pc:sldChg chg="modSp mod ord modShow">
        <pc:chgData name="Lilian van Tuyl" userId="S::l.vantuyl@nivel.nl::f054c068-0e9c-40a1-917e-f9c8488bf899" providerId="AD" clId="Web-{07471AD8-AE04-BFA3-63A6-EC1C52442889}" dt="2025-09-24T08:38:56.159" v="19"/>
        <pc:sldMkLst>
          <pc:docMk/>
          <pc:sldMk cId="3616651807" sldId="953"/>
        </pc:sldMkLst>
        <pc:graphicFrameChg chg="mod modGraphic">
          <ac:chgData name="Lilian van Tuyl" userId="S::l.vantuyl@nivel.nl::f054c068-0e9c-40a1-917e-f9c8488bf899" providerId="AD" clId="Web-{07471AD8-AE04-BFA3-63A6-EC1C52442889}" dt="2025-09-24T08:31:44.914" v="13"/>
          <ac:graphicFrameMkLst>
            <pc:docMk/>
            <pc:sldMk cId="3616651807" sldId="953"/>
            <ac:graphicFrameMk id="8" creationId="{BC337D26-592F-A4DA-2DF4-EC376DC43AEC}"/>
          </ac:graphicFrameMkLst>
        </pc:graphicFrameChg>
      </pc:sldChg>
      <pc:sldChg chg="modNotes">
        <pc:chgData name="Lilian van Tuyl" userId="S::l.vantuyl@nivel.nl::f054c068-0e9c-40a1-917e-f9c8488bf899" providerId="AD" clId="Web-{07471AD8-AE04-BFA3-63A6-EC1C52442889}" dt="2025-09-24T09:02:13.765" v="202"/>
        <pc:sldMkLst>
          <pc:docMk/>
          <pc:sldMk cId="2725220881" sldId="961"/>
        </pc:sldMkLst>
      </pc:sldChg>
      <pc:sldChg chg="modSp modNotes">
        <pc:chgData name="Lilian van Tuyl" userId="S::l.vantuyl@nivel.nl::f054c068-0e9c-40a1-917e-f9c8488bf899" providerId="AD" clId="Web-{07471AD8-AE04-BFA3-63A6-EC1C52442889}" dt="2025-09-24T08:55:28.959" v="53" actId="20577"/>
        <pc:sldMkLst>
          <pc:docMk/>
          <pc:sldMk cId="2743666793" sldId="962"/>
        </pc:sldMkLst>
        <pc:graphicFrameChg chg="modGraphic">
          <ac:chgData name="Lilian van Tuyl" userId="S::l.vantuyl@nivel.nl::f054c068-0e9c-40a1-917e-f9c8488bf899" providerId="AD" clId="Web-{07471AD8-AE04-BFA3-63A6-EC1C52442889}" dt="2025-09-24T08:55:28.959" v="53" actId="20577"/>
          <ac:graphicFrameMkLst>
            <pc:docMk/>
            <pc:sldMk cId="2743666793" sldId="962"/>
            <ac:graphicFrameMk id="16" creationId="{2EF68740-A792-ACBA-6821-D6AE4CF4CDEC}"/>
          </ac:graphicFrameMkLst>
        </pc:graphicFrameChg>
      </pc:sldChg>
      <pc:sldChg chg="modNotes">
        <pc:chgData name="Lilian van Tuyl" userId="S::l.vantuyl@nivel.nl::f054c068-0e9c-40a1-917e-f9c8488bf899" providerId="AD" clId="Web-{07471AD8-AE04-BFA3-63A6-EC1C52442889}" dt="2025-09-24T08:52:40.362" v="34"/>
        <pc:sldMkLst>
          <pc:docMk/>
          <pc:sldMk cId="3066942946" sldId="964"/>
        </pc:sldMkLst>
      </pc:sldChg>
      <pc:sldChg chg="modSp">
        <pc:chgData name="Lilian van Tuyl" userId="S::l.vantuyl@nivel.nl::f054c068-0e9c-40a1-917e-f9c8488bf899" providerId="AD" clId="Web-{07471AD8-AE04-BFA3-63A6-EC1C52442889}" dt="2025-09-24T08:34:30.607" v="17"/>
        <pc:sldMkLst>
          <pc:docMk/>
          <pc:sldMk cId="3065532838" sldId="968"/>
        </pc:sldMkLst>
        <pc:graphicFrameChg chg="modGraphic">
          <ac:chgData name="Lilian van Tuyl" userId="S::l.vantuyl@nivel.nl::f054c068-0e9c-40a1-917e-f9c8488bf899" providerId="AD" clId="Web-{07471AD8-AE04-BFA3-63A6-EC1C52442889}" dt="2025-09-24T08:34:30.607" v="17"/>
          <ac:graphicFrameMkLst>
            <pc:docMk/>
            <pc:sldMk cId="3065532838" sldId="968"/>
            <ac:graphicFrameMk id="22" creationId="{16752661-C340-97F0-30C3-B349B47B8FAC}"/>
          </ac:graphicFrameMkLst>
        </pc:graphicFrameChg>
      </pc:sldChg>
      <pc:sldChg chg="delSp delAnim">
        <pc:chgData name="Lilian van Tuyl" userId="S::l.vantuyl@nivel.nl::f054c068-0e9c-40a1-917e-f9c8488bf899" providerId="AD" clId="Web-{07471AD8-AE04-BFA3-63A6-EC1C52442889}" dt="2025-09-24T09:02:38.220" v="204"/>
        <pc:sldMkLst>
          <pc:docMk/>
          <pc:sldMk cId="1429674035" sldId="969"/>
        </pc:sldMkLst>
        <pc:spChg chg="del">
          <ac:chgData name="Lilian van Tuyl" userId="S::l.vantuyl@nivel.nl::f054c068-0e9c-40a1-917e-f9c8488bf899" providerId="AD" clId="Web-{07471AD8-AE04-BFA3-63A6-EC1C52442889}" dt="2025-09-24T09:02:35.876" v="203"/>
          <ac:spMkLst>
            <pc:docMk/>
            <pc:sldMk cId="1429674035" sldId="969"/>
            <ac:spMk id="11" creationId="{7425698B-7ED5-6B03-43CC-6DCF7361A81B}"/>
          </ac:spMkLst>
        </pc:spChg>
        <pc:picChg chg="del">
          <ac:chgData name="Lilian van Tuyl" userId="S::l.vantuyl@nivel.nl::f054c068-0e9c-40a1-917e-f9c8488bf899" providerId="AD" clId="Web-{07471AD8-AE04-BFA3-63A6-EC1C52442889}" dt="2025-09-24T09:02:38.220" v="204"/>
          <ac:picMkLst>
            <pc:docMk/>
            <pc:sldMk cId="1429674035" sldId="969"/>
            <ac:picMk id="9" creationId="{0307FD3F-2192-5CF6-A002-B5E6DD520944}"/>
          </ac:picMkLst>
        </pc:picChg>
      </pc:sldChg>
    </pc:docChg>
  </pc:docChgLst>
</pc:chgInfo>
</file>

<file path=ppt/comments/modernComment_3B9_D791BA1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C025CF5-92A6-4EFC-BA14-04E4CFA3016D}" authorId="{C24E6E3B-2A65-3B39-F6B5-7C51F83DB6CE}" created="2025-09-23T13:53:13.37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616651807" sldId="953"/>
      <ac:graphicFrameMk id="8" creationId="{BC337D26-592F-A4DA-2DF4-EC376DC43AEC}"/>
      <ac:tblMk/>
      <ac:tcMk rowId="1199591549" colId="1462185777"/>
      <ac:txMk cp="0" len="21">
        <ac:context len="32" hash="4027431287"/>
      </ac:txMk>
    </ac:txMkLst>
    <p188:pos x="9978571" y="172357"/>
    <p188:replyLst>
      <p188:reply id="{9FD221FA-AE65-4A64-ABD5-197410E1E553}" authorId="{79E5515D-8778-03D4-85BF-D58986BE00E1}" created="2025-09-23T13:57:09.194">
        <p188:txBody>
          <a:bodyPr/>
          <a:lstStyle/>
          <a:p>
            <a:r>
              <a:rPr lang="nl-NL"/>
              <a:t>Zeker herhaling, dus echt niet nodig? omdat ze nu al in groepen hebben gewerkt, de slides kunnen we natuurlijk wel delen op het kanaal?</a:t>
            </a:r>
          </a:p>
        </p188:txBody>
      </p188:reply>
      <p188:reply id="{C71ED9B3-5B8F-43F8-8900-1AC43C3A7120}" authorId="{C24E6E3B-2A65-3B39-F6B5-7C51F83DB6CE}" created="2025-09-23T14:04:34.873">
        <p188:txBody>
          <a:bodyPr/>
          <a:lstStyle/>
          <a:p>
            <a:r>
              <a:rPr lang="nl-NL"/>
              <a:t>Jaa dat zou ik ook zeggen!</a:t>
            </a:r>
          </a:p>
        </p188:txBody>
      </p188:reply>
    </p188:replyLst>
    <p188:txBody>
      <a:bodyPr/>
      <a:lstStyle/>
      <a:p>
        <a:r>
          <a:rPr lang="nl-NL"/>
          <a:t>Volgens mij is dit een herhaling van sheets 7 en 8, dus ik zou dit richting het einde niet herhalen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2" Type="http://schemas.openxmlformats.org/officeDocument/2006/relationships/image" Target="../media/image42.svg"/><Relationship Id="rId16" Type="http://schemas.openxmlformats.org/officeDocument/2006/relationships/image" Target="../media/image56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Relationship Id="rId14" Type="http://schemas.openxmlformats.org/officeDocument/2006/relationships/image" Target="../media/image5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2" Type="http://schemas.openxmlformats.org/officeDocument/2006/relationships/image" Target="../media/image42.svg"/><Relationship Id="rId16" Type="http://schemas.openxmlformats.org/officeDocument/2006/relationships/image" Target="../media/image56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Relationship Id="rId14" Type="http://schemas.openxmlformats.org/officeDocument/2006/relationships/image" Target="../media/image5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CEC9C9-498B-41B2-B16D-B813430FDC50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5" csCatId="colorful" phldr="1"/>
      <dgm:spPr/>
    </dgm:pt>
    <dgm:pt modelId="{187507FF-CE94-467C-B9FC-8E3A69A202EC}">
      <dgm:prSet phldrT="[Tekst]" custT="1"/>
      <dgm:spPr/>
      <dgm:t>
        <a:bodyPr/>
        <a:lstStyle/>
        <a:p>
          <a:r>
            <a:rPr lang="nl-NL" sz="1400" b="1"/>
            <a:t>Institutionele vraagstukken</a:t>
          </a:r>
        </a:p>
      </dgm:t>
    </dgm:pt>
    <dgm:pt modelId="{C3466C18-BB4C-481A-9938-9BB460B83818}" type="parTrans" cxnId="{E841A66E-432A-40CB-B54E-15ECFF1CCF71}">
      <dgm:prSet/>
      <dgm:spPr/>
      <dgm:t>
        <a:bodyPr/>
        <a:lstStyle/>
        <a:p>
          <a:endParaRPr lang="nl-NL" sz="1400"/>
        </a:p>
      </dgm:t>
    </dgm:pt>
    <dgm:pt modelId="{D959A7C3-2A12-4BF3-9683-611724864554}" type="sibTrans" cxnId="{E841A66E-432A-40CB-B54E-15ECFF1CCF71}">
      <dgm:prSet/>
      <dgm:spPr/>
      <dgm:t>
        <a:bodyPr/>
        <a:lstStyle/>
        <a:p>
          <a:endParaRPr lang="nl-NL" sz="1400"/>
        </a:p>
      </dgm:t>
    </dgm:pt>
    <dgm:pt modelId="{7D8EB07B-4124-48D8-ADC9-0F3DD0FFA45A}">
      <dgm:prSet phldrT="[Tekst]" custT="1"/>
      <dgm:spPr/>
      <dgm:t>
        <a:bodyPr/>
        <a:lstStyle/>
        <a:p>
          <a:r>
            <a:rPr lang="nl-NL" sz="1400" b="1"/>
            <a:t>Inwonerparticipatie</a:t>
          </a:r>
        </a:p>
      </dgm:t>
    </dgm:pt>
    <dgm:pt modelId="{73CA0CB8-CD64-46D3-BFE4-1B403BFBFEB2}" type="parTrans" cxnId="{B3F17CC8-4820-482B-A9BA-8F4F8AE2D663}">
      <dgm:prSet/>
      <dgm:spPr/>
      <dgm:t>
        <a:bodyPr/>
        <a:lstStyle/>
        <a:p>
          <a:endParaRPr lang="nl-NL" sz="1400"/>
        </a:p>
      </dgm:t>
    </dgm:pt>
    <dgm:pt modelId="{A8687223-363F-4C9E-844A-A95F287D31AB}" type="sibTrans" cxnId="{B3F17CC8-4820-482B-A9BA-8F4F8AE2D663}">
      <dgm:prSet/>
      <dgm:spPr/>
      <dgm:t>
        <a:bodyPr/>
        <a:lstStyle/>
        <a:p>
          <a:endParaRPr lang="nl-NL" sz="1400"/>
        </a:p>
      </dgm:t>
    </dgm:pt>
    <dgm:pt modelId="{79951E5E-7016-4C8A-B308-F1CE65D7D1BE}">
      <dgm:prSet phldrT="[Tekst]" custT="1"/>
      <dgm:spPr/>
      <dgm:t>
        <a:bodyPr/>
        <a:lstStyle/>
        <a:p>
          <a:r>
            <a:rPr lang="nl-NL" sz="1400" b="1" err="1"/>
            <a:t>Governance</a:t>
          </a:r>
          <a:r>
            <a:rPr lang="nl-NL" sz="1400" b="1"/>
            <a:t> en organisatiekracht</a:t>
          </a:r>
        </a:p>
      </dgm:t>
    </dgm:pt>
    <dgm:pt modelId="{2008F4B3-2471-4689-817A-D4AB753A485D}" type="parTrans" cxnId="{03A6F0AB-97B1-4000-AE8D-7FB346736F76}">
      <dgm:prSet/>
      <dgm:spPr/>
      <dgm:t>
        <a:bodyPr/>
        <a:lstStyle/>
        <a:p>
          <a:endParaRPr lang="nl-NL" sz="1400"/>
        </a:p>
      </dgm:t>
    </dgm:pt>
    <dgm:pt modelId="{9615F9B7-662C-41E3-BE5C-CF15C47BBE85}" type="sibTrans" cxnId="{03A6F0AB-97B1-4000-AE8D-7FB346736F76}">
      <dgm:prSet/>
      <dgm:spPr/>
      <dgm:t>
        <a:bodyPr/>
        <a:lstStyle/>
        <a:p>
          <a:endParaRPr lang="nl-NL" sz="1400"/>
        </a:p>
      </dgm:t>
    </dgm:pt>
    <dgm:pt modelId="{E98033ED-10C6-4B2F-B42E-2C941BDB5AF1}">
      <dgm:prSet custT="1"/>
      <dgm:spPr/>
      <dgm:t>
        <a:bodyPr/>
        <a:lstStyle/>
        <a:p>
          <a:r>
            <a:rPr lang="nl-NL" sz="1400" b="1"/>
            <a:t>Interprofessionele samenwerking</a:t>
          </a:r>
        </a:p>
      </dgm:t>
    </dgm:pt>
    <dgm:pt modelId="{0D091768-1B63-457E-A471-D8648011D59F}" type="parTrans" cxnId="{77EF38B1-1818-4B2A-BA16-4D03CE290027}">
      <dgm:prSet/>
      <dgm:spPr/>
      <dgm:t>
        <a:bodyPr/>
        <a:lstStyle/>
        <a:p>
          <a:endParaRPr lang="nl-NL" sz="1400"/>
        </a:p>
      </dgm:t>
    </dgm:pt>
    <dgm:pt modelId="{91C8C490-4E5E-49B7-9730-5BDBCB6D1F24}" type="sibTrans" cxnId="{77EF38B1-1818-4B2A-BA16-4D03CE290027}">
      <dgm:prSet/>
      <dgm:spPr/>
      <dgm:t>
        <a:bodyPr/>
        <a:lstStyle/>
        <a:p>
          <a:endParaRPr lang="nl-NL" sz="1400"/>
        </a:p>
      </dgm:t>
    </dgm:pt>
    <dgm:pt modelId="{4540177D-937B-4ACB-B353-662295AA020C}">
      <dgm:prSet custT="1"/>
      <dgm:spPr/>
      <dgm:t>
        <a:bodyPr/>
        <a:lstStyle/>
        <a:p>
          <a:r>
            <a:rPr lang="nl-NL" sz="1400" b="1"/>
            <a:t>Zorginhoudelijk</a:t>
          </a:r>
        </a:p>
      </dgm:t>
    </dgm:pt>
    <dgm:pt modelId="{BF3D6604-2924-4B08-88DE-DAF1427B7CB8}" type="parTrans" cxnId="{CB8E2B3C-B4AA-403C-A286-D825A3770C46}">
      <dgm:prSet/>
      <dgm:spPr/>
      <dgm:t>
        <a:bodyPr/>
        <a:lstStyle/>
        <a:p>
          <a:endParaRPr lang="nl-NL" sz="1400"/>
        </a:p>
      </dgm:t>
    </dgm:pt>
    <dgm:pt modelId="{F2003BE4-244A-49B3-A2AC-317AAA039E04}" type="sibTrans" cxnId="{CB8E2B3C-B4AA-403C-A286-D825A3770C46}">
      <dgm:prSet/>
      <dgm:spPr/>
      <dgm:t>
        <a:bodyPr/>
        <a:lstStyle/>
        <a:p>
          <a:endParaRPr lang="nl-NL" sz="1400"/>
        </a:p>
      </dgm:t>
    </dgm:pt>
    <dgm:pt modelId="{8431DE7E-1E1C-457D-A6AA-D10EE6BE530E}">
      <dgm:prSet custT="1"/>
      <dgm:spPr/>
      <dgm:t>
        <a:bodyPr/>
        <a:lstStyle/>
        <a:p>
          <a:r>
            <a:rPr lang="nl-NL" sz="1400" b="1"/>
            <a:t>Gelijke kansen</a:t>
          </a:r>
        </a:p>
      </dgm:t>
    </dgm:pt>
    <dgm:pt modelId="{1889CBEB-1156-4CD6-A2DF-8A31A4D27393}" type="parTrans" cxnId="{81B2CA7B-5FB7-41DE-AE9B-7C6BEDADB9E8}">
      <dgm:prSet/>
      <dgm:spPr/>
      <dgm:t>
        <a:bodyPr/>
        <a:lstStyle/>
        <a:p>
          <a:endParaRPr lang="nl-NL" sz="1400"/>
        </a:p>
      </dgm:t>
    </dgm:pt>
    <dgm:pt modelId="{FD09B465-20C1-439B-87A8-ACF0D8B82C10}" type="sibTrans" cxnId="{81B2CA7B-5FB7-41DE-AE9B-7C6BEDADB9E8}">
      <dgm:prSet/>
      <dgm:spPr/>
      <dgm:t>
        <a:bodyPr/>
        <a:lstStyle/>
        <a:p>
          <a:endParaRPr lang="nl-NL" sz="1400"/>
        </a:p>
      </dgm:t>
    </dgm:pt>
    <dgm:pt modelId="{6CFAC268-2D32-4449-AFA2-4C9020339B1F}">
      <dgm:prSet custT="1"/>
      <dgm:spPr/>
      <dgm:t>
        <a:bodyPr/>
        <a:lstStyle/>
        <a:p>
          <a:r>
            <a:rPr lang="nl-NL" sz="1400" b="1"/>
            <a:t>Digitalisering &amp; EHealth</a:t>
          </a:r>
        </a:p>
      </dgm:t>
    </dgm:pt>
    <dgm:pt modelId="{D074C39E-5A96-4FE1-8304-4460747E5F23}" type="parTrans" cxnId="{B652ED4C-1AC3-4AF4-90CC-9A5159974EF4}">
      <dgm:prSet/>
      <dgm:spPr/>
      <dgm:t>
        <a:bodyPr/>
        <a:lstStyle/>
        <a:p>
          <a:endParaRPr lang="nl-NL" sz="1400"/>
        </a:p>
      </dgm:t>
    </dgm:pt>
    <dgm:pt modelId="{C3FBEC0D-2946-4FC9-8CC9-42ED73F2E1BD}" type="sibTrans" cxnId="{B652ED4C-1AC3-4AF4-90CC-9A5159974EF4}">
      <dgm:prSet/>
      <dgm:spPr/>
      <dgm:t>
        <a:bodyPr/>
        <a:lstStyle/>
        <a:p>
          <a:endParaRPr lang="nl-NL" sz="1400"/>
        </a:p>
      </dgm:t>
    </dgm:pt>
    <dgm:pt modelId="{CA00E420-8BD5-49BC-A60E-4ACE36E75135}">
      <dgm:prSet custT="1"/>
      <dgm:spPr/>
      <dgm:t>
        <a:bodyPr/>
        <a:lstStyle/>
        <a:p>
          <a:r>
            <a:rPr lang="nl-NL" sz="1400" b="1"/>
            <a:t>Sociaal domein</a:t>
          </a:r>
        </a:p>
      </dgm:t>
    </dgm:pt>
    <dgm:pt modelId="{8719420B-5BF3-45B2-A2E5-4726BC3A6DDE}" type="parTrans" cxnId="{5C13D3A8-1712-4B94-8354-6280E14B1426}">
      <dgm:prSet/>
      <dgm:spPr/>
      <dgm:t>
        <a:bodyPr/>
        <a:lstStyle/>
        <a:p>
          <a:endParaRPr lang="nl-NL" sz="1400"/>
        </a:p>
      </dgm:t>
    </dgm:pt>
    <dgm:pt modelId="{D687E34A-DA21-4223-A322-5B64A7F3AB0A}" type="sibTrans" cxnId="{5C13D3A8-1712-4B94-8354-6280E14B1426}">
      <dgm:prSet/>
      <dgm:spPr/>
      <dgm:t>
        <a:bodyPr/>
        <a:lstStyle/>
        <a:p>
          <a:endParaRPr lang="nl-NL" sz="1400"/>
        </a:p>
      </dgm:t>
    </dgm:pt>
    <dgm:pt modelId="{E37F396E-2111-421D-BB87-288CB2F10AED}" type="pres">
      <dgm:prSet presAssocID="{13CEC9C9-498B-41B2-B16D-B813430FDC50}" presName="Name0" presStyleCnt="0">
        <dgm:presLayoutVars>
          <dgm:dir/>
          <dgm:resizeHandles val="exact"/>
        </dgm:presLayoutVars>
      </dgm:prSet>
      <dgm:spPr/>
    </dgm:pt>
    <dgm:pt modelId="{686A737A-3F28-4BC3-B9EF-33E92B98CA46}" type="pres">
      <dgm:prSet presAssocID="{187507FF-CE94-467C-B9FC-8E3A69A202EC}" presName="composite" presStyleCnt="0"/>
      <dgm:spPr/>
    </dgm:pt>
    <dgm:pt modelId="{DA515B12-4BDB-4621-9986-454E6D68E5CD}" type="pres">
      <dgm:prSet presAssocID="{187507FF-CE94-467C-B9FC-8E3A69A202EC}" presName="rect1" presStyleLbl="bgImgPlac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act silhouet"/>
        </a:ext>
      </dgm:extLst>
    </dgm:pt>
    <dgm:pt modelId="{A8D01DAE-2EC1-467A-B548-36A54BB2103D}" type="pres">
      <dgm:prSet presAssocID="{187507FF-CE94-467C-B9FC-8E3A69A202EC}" presName="wedgeRectCallout1" presStyleLbl="node1" presStyleIdx="0" presStyleCnt="8">
        <dgm:presLayoutVars>
          <dgm:bulletEnabled val="1"/>
        </dgm:presLayoutVars>
      </dgm:prSet>
      <dgm:spPr/>
    </dgm:pt>
    <dgm:pt modelId="{7BDC08B4-A638-4107-8F36-0C10BCDAD941}" type="pres">
      <dgm:prSet presAssocID="{D959A7C3-2A12-4BF3-9683-611724864554}" presName="sibTrans" presStyleCnt="0"/>
      <dgm:spPr/>
    </dgm:pt>
    <dgm:pt modelId="{A6929F68-901E-4F2B-9EB7-38E562349956}" type="pres">
      <dgm:prSet presAssocID="{7D8EB07B-4124-48D8-ADC9-0F3DD0FFA45A}" presName="composite" presStyleCnt="0"/>
      <dgm:spPr/>
    </dgm:pt>
    <dgm:pt modelId="{A673B60D-468B-4E76-98B8-EFB78C05D3FD}" type="pres">
      <dgm:prSet presAssocID="{7D8EB07B-4124-48D8-ADC9-0F3DD0FFA45A}" presName="rect1" presStyleLbl="bgImgPlac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niversele toegang met effen opvulling"/>
        </a:ext>
      </dgm:extLst>
    </dgm:pt>
    <dgm:pt modelId="{F0544644-434B-4F4D-A7AA-C0D50884506D}" type="pres">
      <dgm:prSet presAssocID="{7D8EB07B-4124-48D8-ADC9-0F3DD0FFA45A}" presName="wedgeRectCallout1" presStyleLbl="node1" presStyleIdx="1" presStyleCnt="8">
        <dgm:presLayoutVars>
          <dgm:bulletEnabled val="1"/>
        </dgm:presLayoutVars>
      </dgm:prSet>
      <dgm:spPr/>
    </dgm:pt>
    <dgm:pt modelId="{6AEB161D-A0F6-47E1-87B2-FC9121268DBA}" type="pres">
      <dgm:prSet presAssocID="{A8687223-363F-4C9E-844A-A95F287D31AB}" presName="sibTrans" presStyleCnt="0"/>
      <dgm:spPr/>
    </dgm:pt>
    <dgm:pt modelId="{5E3B11BB-AB70-4B1B-9AE0-2899BC2D8BB0}" type="pres">
      <dgm:prSet presAssocID="{79951E5E-7016-4C8A-B308-F1CE65D7D1BE}" presName="composite" presStyleCnt="0"/>
      <dgm:spPr/>
    </dgm:pt>
    <dgm:pt modelId="{228ED37F-79E4-451E-8AE6-CCEB8B5BEC47}" type="pres">
      <dgm:prSet presAssocID="{79951E5E-7016-4C8A-B308-F1CE65D7D1BE}" presName="rect1" presStyleLbl="bgImgPlac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afdiagram met effen opvulling"/>
        </a:ext>
      </dgm:extLst>
    </dgm:pt>
    <dgm:pt modelId="{0A1C0E11-C951-4EC5-BD1F-01C94A2ED0D6}" type="pres">
      <dgm:prSet presAssocID="{79951E5E-7016-4C8A-B308-F1CE65D7D1BE}" presName="wedgeRectCallout1" presStyleLbl="node1" presStyleIdx="2" presStyleCnt="8">
        <dgm:presLayoutVars>
          <dgm:bulletEnabled val="1"/>
        </dgm:presLayoutVars>
      </dgm:prSet>
      <dgm:spPr/>
    </dgm:pt>
    <dgm:pt modelId="{35629CED-CA62-442A-84D9-9C0AF9FF3D03}" type="pres">
      <dgm:prSet presAssocID="{9615F9B7-662C-41E3-BE5C-CF15C47BBE85}" presName="sibTrans" presStyleCnt="0"/>
      <dgm:spPr/>
    </dgm:pt>
    <dgm:pt modelId="{DD075589-DB85-4FD5-B707-163DEA935585}" type="pres">
      <dgm:prSet presAssocID="{E98033ED-10C6-4B2F-B42E-2C941BDB5AF1}" presName="composite" presStyleCnt="0"/>
      <dgm:spPr/>
    </dgm:pt>
    <dgm:pt modelId="{485DBEAD-4242-4F90-A566-61FF5871AC87}" type="pres">
      <dgm:prSet presAssocID="{E98033ED-10C6-4B2F-B42E-2C941BDB5AF1}" presName="rect1" presStyleLbl="bgImgPlac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ost met effen opvulling"/>
        </a:ext>
      </dgm:extLst>
    </dgm:pt>
    <dgm:pt modelId="{54179582-1E61-4BEA-870D-9150BDEF4BE1}" type="pres">
      <dgm:prSet presAssocID="{E98033ED-10C6-4B2F-B42E-2C941BDB5AF1}" presName="wedgeRectCallout1" presStyleLbl="node1" presStyleIdx="3" presStyleCnt="8">
        <dgm:presLayoutVars>
          <dgm:bulletEnabled val="1"/>
        </dgm:presLayoutVars>
      </dgm:prSet>
      <dgm:spPr/>
    </dgm:pt>
    <dgm:pt modelId="{013E8FAB-C235-454F-A260-403CCC04CAE8}" type="pres">
      <dgm:prSet presAssocID="{91C8C490-4E5E-49B7-9730-5BDBCB6D1F24}" presName="sibTrans" presStyleCnt="0"/>
      <dgm:spPr/>
    </dgm:pt>
    <dgm:pt modelId="{AEA565C8-47D1-4A00-9D65-D4D27A3B3591}" type="pres">
      <dgm:prSet presAssocID="{4540177D-937B-4ACB-B353-662295AA020C}" presName="composite" presStyleCnt="0"/>
      <dgm:spPr/>
    </dgm:pt>
    <dgm:pt modelId="{CAC1CECE-12F7-4CD2-97BB-D4153A9F94CE}" type="pres">
      <dgm:prSet presAssocID="{4540177D-937B-4ACB-B353-662295AA020C}" presName="rect1" presStyleLbl="bgImgPlac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HBO-doos met effen opvulling"/>
        </a:ext>
      </dgm:extLst>
    </dgm:pt>
    <dgm:pt modelId="{BF5D5620-0A00-49B9-8FC1-36195EB91FED}" type="pres">
      <dgm:prSet presAssocID="{4540177D-937B-4ACB-B353-662295AA020C}" presName="wedgeRectCallout1" presStyleLbl="node1" presStyleIdx="4" presStyleCnt="8">
        <dgm:presLayoutVars>
          <dgm:bulletEnabled val="1"/>
        </dgm:presLayoutVars>
      </dgm:prSet>
      <dgm:spPr/>
    </dgm:pt>
    <dgm:pt modelId="{C27ACF70-5B5F-4037-B60C-E4E649C5E8FE}" type="pres">
      <dgm:prSet presAssocID="{F2003BE4-244A-49B3-A2AC-317AAA039E04}" presName="sibTrans" presStyleCnt="0"/>
      <dgm:spPr/>
    </dgm:pt>
    <dgm:pt modelId="{8392D306-1271-4E76-83F8-78FFB59638B7}" type="pres">
      <dgm:prSet presAssocID="{CA00E420-8BD5-49BC-A60E-4ACE36E75135}" presName="composite" presStyleCnt="0"/>
      <dgm:spPr/>
    </dgm:pt>
    <dgm:pt modelId="{D5A6E237-927D-4C4B-B682-8FE68EFE3168}" type="pres">
      <dgm:prSet presAssocID="{CA00E420-8BD5-49BC-A60E-4ACE36E75135}" presName="rect1" presStyleLbl="bgImgPlace1" presStyleIdx="5" presStyleCnt="8" custLinFactNeighborX="2609" custLinFactNeighborY="-1957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Verbindingen met effen opvulling"/>
        </a:ext>
      </dgm:extLst>
    </dgm:pt>
    <dgm:pt modelId="{57D9374D-62D1-45D9-83D0-852AA3A6B593}" type="pres">
      <dgm:prSet presAssocID="{CA00E420-8BD5-49BC-A60E-4ACE36E75135}" presName="wedgeRectCallout1" presStyleLbl="node1" presStyleIdx="5" presStyleCnt="8">
        <dgm:presLayoutVars>
          <dgm:bulletEnabled val="1"/>
        </dgm:presLayoutVars>
      </dgm:prSet>
      <dgm:spPr/>
    </dgm:pt>
    <dgm:pt modelId="{5108675A-DB25-48DA-A2B6-F207B4DFB1C9}" type="pres">
      <dgm:prSet presAssocID="{D687E34A-DA21-4223-A322-5B64A7F3AB0A}" presName="sibTrans" presStyleCnt="0"/>
      <dgm:spPr/>
    </dgm:pt>
    <dgm:pt modelId="{02CA7425-623F-429A-AC50-140B16630AD2}" type="pres">
      <dgm:prSet presAssocID="{8431DE7E-1E1C-457D-A6AA-D10EE6BE530E}" presName="composite" presStyleCnt="0"/>
      <dgm:spPr/>
    </dgm:pt>
    <dgm:pt modelId="{F61D278C-7042-4FA3-8E37-265BCD795936}" type="pres">
      <dgm:prSet presAssocID="{8431DE7E-1E1C-457D-A6AA-D10EE6BE530E}" presName="rect1" presStyleLbl="bgImgPlace1" presStyleIdx="6" presStyleCnt="8" custLinFactNeighborX="-1927" custLinFactNeighborY="1204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org met effen opvulling"/>
        </a:ext>
      </dgm:extLst>
    </dgm:pt>
    <dgm:pt modelId="{FEAF7808-6B67-4368-93C0-0B14E002E869}" type="pres">
      <dgm:prSet presAssocID="{8431DE7E-1E1C-457D-A6AA-D10EE6BE530E}" presName="wedgeRectCallout1" presStyleLbl="node1" presStyleIdx="6" presStyleCnt="8">
        <dgm:presLayoutVars>
          <dgm:bulletEnabled val="1"/>
        </dgm:presLayoutVars>
      </dgm:prSet>
      <dgm:spPr/>
    </dgm:pt>
    <dgm:pt modelId="{D9290CC4-9628-420A-B664-3BBA221BE3B4}" type="pres">
      <dgm:prSet presAssocID="{FD09B465-20C1-439B-87A8-ACF0D8B82C10}" presName="sibTrans" presStyleCnt="0"/>
      <dgm:spPr/>
    </dgm:pt>
    <dgm:pt modelId="{F8BB5028-13C6-4114-91F3-232164865098}" type="pres">
      <dgm:prSet presAssocID="{6CFAC268-2D32-4449-AFA2-4C9020339B1F}" presName="composite" presStyleCnt="0"/>
      <dgm:spPr/>
    </dgm:pt>
    <dgm:pt modelId="{083846C1-68AC-4678-9242-A6AFE5804048}" type="pres">
      <dgm:prSet presAssocID="{6CFAC268-2D32-4449-AFA2-4C9020339B1F}" presName="rect1" presStyleLbl="bgImgPlac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phone met effen opvulling"/>
        </a:ext>
      </dgm:extLst>
    </dgm:pt>
    <dgm:pt modelId="{5A706FE0-2288-49CD-8BDC-BAF337583FCF}" type="pres">
      <dgm:prSet presAssocID="{6CFAC268-2D32-4449-AFA2-4C9020339B1F}" presName="wedgeRectCallout1" presStyleLbl="node1" presStyleIdx="7" presStyleCnt="8">
        <dgm:presLayoutVars>
          <dgm:bulletEnabled val="1"/>
        </dgm:presLayoutVars>
      </dgm:prSet>
      <dgm:spPr/>
    </dgm:pt>
  </dgm:ptLst>
  <dgm:cxnLst>
    <dgm:cxn modelId="{27BB1013-DADB-4356-89BE-F3119CF718CC}" type="presOf" srcId="{13CEC9C9-498B-41B2-B16D-B813430FDC50}" destId="{E37F396E-2111-421D-BB87-288CB2F10AED}" srcOrd="0" destOrd="0" presId="urn:microsoft.com/office/officeart/2008/layout/BendingPictureCaptionList"/>
    <dgm:cxn modelId="{CB8E2B3C-B4AA-403C-A286-D825A3770C46}" srcId="{13CEC9C9-498B-41B2-B16D-B813430FDC50}" destId="{4540177D-937B-4ACB-B353-662295AA020C}" srcOrd="4" destOrd="0" parTransId="{BF3D6604-2924-4B08-88DE-DAF1427B7CB8}" sibTransId="{F2003BE4-244A-49B3-A2AC-317AAA039E04}"/>
    <dgm:cxn modelId="{1EA86C5C-010B-4EA2-9058-B43D8B90FAB2}" type="presOf" srcId="{79951E5E-7016-4C8A-B308-F1CE65D7D1BE}" destId="{0A1C0E11-C951-4EC5-BD1F-01C94A2ED0D6}" srcOrd="0" destOrd="0" presId="urn:microsoft.com/office/officeart/2008/layout/BendingPictureCaptionList"/>
    <dgm:cxn modelId="{5A5A205D-C1B7-4E8F-95B6-95E2F2287046}" type="presOf" srcId="{8431DE7E-1E1C-457D-A6AA-D10EE6BE530E}" destId="{FEAF7808-6B67-4368-93C0-0B14E002E869}" srcOrd="0" destOrd="0" presId="urn:microsoft.com/office/officeart/2008/layout/BendingPictureCaptionList"/>
    <dgm:cxn modelId="{E8E2BE46-D9F7-4A1E-9899-CA1FA17D35B2}" type="presOf" srcId="{187507FF-CE94-467C-B9FC-8E3A69A202EC}" destId="{A8D01DAE-2EC1-467A-B548-36A54BB2103D}" srcOrd="0" destOrd="0" presId="urn:microsoft.com/office/officeart/2008/layout/BendingPictureCaptionList"/>
    <dgm:cxn modelId="{B652ED4C-1AC3-4AF4-90CC-9A5159974EF4}" srcId="{13CEC9C9-498B-41B2-B16D-B813430FDC50}" destId="{6CFAC268-2D32-4449-AFA2-4C9020339B1F}" srcOrd="7" destOrd="0" parTransId="{D074C39E-5A96-4FE1-8304-4460747E5F23}" sibTransId="{C3FBEC0D-2946-4FC9-8CC9-42ED73F2E1BD}"/>
    <dgm:cxn modelId="{E841A66E-432A-40CB-B54E-15ECFF1CCF71}" srcId="{13CEC9C9-498B-41B2-B16D-B813430FDC50}" destId="{187507FF-CE94-467C-B9FC-8E3A69A202EC}" srcOrd="0" destOrd="0" parTransId="{C3466C18-BB4C-481A-9938-9BB460B83818}" sibTransId="{D959A7C3-2A12-4BF3-9683-611724864554}"/>
    <dgm:cxn modelId="{D86D5E54-14A1-44B0-9C21-21C383419A01}" type="presOf" srcId="{6CFAC268-2D32-4449-AFA2-4C9020339B1F}" destId="{5A706FE0-2288-49CD-8BDC-BAF337583FCF}" srcOrd="0" destOrd="0" presId="urn:microsoft.com/office/officeart/2008/layout/BendingPictureCaptionList"/>
    <dgm:cxn modelId="{66729678-5649-4EA7-9899-E9B7A725B877}" type="presOf" srcId="{CA00E420-8BD5-49BC-A60E-4ACE36E75135}" destId="{57D9374D-62D1-45D9-83D0-852AA3A6B593}" srcOrd="0" destOrd="0" presId="urn:microsoft.com/office/officeart/2008/layout/BendingPictureCaptionList"/>
    <dgm:cxn modelId="{81B2CA7B-5FB7-41DE-AE9B-7C6BEDADB9E8}" srcId="{13CEC9C9-498B-41B2-B16D-B813430FDC50}" destId="{8431DE7E-1E1C-457D-A6AA-D10EE6BE530E}" srcOrd="6" destOrd="0" parTransId="{1889CBEB-1156-4CD6-A2DF-8A31A4D27393}" sibTransId="{FD09B465-20C1-439B-87A8-ACF0D8B82C10}"/>
    <dgm:cxn modelId="{435DEC7C-27BE-4D9B-9CD7-3AE7AABE031D}" type="presOf" srcId="{7D8EB07B-4124-48D8-ADC9-0F3DD0FFA45A}" destId="{F0544644-434B-4F4D-A7AA-C0D50884506D}" srcOrd="0" destOrd="0" presId="urn:microsoft.com/office/officeart/2008/layout/BendingPictureCaptionList"/>
    <dgm:cxn modelId="{1A40989E-AFB7-4F72-850F-27172191CBAF}" type="presOf" srcId="{E98033ED-10C6-4B2F-B42E-2C941BDB5AF1}" destId="{54179582-1E61-4BEA-870D-9150BDEF4BE1}" srcOrd="0" destOrd="0" presId="urn:microsoft.com/office/officeart/2008/layout/BendingPictureCaptionList"/>
    <dgm:cxn modelId="{5C13D3A8-1712-4B94-8354-6280E14B1426}" srcId="{13CEC9C9-498B-41B2-B16D-B813430FDC50}" destId="{CA00E420-8BD5-49BC-A60E-4ACE36E75135}" srcOrd="5" destOrd="0" parTransId="{8719420B-5BF3-45B2-A2E5-4726BC3A6DDE}" sibTransId="{D687E34A-DA21-4223-A322-5B64A7F3AB0A}"/>
    <dgm:cxn modelId="{03A6F0AB-97B1-4000-AE8D-7FB346736F76}" srcId="{13CEC9C9-498B-41B2-B16D-B813430FDC50}" destId="{79951E5E-7016-4C8A-B308-F1CE65D7D1BE}" srcOrd="2" destOrd="0" parTransId="{2008F4B3-2471-4689-817A-D4AB753A485D}" sibTransId="{9615F9B7-662C-41E3-BE5C-CF15C47BBE85}"/>
    <dgm:cxn modelId="{77EF38B1-1818-4B2A-BA16-4D03CE290027}" srcId="{13CEC9C9-498B-41B2-B16D-B813430FDC50}" destId="{E98033ED-10C6-4B2F-B42E-2C941BDB5AF1}" srcOrd="3" destOrd="0" parTransId="{0D091768-1B63-457E-A471-D8648011D59F}" sibTransId="{91C8C490-4E5E-49B7-9730-5BDBCB6D1F24}"/>
    <dgm:cxn modelId="{B3F17CC8-4820-482B-A9BA-8F4F8AE2D663}" srcId="{13CEC9C9-498B-41B2-B16D-B813430FDC50}" destId="{7D8EB07B-4124-48D8-ADC9-0F3DD0FFA45A}" srcOrd="1" destOrd="0" parTransId="{73CA0CB8-CD64-46D3-BFE4-1B403BFBFEB2}" sibTransId="{A8687223-363F-4C9E-844A-A95F287D31AB}"/>
    <dgm:cxn modelId="{99217EF1-382F-4745-B2EA-40D2E561B8E0}" type="presOf" srcId="{4540177D-937B-4ACB-B353-662295AA020C}" destId="{BF5D5620-0A00-49B9-8FC1-36195EB91FED}" srcOrd="0" destOrd="0" presId="urn:microsoft.com/office/officeart/2008/layout/BendingPictureCaptionList"/>
    <dgm:cxn modelId="{8DB90AFD-65F4-49BC-A428-204E4E0BC545}" type="presParOf" srcId="{E37F396E-2111-421D-BB87-288CB2F10AED}" destId="{686A737A-3F28-4BC3-B9EF-33E92B98CA46}" srcOrd="0" destOrd="0" presId="urn:microsoft.com/office/officeart/2008/layout/BendingPictureCaptionList"/>
    <dgm:cxn modelId="{B09A2648-E63A-4264-A1CA-7721859DE899}" type="presParOf" srcId="{686A737A-3F28-4BC3-B9EF-33E92B98CA46}" destId="{DA515B12-4BDB-4621-9986-454E6D68E5CD}" srcOrd="0" destOrd="0" presId="urn:microsoft.com/office/officeart/2008/layout/BendingPictureCaptionList"/>
    <dgm:cxn modelId="{2FD61582-E7C0-4FF1-82D9-18C0ED07C1CF}" type="presParOf" srcId="{686A737A-3F28-4BC3-B9EF-33E92B98CA46}" destId="{A8D01DAE-2EC1-467A-B548-36A54BB2103D}" srcOrd="1" destOrd="0" presId="urn:microsoft.com/office/officeart/2008/layout/BendingPictureCaptionList"/>
    <dgm:cxn modelId="{EF351032-EF88-4203-8947-6AE272CD6321}" type="presParOf" srcId="{E37F396E-2111-421D-BB87-288CB2F10AED}" destId="{7BDC08B4-A638-4107-8F36-0C10BCDAD941}" srcOrd="1" destOrd="0" presId="urn:microsoft.com/office/officeart/2008/layout/BendingPictureCaptionList"/>
    <dgm:cxn modelId="{3EF1E63E-2A72-4418-A01C-55F38AF6A76B}" type="presParOf" srcId="{E37F396E-2111-421D-BB87-288CB2F10AED}" destId="{A6929F68-901E-4F2B-9EB7-38E562349956}" srcOrd="2" destOrd="0" presId="urn:microsoft.com/office/officeart/2008/layout/BendingPictureCaptionList"/>
    <dgm:cxn modelId="{0FD33E4C-3977-45A0-BF3E-D8E7AAEF2A77}" type="presParOf" srcId="{A6929F68-901E-4F2B-9EB7-38E562349956}" destId="{A673B60D-468B-4E76-98B8-EFB78C05D3FD}" srcOrd="0" destOrd="0" presId="urn:microsoft.com/office/officeart/2008/layout/BendingPictureCaptionList"/>
    <dgm:cxn modelId="{9E4A7018-E445-43E4-B564-68CB71CC2BA5}" type="presParOf" srcId="{A6929F68-901E-4F2B-9EB7-38E562349956}" destId="{F0544644-434B-4F4D-A7AA-C0D50884506D}" srcOrd="1" destOrd="0" presId="urn:microsoft.com/office/officeart/2008/layout/BendingPictureCaptionList"/>
    <dgm:cxn modelId="{6AB59225-CC8A-4613-8B1F-67AFA3AA713F}" type="presParOf" srcId="{E37F396E-2111-421D-BB87-288CB2F10AED}" destId="{6AEB161D-A0F6-47E1-87B2-FC9121268DBA}" srcOrd="3" destOrd="0" presId="urn:microsoft.com/office/officeart/2008/layout/BendingPictureCaptionList"/>
    <dgm:cxn modelId="{33DD40D9-917C-47B8-90B5-1642423153D1}" type="presParOf" srcId="{E37F396E-2111-421D-BB87-288CB2F10AED}" destId="{5E3B11BB-AB70-4B1B-9AE0-2899BC2D8BB0}" srcOrd="4" destOrd="0" presId="urn:microsoft.com/office/officeart/2008/layout/BendingPictureCaptionList"/>
    <dgm:cxn modelId="{04E85878-F55E-4C17-A30A-90ED880C98E4}" type="presParOf" srcId="{5E3B11BB-AB70-4B1B-9AE0-2899BC2D8BB0}" destId="{228ED37F-79E4-451E-8AE6-CCEB8B5BEC47}" srcOrd="0" destOrd="0" presId="urn:microsoft.com/office/officeart/2008/layout/BendingPictureCaptionList"/>
    <dgm:cxn modelId="{F1437349-C348-45EF-8AD5-FBCCF103FCAB}" type="presParOf" srcId="{5E3B11BB-AB70-4B1B-9AE0-2899BC2D8BB0}" destId="{0A1C0E11-C951-4EC5-BD1F-01C94A2ED0D6}" srcOrd="1" destOrd="0" presId="urn:microsoft.com/office/officeart/2008/layout/BendingPictureCaptionList"/>
    <dgm:cxn modelId="{FB3581B6-2C65-44B5-AC76-EB7206D21CDC}" type="presParOf" srcId="{E37F396E-2111-421D-BB87-288CB2F10AED}" destId="{35629CED-CA62-442A-84D9-9C0AF9FF3D03}" srcOrd="5" destOrd="0" presId="urn:microsoft.com/office/officeart/2008/layout/BendingPictureCaptionList"/>
    <dgm:cxn modelId="{CC635603-6F25-458A-A637-38A47E035E34}" type="presParOf" srcId="{E37F396E-2111-421D-BB87-288CB2F10AED}" destId="{DD075589-DB85-4FD5-B707-163DEA935585}" srcOrd="6" destOrd="0" presId="urn:microsoft.com/office/officeart/2008/layout/BendingPictureCaptionList"/>
    <dgm:cxn modelId="{6F605069-0BAE-44C4-82AD-D6352731FC2F}" type="presParOf" srcId="{DD075589-DB85-4FD5-B707-163DEA935585}" destId="{485DBEAD-4242-4F90-A566-61FF5871AC87}" srcOrd="0" destOrd="0" presId="urn:microsoft.com/office/officeart/2008/layout/BendingPictureCaptionList"/>
    <dgm:cxn modelId="{7F62923D-1171-4748-AB61-A8B05B67737A}" type="presParOf" srcId="{DD075589-DB85-4FD5-B707-163DEA935585}" destId="{54179582-1E61-4BEA-870D-9150BDEF4BE1}" srcOrd="1" destOrd="0" presId="urn:microsoft.com/office/officeart/2008/layout/BendingPictureCaptionList"/>
    <dgm:cxn modelId="{D34F0C4E-5A84-4102-8282-EE78A28B9F5D}" type="presParOf" srcId="{E37F396E-2111-421D-BB87-288CB2F10AED}" destId="{013E8FAB-C235-454F-A260-403CCC04CAE8}" srcOrd="7" destOrd="0" presId="urn:microsoft.com/office/officeart/2008/layout/BendingPictureCaptionList"/>
    <dgm:cxn modelId="{DCA6E094-BA63-4D1E-942C-F3BB9B9B55EE}" type="presParOf" srcId="{E37F396E-2111-421D-BB87-288CB2F10AED}" destId="{AEA565C8-47D1-4A00-9D65-D4D27A3B3591}" srcOrd="8" destOrd="0" presId="urn:microsoft.com/office/officeart/2008/layout/BendingPictureCaptionList"/>
    <dgm:cxn modelId="{AD16E047-FCA1-44CD-AD4E-7A8BE12D0722}" type="presParOf" srcId="{AEA565C8-47D1-4A00-9D65-D4D27A3B3591}" destId="{CAC1CECE-12F7-4CD2-97BB-D4153A9F94CE}" srcOrd="0" destOrd="0" presId="urn:microsoft.com/office/officeart/2008/layout/BendingPictureCaptionList"/>
    <dgm:cxn modelId="{F7D2E04C-8C74-4379-BBC3-2BE5BF49A37F}" type="presParOf" srcId="{AEA565C8-47D1-4A00-9D65-D4D27A3B3591}" destId="{BF5D5620-0A00-49B9-8FC1-36195EB91FED}" srcOrd="1" destOrd="0" presId="urn:microsoft.com/office/officeart/2008/layout/BendingPictureCaptionList"/>
    <dgm:cxn modelId="{C5099595-E553-4EE0-858A-F7807C69644C}" type="presParOf" srcId="{E37F396E-2111-421D-BB87-288CB2F10AED}" destId="{C27ACF70-5B5F-4037-B60C-E4E649C5E8FE}" srcOrd="9" destOrd="0" presId="urn:microsoft.com/office/officeart/2008/layout/BendingPictureCaptionList"/>
    <dgm:cxn modelId="{94A8838F-5EBF-4902-83F9-49B2DBF720CA}" type="presParOf" srcId="{E37F396E-2111-421D-BB87-288CB2F10AED}" destId="{8392D306-1271-4E76-83F8-78FFB59638B7}" srcOrd="10" destOrd="0" presId="urn:microsoft.com/office/officeart/2008/layout/BendingPictureCaptionList"/>
    <dgm:cxn modelId="{6E954644-43EA-4D83-AA9E-CE4A47BFDCD2}" type="presParOf" srcId="{8392D306-1271-4E76-83F8-78FFB59638B7}" destId="{D5A6E237-927D-4C4B-B682-8FE68EFE3168}" srcOrd="0" destOrd="0" presId="urn:microsoft.com/office/officeart/2008/layout/BendingPictureCaptionList"/>
    <dgm:cxn modelId="{4621C7B9-B167-4D33-A2FA-D8891FC8B5EA}" type="presParOf" srcId="{8392D306-1271-4E76-83F8-78FFB59638B7}" destId="{57D9374D-62D1-45D9-83D0-852AA3A6B593}" srcOrd="1" destOrd="0" presId="urn:microsoft.com/office/officeart/2008/layout/BendingPictureCaptionList"/>
    <dgm:cxn modelId="{593C6F7D-B42F-49D7-A1F3-CFA60E3EA20F}" type="presParOf" srcId="{E37F396E-2111-421D-BB87-288CB2F10AED}" destId="{5108675A-DB25-48DA-A2B6-F207B4DFB1C9}" srcOrd="11" destOrd="0" presId="urn:microsoft.com/office/officeart/2008/layout/BendingPictureCaptionList"/>
    <dgm:cxn modelId="{9ECF9FBE-7E31-4658-8516-94F1F814BC55}" type="presParOf" srcId="{E37F396E-2111-421D-BB87-288CB2F10AED}" destId="{02CA7425-623F-429A-AC50-140B16630AD2}" srcOrd="12" destOrd="0" presId="urn:microsoft.com/office/officeart/2008/layout/BendingPictureCaptionList"/>
    <dgm:cxn modelId="{708E3684-365F-4D6A-AB25-47BFD14C6D89}" type="presParOf" srcId="{02CA7425-623F-429A-AC50-140B16630AD2}" destId="{F61D278C-7042-4FA3-8E37-265BCD795936}" srcOrd="0" destOrd="0" presId="urn:microsoft.com/office/officeart/2008/layout/BendingPictureCaptionList"/>
    <dgm:cxn modelId="{35A80A86-ADAD-4E07-9C3B-3B9D4D2C6302}" type="presParOf" srcId="{02CA7425-623F-429A-AC50-140B16630AD2}" destId="{FEAF7808-6B67-4368-93C0-0B14E002E869}" srcOrd="1" destOrd="0" presId="urn:microsoft.com/office/officeart/2008/layout/BendingPictureCaptionList"/>
    <dgm:cxn modelId="{CF96EF9A-EF45-4AA1-95EA-C117519437AA}" type="presParOf" srcId="{E37F396E-2111-421D-BB87-288CB2F10AED}" destId="{D9290CC4-9628-420A-B664-3BBA221BE3B4}" srcOrd="13" destOrd="0" presId="urn:microsoft.com/office/officeart/2008/layout/BendingPictureCaptionList"/>
    <dgm:cxn modelId="{A4B6E84A-57E2-4A8B-81C1-ED2FAA7EE826}" type="presParOf" srcId="{E37F396E-2111-421D-BB87-288CB2F10AED}" destId="{F8BB5028-13C6-4114-91F3-232164865098}" srcOrd="14" destOrd="0" presId="urn:microsoft.com/office/officeart/2008/layout/BendingPictureCaptionList"/>
    <dgm:cxn modelId="{24F00826-0D55-49FE-9A07-DFF850602BDB}" type="presParOf" srcId="{F8BB5028-13C6-4114-91F3-232164865098}" destId="{083846C1-68AC-4678-9242-A6AFE5804048}" srcOrd="0" destOrd="0" presId="urn:microsoft.com/office/officeart/2008/layout/BendingPictureCaptionList"/>
    <dgm:cxn modelId="{6BD3510F-BDFD-43E4-BCA4-8E798AD02D13}" type="presParOf" srcId="{F8BB5028-13C6-4114-91F3-232164865098}" destId="{5A706FE0-2288-49CD-8BDC-BAF337583FC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B58951-9E70-461B-9350-FD0CBA71C5D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9A29C6B-775D-4120-9A93-CF14BF5740A2}">
      <dgm:prSet/>
      <dgm:spPr/>
      <dgm:t>
        <a:bodyPr/>
        <a:lstStyle/>
        <a:p>
          <a:pPr rtl="0"/>
          <a:r>
            <a:rPr lang="nl-NL" dirty="0"/>
            <a:t>Bingo! </a:t>
          </a:r>
          <a:r>
            <a:rPr lang="nl-NL" dirty="0">
              <a:latin typeface="Aptos Display" panose="020F0302020204030204"/>
            </a:rPr>
            <a:t>Rij en/of kolom, max 2 vragen per persoon </a:t>
          </a:r>
          <a:r>
            <a:rPr lang="nl-NL" dirty="0"/>
            <a:t>(15 Minuten)</a:t>
          </a:r>
          <a:endParaRPr lang="en-US" dirty="0"/>
        </a:p>
      </dgm:t>
    </dgm:pt>
    <dgm:pt modelId="{71642D40-AAE7-45DE-AE2C-664FC77B8C6B}" type="parTrans" cxnId="{7040E143-9879-4A33-8557-CBA8C14E1039}">
      <dgm:prSet/>
      <dgm:spPr/>
      <dgm:t>
        <a:bodyPr/>
        <a:lstStyle/>
        <a:p>
          <a:endParaRPr lang="en-US"/>
        </a:p>
      </dgm:t>
    </dgm:pt>
    <dgm:pt modelId="{56D07047-FEFC-4C17-AD44-4FCA9C763F40}" type="sibTrans" cxnId="{7040E143-9879-4A33-8557-CBA8C14E1039}">
      <dgm:prSet/>
      <dgm:spPr/>
      <dgm:t>
        <a:bodyPr/>
        <a:lstStyle/>
        <a:p>
          <a:endParaRPr lang="en-US"/>
        </a:p>
      </dgm:t>
    </dgm:pt>
    <dgm:pt modelId="{376CB587-B187-4109-9845-C6BBF930E74D}">
      <dgm:prSet/>
      <dgm:spPr/>
      <dgm:t>
        <a:bodyPr/>
        <a:lstStyle/>
        <a:p>
          <a:r>
            <a:rPr lang="nl-NL" dirty="0"/>
            <a:t>Wie ben je en uit welke regio kom je?</a:t>
          </a:r>
          <a:endParaRPr lang="en-US" dirty="0"/>
        </a:p>
      </dgm:t>
    </dgm:pt>
    <dgm:pt modelId="{DDA5873C-03C9-47E9-A458-01B7C1B01D12}" type="parTrans" cxnId="{87646AA5-3157-45C2-BDFF-7373D7B98DC4}">
      <dgm:prSet/>
      <dgm:spPr/>
      <dgm:t>
        <a:bodyPr/>
        <a:lstStyle/>
        <a:p>
          <a:endParaRPr lang="en-US"/>
        </a:p>
      </dgm:t>
    </dgm:pt>
    <dgm:pt modelId="{050E138E-8327-4E86-B81F-56382A4E2C97}" type="sibTrans" cxnId="{87646AA5-3157-45C2-BDFF-7373D7B98DC4}">
      <dgm:prSet/>
      <dgm:spPr/>
      <dgm:t>
        <a:bodyPr/>
        <a:lstStyle/>
        <a:p>
          <a:endParaRPr lang="en-US"/>
        </a:p>
      </dgm:t>
    </dgm:pt>
    <dgm:pt modelId="{49E52CA9-6277-450A-93F4-3E192FA6E5CD}">
      <dgm:prSet/>
      <dgm:spPr/>
      <dgm:t>
        <a:bodyPr/>
        <a:lstStyle/>
        <a:p>
          <a:r>
            <a:rPr lang="nl-NL" dirty="0"/>
            <a:t>Wat kun je inbrengen over dit thema?</a:t>
          </a:r>
          <a:endParaRPr lang="en-US" dirty="0"/>
        </a:p>
      </dgm:t>
    </dgm:pt>
    <dgm:pt modelId="{917F9C5F-58F5-49C4-B25F-14E38F0FBA30}" type="parTrans" cxnId="{5BB6773A-892B-4DC3-BA48-DE519E411ABF}">
      <dgm:prSet/>
      <dgm:spPr/>
      <dgm:t>
        <a:bodyPr/>
        <a:lstStyle/>
        <a:p>
          <a:endParaRPr lang="en-US"/>
        </a:p>
      </dgm:t>
    </dgm:pt>
    <dgm:pt modelId="{00ED3939-651B-4A26-98F4-8DA51EEC2B6F}" type="sibTrans" cxnId="{5BB6773A-892B-4DC3-BA48-DE519E411ABF}">
      <dgm:prSet/>
      <dgm:spPr/>
      <dgm:t>
        <a:bodyPr/>
        <a:lstStyle/>
        <a:p>
          <a:endParaRPr lang="en-US"/>
        </a:p>
      </dgm:t>
    </dgm:pt>
    <dgm:pt modelId="{66E97421-32F7-4B4E-81AB-855B3A945FE3}">
      <dgm:prSet/>
      <dgm:spPr/>
      <dgm:t>
        <a:bodyPr/>
        <a:lstStyle/>
        <a:p>
          <a:r>
            <a:rPr lang="nl-NL" dirty="0"/>
            <a:t>Waar wil je meer over weten binnen dit thema? (15 Minuten)</a:t>
          </a:r>
          <a:endParaRPr lang="en-US" dirty="0"/>
        </a:p>
      </dgm:t>
    </dgm:pt>
    <dgm:pt modelId="{19CFF351-8B5A-4261-848F-E96506FD0BC4}" type="parTrans" cxnId="{957209CD-3204-4779-B034-F6C711AA9150}">
      <dgm:prSet/>
      <dgm:spPr/>
      <dgm:t>
        <a:bodyPr/>
        <a:lstStyle/>
        <a:p>
          <a:endParaRPr lang="en-US"/>
        </a:p>
      </dgm:t>
    </dgm:pt>
    <dgm:pt modelId="{2D74B648-CA59-4536-A675-3E4064B5B251}" type="sibTrans" cxnId="{957209CD-3204-4779-B034-F6C711AA9150}">
      <dgm:prSet/>
      <dgm:spPr/>
      <dgm:t>
        <a:bodyPr/>
        <a:lstStyle/>
        <a:p>
          <a:endParaRPr lang="en-US"/>
        </a:p>
      </dgm:t>
    </dgm:pt>
    <dgm:pt modelId="{16DB3053-E112-4880-8B30-FCB7F380612B}" type="pres">
      <dgm:prSet presAssocID="{A3B58951-9E70-461B-9350-FD0CBA71C5D3}" presName="outerComposite" presStyleCnt="0">
        <dgm:presLayoutVars>
          <dgm:chMax val="5"/>
          <dgm:dir/>
          <dgm:resizeHandles val="exact"/>
        </dgm:presLayoutVars>
      </dgm:prSet>
      <dgm:spPr/>
    </dgm:pt>
    <dgm:pt modelId="{4D9EBD46-04EE-493F-B1C3-801E3C1232ED}" type="pres">
      <dgm:prSet presAssocID="{A3B58951-9E70-461B-9350-FD0CBA71C5D3}" presName="dummyMaxCanvas" presStyleCnt="0">
        <dgm:presLayoutVars/>
      </dgm:prSet>
      <dgm:spPr/>
    </dgm:pt>
    <dgm:pt modelId="{3CF65C1D-B1FD-489C-96C7-581AD3252BD8}" type="pres">
      <dgm:prSet presAssocID="{A3B58951-9E70-461B-9350-FD0CBA71C5D3}" presName="FourNodes_1" presStyleLbl="node1" presStyleIdx="0" presStyleCnt="4">
        <dgm:presLayoutVars>
          <dgm:bulletEnabled val="1"/>
        </dgm:presLayoutVars>
      </dgm:prSet>
      <dgm:spPr/>
    </dgm:pt>
    <dgm:pt modelId="{B08F7302-FD7D-4D45-8C87-DC9EAC3426A8}" type="pres">
      <dgm:prSet presAssocID="{A3B58951-9E70-461B-9350-FD0CBA71C5D3}" presName="FourNodes_2" presStyleLbl="node1" presStyleIdx="1" presStyleCnt="4">
        <dgm:presLayoutVars>
          <dgm:bulletEnabled val="1"/>
        </dgm:presLayoutVars>
      </dgm:prSet>
      <dgm:spPr/>
    </dgm:pt>
    <dgm:pt modelId="{107372F8-32A0-4A24-97A4-445794CD05D1}" type="pres">
      <dgm:prSet presAssocID="{A3B58951-9E70-461B-9350-FD0CBA71C5D3}" presName="FourNodes_3" presStyleLbl="node1" presStyleIdx="2" presStyleCnt="4">
        <dgm:presLayoutVars>
          <dgm:bulletEnabled val="1"/>
        </dgm:presLayoutVars>
      </dgm:prSet>
      <dgm:spPr/>
    </dgm:pt>
    <dgm:pt modelId="{0189FDB0-7FFC-423B-A279-F446DC7C12CD}" type="pres">
      <dgm:prSet presAssocID="{A3B58951-9E70-461B-9350-FD0CBA71C5D3}" presName="FourNodes_4" presStyleLbl="node1" presStyleIdx="3" presStyleCnt="4">
        <dgm:presLayoutVars>
          <dgm:bulletEnabled val="1"/>
        </dgm:presLayoutVars>
      </dgm:prSet>
      <dgm:spPr/>
    </dgm:pt>
    <dgm:pt modelId="{31E1031E-6A5A-4788-978B-BB54418B70C3}" type="pres">
      <dgm:prSet presAssocID="{A3B58951-9E70-461B-9350-FD0CBA71C5D3}" presName="FourConn_1-2" presStyleLbl="fgAccFollowNode1" presStyleIdx="0" presStyleCnt="3">
        <dgm:presLayoutVars>
          <dgm:bulletEnabled val="1"/>
        </dgm:presLayoutVars>
      </dgm:prSet>
      <dgm:spPr/>
    </dgm:pt>
    <dgm:pt modelId="{0C3522D3-E0B4-4A14-B83E-D4B16891C6B0}" type="pres">
      <dgm:prSet presAssocID="{A3B58951-9E70-461B-9350-FD0CBA71C5D3}" presName="FourConn_2-3" presStyleLbl="fgAccFollowNode1" presStyleIdx="1" presStyleCnt="3">
        <dgm:presLayoutVars>
          <dgm:bulletEnabled val="1"/>
        </dgm:presLayoutVars>
      </dgm:prSet>
      <dgm:spPr/>
    </dgm:pt>
    <dgm:pt modelId="{4C0253DF-4B2F-404E-9E6A-39A028401428}" type="pres">
      <dgm:prSet presAssocID="{A3B58951-9E70-461B-9350-FD0CBA71C5D3}" presName="FourConn_3-4" presStyleLbl="fgAccFollowNode1" presStyleIdx="2" presStyleCnt="3">
        <dgm:presLayoutVars>
          <dgm:bulletEnabled val="1"/>
        </dgm:presLayoutVars>
      </dgm:prSet>
      <dgm:spPr/>
    </dgm:pt>
    <dgm:pt modelId="{C46DCE3D-1336-427A-BE82-9EB83F120AB4}" type="pres">
      <dgm:prSet presAssocID="{A3B58951-9E70-461B-9350-FD0CBA71C5D3}" presName="FourNodes_1_text" presStyleLbl="node1" presStyleIdx="3" presStyleCnt="4">
        <dgm:presLayoutVars>
          <dgm:bulletEnabled val="1"/>
        </dgm:presLayoutVars>
      </dgm:prSet>
      <dgm:spPr/>
    </dgm:pt>
    <dgm:pt modelId="{45C2D491-8E16-4DAC-A12D-145769219F39}" type="pres">
      <dgm:prSet presAssocID="{A3B58951-9E70-461B-9350-FD0CBA71C5D3}" presName="FourNodes_2_text" presStyleLbl="node1" presStyleIdx="3" presStyleCnt="4">
        <dgm:presLayoutVars>
          <dgm:bulletEnabled val="1"/>
        </dgm:presLayoutVars>
      </dgm:prSet>
      <dgm:spPr/>
    </dgm:pt>
    <dgm:pt modelId="{532C8A30-D1C2-4552-9DA2-D143729E5A47}" type="pres">
      <dgm:prSet presAssocID="{A3B58951-9E70-461B-9350-FD0CBA71C5D3}" presName="FourNodes_3_text" presStyleLbl="node1" presStyleIdx="3" presStyleCnt="4">
        <dgm:presLayoutVars>
          <dgm:bulletEnabled val="1"/>
        </dgm:presLayoutVars>
      </dgm:prSet>
      <dgm:spPr/>
    </dgm:pt>
    <dgm:pt modelId="{FF82339D-45FD-41F7-B9B0-DFFDE6B7B078}" type="pres">
      <dgm:prSet presAssocID="{A3B58951-9E70-461B-9350-FD0CBA71C5D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A99DD0C-6082-4EEF-90B8-3EE306D77BA9}" type="presOf" srcId="{050E138E-8327-4E86-B81F-56382A4E2C97}" destId="{0C3522D3-E0B4-4A14-B83E-D4B16891C6B0}" srcOrd="0" destOrd="0" presId="urn:microsoft.com/office/officeart/2005/8/layout/vProcess5"/>
    <dgm:cxn modelId="{F6D8E51E-7EA5-4648-8262-B869F234F505}" type="presOf" srcId="{376CB587-B187-4109-9845-C6BBF930E74D}" destId="{45C2D491-8E16-4DAC-A12D-145769219F39}" srcOrd="1" destOrd="0" presId="urn:microsoft.com/office/officeart/2005/8/layout/vProcess5"/>
    <dgm:cxn modelId="{7993272D-83CA-483C-94C2-9737937F66B0}" type="presOf" srcId="{29A29C6B-775D-4120-9A93-CF14BF5740A2}" destId="{3CF65C1D-B1FD-489C-96C7-581AD3252BD8}" srcOrd="0" destOrd="0" presId="urn:microsoft.com/office/officeart/2005/8/layout/vProcess5"/>
    <dgm:cxn modelId="{4356772E-1F92-4D02-A26A-236C7D91BE6C}" type="presOf" srcId="{66E97421-32F7-4B4E-81AB-855B3A945FE3}" destId="{0189FDB0-7FFC-423B-A279-F446DC7C12CD}" srcOrd="0" destOrd="0" presId="urn:microsoft.com/office/officeart/2005/8/layout/vProcess5"/>
    <dgm:cxn modelId="{5BB6773A-892B-4DC3-BA48-DE519E411ABF}" srcId="{A3B58951-9E70-461B-9350-FD0CBA71C5D3}" destId="{49E52CA9-6277-450A-93F4-3E192FA6E5CD}" srcOrd="2" destOrd="0" parTransId="{917F9C5F-58F5-49C4-B25F-14E38F0FBA30}" sibTransId="{00ED3939-651B-4A26-98F4-8DA51EEC2B6F}"/>
    <dgm:cxn modelId="{7040E143-9879-4A33-8557-CBA8C14E1039}" srcId="{A3B58951-9E70-461B-9350-FD0CBA71C5D3}" destId="{29A29C6B-775D-4120-9A93-CF14BF5740A2}" srcOrd="0" destOrd="0" parTransId="{71642D40-AAE7-45DE-AE2C-664FC77B8C6B}" sibTransId="{56D07047-FEFC-4C17-AD44-4FCA9C763F40}"/>
    <dgm:cxn modelId="{F7C12C4F-9156-49BD-A23C-EEB432CD0A75}" type="presOf" srcId="{29A29C6B-775D-4120-9A93-CF14BF5740A2}" destId="{C46DCE3D-1336-427A-BE82-9EB83F120AB4}" srcOrd="1" destOrd="0" presId="urn:microsoft.com/office/officeart/2005/8/layout/vProcess5"/>
    <dgm:cxn modelId="{C1156F51-3B21-4A65-99E8-118679AFCBC7}" type="presOf" srcId="{A3B58951-9E70-461B-9350-FD0CBA71C5D3}" destId="{16DB3053-E112-4880-8B30-FCB7F380612B}" srcOrd="0" destOrd="0" presId="urn:microsoft.com/office/officeart/2005/8/layout/vProcess5"/>
    <dgm:cxn modelId="{549ED393-66BE-4707-B1BD-7E7075647977}" type="presOf" srcId="{66E97421-32F7-4B4E-81AB-855B3A945FE3}" destId="{FF82339D-45FD-41F7-B9B0-DFFDE6B7B078}" srcOrd="1" destOrd="0" presId="urn:microsoft.com/office/officeart/2005/8/layout/vProcess5"/>
    <dgm:cxn modelId="{87646AA5-3157-45C2-BDFF-7373D7B98DC4}" srcId="{A3B58951-9E70-461B-9350-FD0CBA71C5D3}" destId="{376CB587-B187-4109-9845-C6BBF930E74D}" srcOrd="1" destOrd="0" parTransId="{DDA5873C-03C9-47E9-A458-01B7C1B01D12}" sibTransId="{050E138E-8327-4E86-B81F-56382A4E2C97}"/>
    <dgm:cxn modelId="{957209CD-3204-4779-B034-F6C711AA9150}" srcId="{A3B58951-9E70-461B-9350-FD0CBA71C5D3}" destId="{66E97421-32F7-4B4E-81AB-855B3A945FE3}" srcOrd="3" destOrd="0" parTransId="{19CFF351-8B5A-4261-848F-E96506FD0BC4}" sibTransId="{2D74B648-CA59-4536-A675-3E4064B5B251}"/>
    <dgm:cxn modelId="{03078AD8-9320-4A47-BDBF-BB2CB9948B1D}" type="presOf" srcId="{56D07047-FEFC-4C17-AD44-4FCA9C763F40}" destId="{31E1031E-6A5A-4788-978B-BB54418B70C3}" srcOrd="0" destOrd="0" presId="urn:microsoft.com/office/officeart/2005/8/layout/vProcess5"/>
    <dgm:cxn modelId="{5C0D96DE-02EE-4869-BEA5-C42C7C5E980D}" type="presOf" srcId="{49E52CA9-6277-450A-93F4-3E192FA6E5CD}" destId="{107372F8-32A0-4A24-97A4-445794CD05D1}" srcOrd="0" destOrd="0" presId="urn:microsoft.com/office/officeart/2005/8/layout/vProcess5"/>
    <dgm:cxn modelId="{2BF31EDF-9F8D-4048-8E68-E6AA50AB6D0F}" type="presOf" srcId="{376CB587-B187-4109-9845-C6BBF930E74D}" destId="{B08F7302-FD7D-4D45-8C87-DC9EAC3426A8}" srcOrd="0" destOrd="0" presId="urn:microsoft.com/office/officeart/2005/8/layout/vProcess5"/>
    <dgm:cxn modelId="{387267E9-EF7F-4447-B3C8-AE13A4559ACD}" type="presOf" srcId="{00ED3939-651B-4A26-98F4-8DA51EEC2B6F}" destId="{4C0253DF-4B2F-404E-9E6A-39A028401428}" srcOrd="0" destOrd="0" presId="urn:microsoft.com/office/officeart/2005/8/layout/vProcess5"/>
    <dgm:cxn modelId="{EFFDECF0-BF25-4410-B5EC-38C0394C3106}" type="presOf" srcId="{49E52CA9-6277-450A-93F4-3E192FA6E5CD}" destId="{532C8A30-D1C2-4552-9DA2-D143729E5A47}" srcOrd="1" destOrd="0" presId="urn:microsoft.com/office/officeart/2005/8/layout/vProcess5"/>
    <dgm:cxn modelId="{05370FF9-0EC6-48DD-964C-45B35020A0EC}" type="presParOf" srcId="{16DB3053-E112-4880-8B30-FCB7F380612B}" destId="{4D9EBD46-04EE-493F-B1C3-801E3C1232ED}" srcOrd="0" destOrd="0" presId="urn:microsoft.com/office/officeart/2005/8/layout/vProcess5"/>
    <dgm:cxn modelId="{B73ED7D7-4182-47CE-A624-AC3EAF9020B3}" type="presParOf" srcId="{16DB3053-E112-4880-8B30-FCB7F380612B}" destId="{3CF65C1D-B1FD-489C-96C7-581AD3252BD8}" srcOrd="1" destOrd="0" presId="urn:microsoft.com/office/officeart/2005/8/layout/vProcess5"/>
    <dgm:cxn modelId="{FC2A6B45-3486-425A-B5DA-1B2C73D2C855}" type="presParOf" srcId="{16DB3053-E112-4880-8B30-FCB7F380612B}" destId="{B08F7302-FD7D-4D45-8C87-DC9EAC3426A8}" srcOrd="2" destOrd="0" presId="urn:microsoft.com/office/officeart/2005/8/layout/vProcess5"/>
    <dgm:cxn modelId="{6336FB7F-AB2B-46A5-826D-27F2CE27B0A9}" type="presParOf" srcId="{16DB3053-E112-4880-8B30-FCB7F380612B}" destId="{107372F8-32A0-4A24-97A4-445794CD05D1}" srcOrd="3" destOrd="0" presId="urn:microsoft.com/office/officeart/2005/8/layout/vProcess5"/>
    <dgm:cxn modelId="{C070CB9B-A48C-4798-BE89-9D856737E79A}" type="presParOf" srcId="{16DB3053-E112-4880-8B30-FCB7F380612B}" destId="{0189FDB0-7FFC-423B-A279-F446DC7C12CD}" srcOrd="4" destOrd="0" presId="urn:microsoft.com/office/officeart/2005/8/layout/vProcess5"/>
    <dgm:cxn modelId="{FB291711-2F9A-42B3-B322-741FAB5EBF28}" type="presParOf" srcId="{16DB3053-E112-4880-8B30-FCB7F380612B}" destId="{31E1031E-6A5A-4788-978B-BB54418B70C3}" srcOrd="5" destOrd="0" presId="urn:microsoft.com/office/officeart/2005/8/layout/vProcess5"/>
    <dgm:cxn modelId="{11E4D4FA-7692-4B71-B724-522A290E48BC}" type="presParOf" srcId="{16DB3053-E112-4880-8B30-FCB7F380612B}" destId="{0C3522D3-E0B4-4A14-B83E-D4B16891C6B0}" srcOrd="6" destOrd="0" presId="urn:microsoft.com/office/officeart/2005/8/layout/vProcess5"/>
    <dgm:cxn modelId="{FA0BF8A8-FA02-492C-9AE2-17D4DBFD6030}" type="presParOf" srcId="{16DB3053-E112-4880-8B30-FCB7F380612B}" destId="{4C0253DF-4B2F-404E-9E6A-39A028401428}" srcOrd="7" destOrd="0" presId="urn:microsoft.com/office/officeart/2005/8/layout/vProcess5"/>
    <dgm:cxn modelId="{1D12F874-188D-468E-8886-EA717802DDAB}" type="presParOf" srcId="{16DB3053-E112-4880-8B30-FCB7F380612B}" destId="{C46DCE3D-1336-427A-BE82-9EB83F120AB4}" srcOrd="8" destOrd="0" presId="urn:microsoft.com/office/officeart/2005/8/layout/vProcess5"/>
    <dgm:cxn modelId="{4E46E9E0-8E80-48BB-9A39-C4B74997AFC6}" type="presParOf" srcId="{16DB3053-E112-4880-8B30-FCB7F380612B}" destId="{45C2D491-8E16-4DAC-A12D-145769219F39}" srcOrd="9" destOrd="0" presId="urn:microsoft.com/office/officeart/2005/8/layout/vProcess5"/>
    <dgm:cxn modelId="{D6C52C7A-1252-4C5E-B846-BACE12BBB756}" type="presParOf" srcId="{16DB3053-E112-4880-8B30-FCB7F380612B}" destId="{532C8A30-D1C2-4552-9DA2-D143729E5A47}" srcOrd="10" destOrd="0" presId="urn:microsoft.com/office/officeart/2005/8/layout/vProcess5"/>
    <dgm:cxn modelId="{CED56096-D47F-4868-AAF1-D340A007886A}" type="presParOf" srcId="{16DB3053-E112-4880-8B30-FCB7F380612B}" destId="{FF82339D-45FD-41F7-B9B0-DFFDE6B7B07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15B12-4BDB-4621-9986-454E6D68E5CD}">
      <dsp:nvSpPr>
        <dsp:cNvPr id="0" name=""/>
        <dsp:cNvSpPr/>
      </dsp:nvSpPr>
      <dsp:spPr>
        <a:xfrm>
          <a:off x="541218" y="1110"/>
          <a:ext cx="2132830" cy="17062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01DAE-2EC1-467A-B548-36A54BB2103D}">
      <dsp:nvSpPr>
        <dsp:cNvPr id="0" name=""/>
        <dsp:cNvSpPr/>
      </dsp:nvSpPr>
      <dsp:spPr>
        <a:xfrm>
          <a:off x="733173" y="1536748"/>
          <a:ext cx="1898219" cy="59719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/>
            <a:t>Institutionele vraagstukken</a:t>
          </a:r>
        </a:p>
      </dsp:txBody>
      <dsp:txXfrm>
        <a:off x="733173" y="1536748"/>
        <a:ext cx="1898219" cy="597192"/>
      </dsp:txXfrm>
    </dsp:sp>
    <dsp:sp modelId="{A673B60D-468B-4E76-98B8-EFB78C05D3FD}">
      <dsp:nvSpPr>
        <dsp:cNvPr id="0" name=""/>
        <dsp:cNvSpPr/>
      </dsp:nvSpPr>
      <dsp:spPr>
        <a:xfrm>
          <a:off x="2887332" y="1110"/>
          <a:ext cx="2132830" cy="17062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44644-434B-4F4D-A7AA-C0D50884506D}">
      <dsp:nvSpPr>
        <dsp:cNvPr id="0" name=""/>
        <dsp:cNvSpPr/>
      </dsp:nvSpPr>
      <dsp:spPr>
        <a:xfrm>
          <a:off x="3079286" y="1536748"/>
          <a:ext cx="1898219" cy="59719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1736021"/>
            <a:satOff val="-118"/>
            <a:lumOff val="2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/>
            <a:t>Inwonerparticipatie</a:t>
          </a:r>
        </a:p>
      </dsp:txBody>
      <dsp:txXfrm>
        <a:off x="3079286" y="1536748"/>
        <a:ext cx="1898219" cy="597192"/>
      </dsp:txXfrm>
    </dsp:sp>
    <dsp:sp modelId="{228ED37F-79E4-451E-8AE6-CCEB8B5BEC47}">
      <dsp:nvSpPr>
        <dsp:cNvPr id="0" name=""/>
        <dsp:cNvSpPr/>
      </dsp:nvSpPr>
      <dsp:spPr>
        <a:xfrm>
          <a:off x="5233446" y="1110"/>
          <a:ext cx="2132830" cy="17062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C0E11-C951-4EC5-BD1F-01C94A2ED0D6}">
      <dsp:nvSpPr>
        <dsp:cNvPr id="0" name=""/>
        <dsp:cNvSpPr/>
      </dsp:nvSpPr>
      <dsp:spPr>
        <a:xfrm>
          <a:off x="5425400" y="1536748"/>
          <a:ext cx="1898219" cy="59719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3472043"/>
            <a:satOff val="-236"/>
            <a:lumOff val="5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err="1"/>
            <a:t>Governance</a:t>
          </a:r>
          <a:r>
            <a:rPr lang="nl-NL" sz="1400" b="1" kern="1200"/>
            <a:t> en organisatiekracht</a:t>
          </a:r>
        </a:p>
      </dsp:txBody>
      <dsp:txXfrm>
        <a:off x="5425400" y="1536748"/>
        <a:ext cx="1898219" cy="597192"/>
      </dsp:txXfrm>
    </dsp:sp>
    <dsp:sp modelId="{485DBEAD-4242-4F90-A566-61FF5871AC87}">
      <dsp:nvSpPr>
        <dsp:cNvPr id="0" name=""/>
        <dsp:cNvSpPr/>
      </dsp:nvSpPr>
      <dsp:spPr>
        <a:xfrm>
          <a:off x="7579559" y="1110"/>
          <a:ext cx="2132830" cy="17062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79582-1E61-4BEA-870D-9150BDEF4BE1}">
      <dsp:nvSpPr>
        <dsp:cNvPr id="0" name=""/>
        <dsp:cNvSpPr/>
      </dsp:nvSpPr>
      <dsp:spPr>
        <a:xfrm>
          <a:off x="7771514" y="1536748"/>
          <a:ext cx="1898219" cy="59719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5208064"/>
            <a:satOff val="-354"/>
            <a:lumOff val="8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/>
            <a:t>Interprofessionele samenwerking</a:t>
          </a:r>
        </a:p>
      </dsp:txBody>
      <dsp:txXfrm>
        <a:off x="7771514" y="1536748"/>
        <a:ext cx="1898219" cy="597192"/>
      </dsp:txXfrm>
    </dsp:sp>
    <dsp:sp modelId="{CAC1CECE-12F7-4CD2-97BB-D4153A9F94CE}">
      <dsp:nvSpPr>
        <dsp:cNvPr id="0" name=""/>
        <dsp:cNvSpPr/>
      </dsp:nvSpPr>
      <dsp:spPr>
        <a:xfrm>
          <a:off x="541218" y="2347224"/>
          <a:ext cx="2132830" cy="170626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D5620-0A00-49B9-8FC1-36195EB91FED}">
      <dsp:nvSpPr>
        <dsp:cNvPr id="0" name=""/>
        <dsp:cNvSpPr/>
      </dsp:nvSpPr>
      <dsp:spPr>
        <a:xfrm>
          <a:off x="733173" y="3882862"/>
          <a:ext cx="1898219" cy="59719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6944086"/>
            <a:satOff val="-472"/>
            <a:lumOff val="11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/>
            <a:t>Zorginhoudelijk</a:t>
          </a:r>
        </a:p>
      </dsp:txBody>
      <dsp:txXfrm>
        <a:off x="733173" y="3882862"/>
        <a:ext cx="1898219" cy="597192"/>
      </dsp:txXfrm>
    </dsp:sp>
    <dsp:sp modelId="{D5A6E237-927D-4C4B-B682-8FE68EFE3168}">
      <dsp:nvSpPr>
        <dsp:cNvPr id="0" name=""/>
        <dsp:cNvSpPr/>
      </dsp:nvSpPr>
      <dsp:spPr>
        <a:xfrm>
          <a:off x="2942977" y="2313832"/>
          <a:ext cx="2132830" cy="170626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13000" b="-1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9374D-62D1-45D9-83D0-852AA3A6B593}">
      <dsp:nvSpPr>
        <dsp:cNvPr id="0" name=""/>
        <dsp:cNvSpPr/>
      </dsp:nvSpPr>
      <dsp:spPr>
        <a:xfrm>
          <a:off x="3079286" y="3882862"/>
          <a:ext cx="1898219" cy="59719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8680107"/>
            <a:satOff val="-590"/>
            <a:lumOff val="14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/>
            <a:t>Sociaal domein</a:t>
          </a:r>
        </a:p>
      </dsp:txBody>
      <dsp:txXfrm>
        <a:off x="3079286" y="3882862"/>
        <a:ext cx="1898219" cy="597192"/>
      </dsp:txXfrm>
    </dsp:sp>
    <dsp:sp modelId="{F61D278C-7042-4FA3-8E37-265BCD795936}">
      <dsp:nvSpPr>
        <dsp:cNvPr id="0" name=""/>
        <dsp:cNvSpPr/>
      </dsp:nvSpPr>
      <dsp:spPr>
        <a:xfrm>
          <a:off x="5192346" y="2367767"/>
          <a:ext cx="2132830" cy="170626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F7808-6B67-4368-93C0-0B14E002E869}">
      <dsp:nvSpPr>
        <dsp:cNvPr id="0" name=""/>
        <dsp:cNvSpPr/>
      </dsp:nvSpPr>
      <dsp:spPr>
        <a:xfrm>
          <a:off x="5425400" y="3882862"/>
          <a:ext cx="1898219" cy="59719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10416129"/>
            <a:satOff val="-708"/>
            <a:lumOff val="16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/>
            <a:t>Gelijke kansen</a:t>
          </a:r>
        </a:p>
      </dsp:txBody>
      <dsp:txXfrm>
        <a:off x="5425400" y="3882862"/>
        <a:ext cx="1898219" cy="597192"/>
      </dsp:txXfrm>
    </dsp:sp>
    <dsp:sp modelId="{083846C1-68AC-4678-9242-A6AFE5804048}">
      <dsp:nvSpPr>
        <dsp:cNvPr id="0" name=""/>
        <dsp:cNvSpPr/>
      </dsp:nvSpPr>
      <dsp:spPr>
        <a:xfrm>
          <a:off x="7579559" y="2347224"/>
          <a:ext cx="2132830" cy="1706264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06FE0-2288-49CD-8BDC-BAF337583FCF}">
      <dsp:nvSpPr>
        <dsp:cNvPr id="0" name=""/>
        <dsp:cNvSpPr/>
      </dsp:nvSpPr>
      <dsp:spPr>
        <a:xfrm>
          <a:off x="7771514" y="3882862"/>
          <a:ext cx="1898219" cy="59719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/>
            <a:t>Digitalisering &amp; EHealth</a:t>
          </a:r>
        </a:p>
      </dsp:txBody>
      <dsp:txXfrm>
        <a:off x="7771514" y="3882862"/>
        <a:ext cx="1898219" cy="597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65C1D-B1FD-489C-96C7-581AD3252BD8}">
      <dsp:nvSpPr>
        <dsp:cNvPr id="0" name=""/>
        <dsp:cNvSpPr/>
      </dsp:nvSpPr>
      <dsp:spPr>
        <a:xfrm>
          <a:off x="0" y="0"/>
          <a:ext cx="8418736" cy="571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Bingo! </a:t>
          </a:r>
          <a:r>
            <a:rPr lang="nl-NL" sz="2200" kern="1200" dirty="0">
              <a:latin typeface="Aptos Display" panose="020F0302020204030204"/>
            </a:rPr>
            <a:t>Rij en/of kolom, max 2 vragen per persoon </a:t>
          </a:r>
          <a:r>
            <a:rPr lang="nl-NL" sz="2200" kern="1200" dirty="0"/>
            <a:t>(15 Minuten)</a:t>
          </a:r>
          <a:endParaRPr lang="en-US" sz="2200" kern="1200" dirty="0"/>
        </a:p>
      </dsp:txBody>
      <dsp:txXfrm>
        <a:off x="16739" y="16739"/>
        <a:ext cx="7753726" cy="538043"/>
      </dsp:txXfrm>
    </dsp:sp>
    <dsp:sp modelId="{B08F7302-FD7D-4D45-8C87-DC9EAC3426A8}">
      <dsp:nvSpPr>
        <dsp:cNvPr id="0" name=""/>
        <dsp:cNvSpPr/>
      </dsp:nvSpPr>
      <dsp:spPr>
        <a:xfrm>
          <a:off x="705069" y="675435"/>
          <a:ext cx="8418736" cy="571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Wie ben je en uit welke regio kom je?</a:t>
          </a:r>
          <a:endParaRPr lang="en-US" sz="2200" kern="1200" dirty="0"/>
        </a:p>
      </dsp:txBody>
      <dsp:txXfrm>
        <a:off x="721808" y="692174"/>
        <a:ext cx="7308699" cy="538043"/>
      </dsp:txXfrm>
    </dsp:sp>
    <dsp:sp modelId="{107372F8-32A0-4A24-97A4-445794CD05D1}">
      <dsp:nvSpPr>
        <dsp:cNvPr id="0" name=""/>
        <dsp:cNvSpPr/>
      </dsp:nvSpPr>
      <dsp:spPr>
        <a:xfrm>
          <a:off x="1399614" y="1350870"/>
          <a:ext cx="8418736" cy="571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Wat kun je inbrengen over dit thema?</a:t>
          </a:r>
          <a:endParaRPr lang="en-US" sz="2200" kern="1200" dirty="0"/>
        </a:p>
      </dsp:txBody>
      <dsp:txXfrm>
        <a:off x="1416353" y="1367609"/>
        <a:ext cx="7319223" cy="538043"/>
      </dsp:txXfrm>
    </dsp:sp>
    <dsp:sp modelId="{0189FDB0-7FFC-423B-A279-F446DC7C12CD}">
      <dsp:nvSpPr>
        <dsp:cNvPr id="0" name=""/>
        <dsp:cNvSpPr/>
      </dsp:nvSpPr>
      <dsp:spPr>
        <a:xfrm>
          <a:off x="2104683" y="2026305"/>
          <a:ext cx="8418736" cy="571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Waar wil je meer over weten binnen dit thema? (15 Minuten)</a:t>
          </a:r>
          <a:endParaRPr lang="en-US" sz="2200" kern="1200" dirty="0"/>
        </a:p>
      </dsp:txBody>
      <dsp:txXfrm>
        <a:off x="2121422" y="2043044"/>
        <a:ext cx="7308699" cy="538043"/>
      </dsp:txXfrm>
    </dsp:sp>
    <dsp:sp modelId="{31E1031E-6A5A-4788-978B-BB54418B70C3}">
      <dsp:nvSpPr>
        <dsp:cNvPr id="0" name=""/>
        <dsp:cNvSpPr/>
      </dsp:nvSpPr>
      <dsp:spPr>
        <a:xfrm>
          <a:off x="8047246" y="437733"/>
          <a:ext cx="371489" cy="37148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8130831" y="437733"/>
        <a:ext cx="204319" cy="279545"/>
      </dsp:txXfrm>
    </dsp:sp>
    <dsp:sp modelId="{0C3522D3-E0B4-4A14-B83E-D4B16891C6B0}">
      <dsp:nvSpPr>
        <dsp:cNvPr id="0" name=""/>
        <dsp:cNvSpPr/>
      </dsp:nvSpPr>
      <dsp:spPr>
        <a:xfrm>
          <a:off x="8752315" y="1113168"/>
          <a:ext cx="371489" cy="37148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8835900" y="1113168"/>
        <a:ext cx="204319" cy="279545"/>
      </dsp:txXfrm>
    </dsp:sp>
    <dsp:sp modelId="{4C0253DF-4B2F-404E-9E6A-39A028401428}">
      <dsp:nvSpPr>
        <dsp:cNvPr id="0" name=""/>
        <dsp:cNvSpPr/>
      </dsp:nvSpPr>
      <dsp:spPr>
        <a:xfrm>
          <a:off x="9446861" y="1788603"/>
          <a:ext cx="371489" cy="37148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9530446" y="1788603"/>
        <a:ext cx="204319" cy="279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1741C-76DE-4554-955A-85F8593FA686}" type="datetimeFigureOut">
              <a:t>9/24/2025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66662-FDA6-4EC2-A9BB-5799932D0FC1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049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musuniversity.eu.qualtrics.com/jfe/form/SV_08pJbg6fa0ibTN4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>
              <a:latin typeface="Exo 2"/>
            </a:endParaRP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73E2-AD52-9847-8D0B-C20700664DE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643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E9E4B-F19F-7200-A1D9-4C429CCAB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9B6E819-0CDD-CB24-A1E6-0B1725A637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D2AA8F5-5984-84FF-EB9F-B82397F26F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>
              <a:latin typeface="Exo 2"/>
            </a:endParaRPr>
          </a:p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76ADEE-8DC8-7C90-F10E-6C1B7AE734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73E2-AD52-9847-8D0B-C20700664DE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894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42C1F-C466-E632-A46E-4A2FD4599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8D2E904-1C19-E721-734F-0CA0A4FAA7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D892CB8-4467-5C23-EBFF-3FE28BC3F9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Live dagdeel op het Nivel </a:t>
            </a:r>
            <a:r>
              <a:rPr lang="nl-NL">
                <a:sym typeface="Wingdings" panose="05000000000000000000" pitchFamily="2" charset="2"/>
              </a:rPr>
              <a:t></a:t>
            </a:r>
          </a:p>
          <a:p>
            <a:endParaRPr lang="nl-NL">
              <a:sym typeface="Wingdings" panose="05000000000000000000" pitchFamily="2" charset="2"/>
            </a:endParaRPr>
          </a:p>
          <a:p>
            <a:r>
              <a:rPr lang="nl-NL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(10-12 &amp; 1-3)</a:t>
            </a:r>
            <a:r>
              <a:rPr lang="nl-NL">
                <a:sym typeface="Wingdings" panose="05000000000000000000" pitchFamily="2" charset="2"/>
              </a:rPr>
              <a:t> </a:t>
            </a:r>
            <a:r>
              <a:rPr lang="nl-NL" err="1">
                <a:sym typeface="Wingdings" panose="05000000000000000000" pitchFamily="2" charset="2"/>
              </a:rPr>
              <a:t>governanace</a:t>
            </a:r>
            <a:r>
              <a:rPr lang="nl-NL">
                <a:sym typeface="Wingdings" panose="05000000000000000000" pitchFamily="2" charset="2"/>
              </a:rPr>
              <a:t> in de ochtend 09:30 – 12:00 – lunch 12 – 13:00; middag 13:00 – 15:30 (samenwerken) </a:t>
            </a: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469B94-4DA3-971F-53CB-14707CFB8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73E2-AD52-9847-8D0B-C20700664DE5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811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3020C-0099-A521-A24F-B17444942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C79B667-7385-5432-B40B-2ACB9FD69D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37F5773-181D-C8E8-5F7F-039EACF998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Na vandaag komen we met de concrete momenten</a:t>
            </a:r>
          </a:p>
          <a:p>
            <a:endParaRPr lang="nl-NL">
              <a:ea typeface="Calibri"/>
              <a:cs typeface="Calibri"/>
            </a:endParaRPr>
          </a:p>
          <a:p>
            <a:r>
              <a:rPr lang="nl-NL">
                <a:ea typeface="Calibri"/>
                <a:cs typeface="Calibri"/>
              </a:rPr>
              <a:t>Geef zo je groepsnummer door in de evaluatie!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13B74A-0726-DB5D-A87E-3B4C932BBB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73E2-AD52-9847-8D0B-C20700664DE5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0369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1EAC0-C5D6-D41F-7145-0C0698F8A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4E0F73E-20E7-B705-720E-0D46F72602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D3053BB-F226-7B41-B959-F9912B31BB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Kick-off </a:t>
            </a:r>
            <a:r>
              <a:rPr lang="nl-NL">
                <a:sym typeface="Wingdings" panose="05000000000000000000" pitchFamily="2" charset="2"/>
              </a:rPr>
              <a:t> kolommen concreet maken, kick-off, </a:t>
            </a:r>
          </a:p>
          <a:p>
            <a:endParaRPr lang="nl-NL">
              <a:sym typeface="Wingdings" panose="05000000000000000000" pitchFamily="2" charset="2"/>
            </a:endParaRPr>
          </a:p>
          <a:p>
            <a:r>
              <a:rPr lang="nl-NL">
                <a:sym typeface="Wingdings" panose="05000000000000000000" pitchFamily="2" charset="2"/>
              </a:rPr>
              <a:t>Wij komen met voorzet van programma</a:t>
            </a:r>
          </a:p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749A004-00E4-72FA-D897-B89C832B67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73E2-AD52-9847-8D0B-C20700664DE5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0879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A9AAE-3F6F-2FC9-D700-00C405AA4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AB17F41-CD88-D677-F22A-E4182108D1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5870522-C894-3859-DF88-64FCEC40AB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nl-NL" dirty="0"/>
              <a:t>Link naar survey: </a:t>
            </a:r>
            <a:r>
              <a:rPr lang="nl-NL" dirty="0">
                <a:hlinkClick r:id="rId3"/>
              </a:rPr>
              <a:t>https://erasmusuniversity.eu.qualtrics.com/jfe/form/SV_08pJbg6fa0ibTN4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Calibri"/>
              <a:buChar char="-"/>
            </a:pPr>
            <a:r>
              <a:rPr lang="nl-NL" dirty="0">
                <a:ea typeface="Calibri" panose="020F0502020204030204"/>
                <a:cs typeface="Calibri" panose="020F0502020204030204"/>
              </a:rPr>
              <a:t>Voor de zekerheid zal ik de code ook enkele keren afdrukken, voor als mensen bijvoorbeeld te ver van het scherm zitten.</a:t>
            </a:r>
          </a:p>
          <a:p>
            <a:pPr marL="171450" indent="-171450">
              <a:buFont typeface="Calibri"/>
              <a:buChar char="-"/>
            </a:pPr>
            <a:endParaRPr lang="nl-NL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Calibri"/>
              <a:buChar char="-"/>
            </a:pPr>
            <a:r>
              <a:rPr lang="nl-NL" dirty="0">
                <a:ea typeface="Calibri" panose="020F0502020204030204"/>
                <a:cs typeface="Calibri" panose="020F0502020204030204"/>
              </a:rPr>
              <a:t>Level-ondersteuners: vul je formulier in, en lever in bij mij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CF5A2E8-D202-C843-ECD8-87BB20ABE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73E2-AD52-9847-8D0B-C20700664DE5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798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Welkom namens level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66662-FDA6-4EC2-A9BB-5799932D0FC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3531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De overkoepelende boog staat voor bovenregionaal of </a:t>
            </a:r>
            <a:r>
              <a:rPr lang="nl-NL" err="1"/>
              <a:t>regionaaloverstijgend</a:t>
            </a:r>
            <a:r>
              <a:rPr lang="nl-NL"/>
              <a:t> leren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66662-FDA6-4EC2-A9BB-5799932D0FC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5058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Evaluatie vanuit </a:t>
            </a:r>
            <a:r>
              <a:rPr lang="nl-NL" dirty="0" err="1"/>
              <a:t>LeVEL</a:t>
            </a:r>
            <a:r>
              <a:rPr lang="nl-NL" dirty="0"/>
              <a:t>, omdat ook wij willen leren</a:t>
            </a:r>
          </a:p>
          <a:p>
            <a:r>
              <a:rPr lang="nl-NL" dirty="0">
                <a:ea typeface="Calibri"/>
                <a:cs typeface="Calibri"/>
              </a:rPr>
              <a:t>Andere mensen zijn er voor Jullie!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66662-FDA6-4EC2-A9BB-5799932D0FC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39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E8FDF-4953-CF6A-301F-B227207D3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F2233EA-281C-85F6-A86E-42DA8BA908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9DA9EE1-9CFE-0EE4-9A93-C91216552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EF7A00-CDE9-1767-83C9-80D55854C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73E2-AD52-9847-8D0B-C20700664DE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7628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  <a:p>
            <a:r>
              <a:rPr lang="nl-NL"/>
              <a:t>Een </a:t>
            </a:r>
            <a:r>
              <a:rPr lang="nl-NL" b="1"/>
              <a:t>leerbijeenkomst (online) </a:t>
            </a:r>
            <a:r>
              <a:rPr lang="nl-NL"/>
              <a:t>is een samenkomst waarin </a:t>
            </a:r>
            <a:r>
              <a:rPr lang="nl-NL" b="1"/>
              <a:t>ervaringskennis uit de praktijk</a:t>
            </a:r>
            <a:r>
              <a:rPr lang="nl-NL"/>
              <a:t> en </a:t>
            </a:r>
            <a:r>
              <a:rPr lang="nl-NL" b="1"/>
              <a:t>wetenschappelijke of beleidsmatige expertise</a:t>
            </a:r>
            <a:r>
              <a:rPr lang="nl-NL"/>
              <a:t> samenkomen. Het doel is om deelnemers van het netwerk te voeden met nieuwe inzichten en concrete handvatten om hun eigen verbeterinitiatieven verder te brengen.</a:t>
            </a:r>
          </a:p>
          <a:p>
            <a:r>
              <a:rPr lang="nl-NL"/>
              <a:t>Kenmerken:</a:t>
            </a:r>
          </a:p>
          <a:p>
            <a:r>
              <a:rPr lang="nl-NL"/>
              <a:t>🔹 </a:t>
            </a:r>
            <a:r>
              <a:rPr lang="nl-NL" b="1"/>
              <a:t>Inhoudelijke verdieping</a:t>
            </a:r>
            <a:r>
              <a:rPr lang="nl-NL"/>
              <a:t> – experts delen de laatste kennis, best </a:t>
            </a:r>
            <a:r>
              <a:rPr lang="nl-NL" err="1"/>
              <a:t>practices</a:t>
            </a:r>
            <a:r>
              <a:rPr lang="nl-NL"/>
              <a:t> of onderzoeksresultaten.</a:t>
            </a:r>
          </a:p>
          <a:p>
            <a:r>
              <a:rPr lang="nl-NL"/>
              <a:t>🔹 </a:t>
            </a:r>
            <a:r>
              <a:rPr lang="nl-NL" b="1"/>
              <a:t>Praktische vertaling</a:t>
            </a:r>
            <a:r>
              <a:rPr lang="nl-NL"/>
              <a:t> – er wordt besproken hoe deze kennis bruikbaar is in de dagelijkse praktijk van de deelnemers.</a:t>
            </a:r>
          </a:p>
          <a:p>
            <a:r>
              <a:rPr lang="nl-NL"/>
              <a:t>🔹 </a:t>
            </a:r>
            <a:r>
              <a:rPr lang="nl-NL" b="1"/>
              <a:t>Interactief</a:t>
            </a:r>
            <a:r>
              <a:rPr lang="nl-NL"/>
              <a:t> – naast presentaties is er vaak ruimte voor dialoog, vragen en het uitwisselen van ervaringen.</a:t>
            </a:r>
          </a:p>
          <a:p>
            <a:r>
              <a:rPr lang="nl-NL"/>
              <a:t>🔹 </a:t>
            </a:r>
            <a:r>
              <a:rPr lang="nl-NL" b="1"/>
              <a:t>Gericht op actie</a:t>
            </a:r>
            <a:r>
              <a:rPr lang="nl-NL"/>
              <a:t> – de bijeenkomst helpt om verbeteracties in het netwerk te versterken of te versnellen.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73E2-AD52-9847-8D0B-C20700664DE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787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81F44-BA54-3146-5B92-9AEFCDA14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A6BC2BE-73EB-BD6E-AFA5-117B18F9B0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E5AB0A7-9A8E-C32A-4DC7-1CB554FA73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,Sans-Serif"/>
              <a:buNone/>
            </a:pPr>
            <a:r>
              <a:rPr lang="nl-NL"/>
              <a:t>Een </a:t>
            </a:r>
            <a:r>
              <a:rPr lang="nl-NL" b="1"/>
              <a:t>uitwisselbijeenkomst (live)</a:t>
            </a:r>
            <a:r>
              <a:rPr lang="nl-NL"/>
              <a:t> in een leer- en verbeternetwerk is een bijeenkomst waarin deelnemers </a:t>
            </a:r>
            <a:r>
              <a:rPr lang="nl-NL" b="1"/>
              <a:t>ervaringen, inzichten en goede voorbeelden met elkaar delen</a:t>
            </a:r>
            <a:r>
              <a:rPr lang="nl-NL"/>
              <a:t>. Het doel is om </a:t>
            </a:r>
            <a:r>
              <a:rPr lang="nl-NL" b="1"/>
              <a:t>van elkaar te leren</a:t>
            </a:r>
            <a:r>
              <a:rPr lang="nl-NL"/>
              <a:t> en inspiratie op te doen voor het eigen verbeterwerk.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8B3B0BE-AECC-1249-D0AC-BA65DC318C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73E2-AD52-9847-8D0B-C20700664DE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5792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7E0CD-1A63-763C-E19B-C2A3A1A8A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D75BBD2-5AE8-75FE-1ACE-AEFF1A558C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C7C600F-B6FF-B3CE-9E5C-D0EEFDEF8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ea typeface="Calibri"/>
                <a:cs typeface="Calibri"/>
              </a:rPr>
              <a:t>Bingo: rij en/of kolom, max 2 vragen per persoon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06A8E9-18EE-03DB-9AFC-0040FEA423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73E2-AD52-9847-8D0B-C20700664DE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7240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344BF-A24A-19AE-6F30-F8D893AF6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358507F-9FD1-0825-D5A6-132CB31F43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967A0E3-E610-BD2B-5C86-DC29056E19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endParaRPr lang="nl-NL">
              <a:solidFill>
                <a:srgbClr val="0F2542"/>
              </a:solidFill>
            </a:endParaRPr>
          </a:p>
          <a:p>
            <a:pPr>
              <a:buFont typeface="Aptos"/>
              <a:buChar char="•"/>
            </a:pPr>
            <a:r>
              <a:rPr lang="nl-NL">
                <a:solidFill>
                  <a:srgbClr val="0F2542"/>
                </a:solidFill>
                <a:ea typeface="Calibri"/>
                <a:cs typeface="Calibri"/>
              </a:rPr>
              <a:t>WP5: Tycho; Ariane; Jasmin</a:t>
            </a:r>
          </a:p>
          <a:p>
            <a:endParaRPr lang="nl-NL">
              <a:solidFill>
                <a:srgbClr val="0F2542"/>
              </a:solidFill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endParaRPr lang="en-US">
              <a:solidFill>
                <a:srgbClr val="0F2542"/>
              </a:solidFill>
              <a:ea typeface="Calibri"/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E57D394-51B5-23E2-B97B-ED7A748256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773E2-AD52-9847-8D0B-C20700664DE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835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24.09.2025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24.09.2025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24.09.2025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83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22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59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97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35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16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40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4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24.09.2025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89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17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5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24.09.2025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24.09.2025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24.09.2025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24.09.2025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24.09.2025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24.09.2025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24.09.2025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24.09.2025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0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9.svg"/><Relationship Id="rId7" Type="http://schemas.openxmlformats.org/officeDocument/2006/relationships/image" Target="../media/image6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7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39.jpeg"/><Relationship Id="rId10" Type="http://schemas.microsoft.com/office/2007/relationships/diagramDrawing" Target="../diagrams/drawing2.xml"/><Relationship Id="rId4" Type="http://schemas.openxmlformats.org/officeDocument/2006/relationships/image" Target="../media/image40.svg"/><Relationship Id="rId9" Type="http://schemas.openxmlformats.org/officeDocument/2006/relationships/diagramColors" Target="../diagrams/colors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jpeg"/><Relationship Id="rId29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jpeg"/><Relationship Id="rId5" Type="http://schemas.openxmlformats.org/officeDocument/2006/relationships/image" Target="../media/image7.png"/><Relationship Id="rId15" Type="http://schemas.openxmlformats.org/officeDocument/2006/relationships/image" Target="../media/image17.sv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jpe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jpeg"/><Relationship Id="rId27" Type="http://schemas.openxmlformats.org/officeDocument/2006/relationships/image" Target="../media/image29.svg"/><Relationship Id="rId30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sv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3B9_D791BA1F.xml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40.sv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40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36.svg"/><Relationship Id="rId7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level@nivel.nl" TargetMode="External"/><Relationship Id="rId11" Type="http://schemas.openxmlformats.org/officeDocument/2006/relationships/image" Target="../media/image74.svg"/><Relationship Id="rId5" Type="http://schemas.openxmlformats.org/officeDocument/2006/relationships/image" Target="../media/image77.svg"/><Relationship Id="rId10" Type="http://schemas.openxmlformats.org/officeDocument/2006/relationships/image" Target="../media/image73.png"/><Relationship Id="rId4" Type="http://schemas.openxmlformats.org/officeDocument/2006/relationships/image" Target="../media/image76.png"/><Relationship Id="rId9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image" Target="../media/image3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jpeg"/><Relationship Id="rId4" Type="http://schemas.openxmlformats.org/officeDocument/2006/relationships/image" Target="../media/image3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0.sv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4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6D2B6">
                <a:alpha val="100000"/>
              </a:srgbClr>
            </a:gs>
            <a:gs pos="50000">
              <a:srgbClr val="1A3F72">
                <a:alpha val="100000"/>
              </a:srgbClr>
            </a:gs>
            <a:gs pos="100000">
              <a:srgbClr val="A90061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DF04F7-2F9C-836F-DB69-CA364CCB8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D2E09ED-0ADA-2A27-E92B-F91B9F72C457}"/>
              </a:ext>
            </a:extLst>
          </p:cNvPr>
          <p:cNvGrpSpPr/>
          <p:nvPr/>
        </p:nvGrpSpPr>
        <p:grpSpPr>
          <a:xfrm>
            <a:off x="315470" y="315470"/>
            <a:ext cx="11561060" cy="6227060"/>
            <a:chOff x="0" y="0"/>
            <a:chExt cx="4567332" cy="246007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87BB48C-B310-9E3C-7FF3-8C583D283271}"/>
                </a:ext>
              </a:extLst>
            </p:cNvPr>
            <p:cNvSpPr/>
            <p:nvPr/>
          </p:nvSpPr>
          <p:spPr>
            <a:xfrm>
              <a:off x="0" y="0"/>
              <a:ext cx="4567332" cy="2460073"/>
            </a:xfrm>
            <a:custGeom>
              <a:avLst/>
              <a:gdLst/>
              <a:ahLst/>
              <a:cxnLst/>
              <a:rect l="l" t="t" r="r" b="b"/>
              <a:pathLst>
                <a:path w="4567332" h="2460073">
                  <a:moveTo>
                    <a:pt x="22768" y="0"/>
                  </a:moveTo>
                  <a:lnTo>
                    <a:pt x="4544564" y="0"/>
                  </a:lnTo>
                  <a:cubicBezTo>
                    <a:pt x="4557139" y="0"/>
                    <a:pt x="4567332" y="10194"/>
                    <a:pt x="4567332" y="22768"/>
                  </a:cubicBezTo>
                  <a:lnTo>
                    <a:pt x="4567332" y="2437305"/>
                  </a:lnTo>
                  <a:cubicBezTo>
                    <a:pt x="4567332" y="2449879"/>
                    <a:pt x="4557139" y="2460073"/>
                    <a:pt x="4544564" y="2460073"/>
                  </a:cubicBezTo>
                  <a:lnTo>
                    <a:pt x="22768" y="2460073"/>
                  </a:lnTo>
                  <a:cubicBezTo>
                    <a:pt x="10194" y="2460073"/>
                    <a:pt x="0" y="2449879"/>
                    <a:pt x="0" y="2437305"/>
                  </a:cubicBezTo>
                  <a:lnTo>
                    <a:pt x="0" y="22768"/>
                  </a:lnTo>
                  <a:cubicBezTo>
                    <a:pt x="0" y="10194"/>
                    <a:pt x="10194" y="0"/>
                    <a:pt x="2276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>
              <a:defPPr>
                <a:defRPr lang="nl-NL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sz="80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4AAEDE0-1CC0-8F79-557E-6F22EE039310}"/>
                </a:ext>
              </a:extLst>
            </p:cNvPr>
            <p:cNvSpPr txBox="1"/>
            <p:nvPr/>
          </p:nvSpPr>
          <p:spPr>
            <a:xfrm>
              <a:off x="0" y="-57150"/>
              <a:ext cx="4567332" cy="2517223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nl-NL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384"/>
                </a:lnSpc>
              </a:pPr>
              <a:endParaRPr sz="800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5799A474-D70E-1D04-0D30-62EDCBC97C73}"/>
              </a:ext>
            </a:extLst>
          </p:cNvPr>
          <p:cNvSpPr/>
          <p:nvPr/>
        </p:nvSpPr>
        <p:spPr>
          <a:xfrm>
            <a:off x="6493767" y="3200075"/>
            <a:ext cx="7315851" cy="7315851"/>
          </a:xfrm>
          <a:custGeom>
            <a:avLst/>
            <a:gdLst/>
            <a:ahLst/>
            <a:cxnLst/>
            <a:rect l="l" t="t" r="r" b="b"/>
            <a:pathLst>
              <a:path w="10973776" h="10973776">
                <a:moveTo>
                  <a:pt x="0" y="0"/>
                </a:moveTo>
                <a:lnTo>
                  <a:pt x="10973776" y="0"/>
                </a:lnTo>
                <a:lnTo>
                  <a:pt x="10973776" y="10973776"/>
                </a:lnTo>
                <a:lnTo>
                  <a:pt x="0" y="10973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80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1E6C27D-FF75-6A96-108F-2397C83341A4}"/>
              </a:ext>
            </a:extLst>
          </p:cNvPr>
          <p:cNvSpPr/>
          <p:nvPr/>
        </p:nvSpPr>
        <p:spPr>
          <a:xfrm>
            <a:off x="-326627" y="-1919410"/>
            <a:ext cx="3838821" cy="3838821"/>
          </a:xfrm>
          <a:custGeom>
            <a:avLst/>
            <a:gdLst/>
            <a:ahLst/>
            <a:cxnLst/>
            <a:rect l="l" t="t" r="r" b="b"/>
            <a:pathLst>
              <a:path w="5758231" h="5758231">
                <a:moveTo>
                  <a:pt x="0" y="0"/>
                </a:moveTo>
                <a:lnTo>
                  <a:pt x="5758231" y="0"/>
                </a:lnTo>
                <a:lnTo>
                  <a:pt x="5758231" y="5758230"/>
                </a:lnTo>
                <a:lnTo>
                  <a:pt x="0" y="57582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8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64CAA22-D8A1-E716-FFDD-FF2ED5AFABD0}"/>
              </a:ext>
            </a:extLst>
          </p:cNvPr>
          <p:cNvSpPr/>
          <p:nvPr/>
        </p:nvSpPr>
        <p:spPr>
          <a:xfrm>
            <a:off x="10263210" y="828161"/>
            <a:ext cx="1101644" cy="893333"/>
          </a:xfrm>
          <a:custGeom>
            <a:avLst/>
            <a:gdLst/>
            <a:ahLst/>
            <a:cxnLst/>
            <a:rect l="l" t="t" r="r" b="b"/>
            <a:pathLst>
              <a:path w="1652466" h="1339999">
                <a:moveTo>
                  <a:pt x="0" y="0"/>
                </a:moveTo>
                <a:lnTo>
                  <a:pt x="1652465" y="0"/>
                </a:lnTo>
                <a:lnTo>
                  <a:pt x="1652465" y="1340000"/>
                </a:lnTo>
                <a:lnTo>
                  <a:pt x="0" y="13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80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85EF2F65-4F0C-3851-82EC-7A803AF7A3CB}"/>
              </a:ext>
            </a:extLst>
          </p:cNvPr>
          <p:cNvSpPr txBox="1"/>
          <p:nvPr/>
        </p:nvSpPr>
        <p:spPr>
          <a:xfrm>
            <a:off x="1066800" y="920975"/>
            <a:ext cx="4451873" cy="201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06"/>
              </a:lnSpc>
            </a:pPr>
            <a:r>
              <a:rPr lang="en-US" sz="1050" b="1" spc="319">
                <a:solidFill>
                  <a:srgbClr val="EDEAE3"/>
                </a:solidFill>
                <a:latin typeface="Rubik"/>
                <a:ea typeface="Rubik"/>
                <a:cs typeface="Rubik"/>
                <a:sym typeface="Rubik"/>
              </a:rPr>
              <a:t>24-09-2025</a:t>
            </a:r>
            <a:endParaRPr lang="en-US" sz="1066" b="1" spc="319">
              <a:solidFill>
                <a:srgbClr val="EDEAE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A6A5DB88-E8FA-BBBE-8B5B-EFE33C1B93BF}"/>
              </a:ext>
            </a:extLst>
          </p:cNvPr>
          <p:cNvSpPr txBox="1"/>
          <p:nvPr/>
        </p:nvSpPr>
        <p:spPr>
          <a:xfrm>
            <a:off x="440872" y="1866155"/>
            <a:ext cx="11310256" cy="1597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666"/>
              </a:lnSpc>
            </a:pPr>
            <a:r>
              <a:rPr lang="en-US" sz="4800" b="1" err="1">
                <a:solidFill>
                  <a:srgbClr val="EDEAE3"/>
                </a:solidFill>
                <a:latin typeface="Arial"/>
                <a:ea typeface="Gradus"/>
                <a:cs typeface="Arial"/>
                <a:sym typeface="Gradus"/>
              </a:rPr>
              <a:t>Thematische</a:t>
            </a:r>
            <a:r>
              <a:rPr lang="en-US" sz="4800" b="1">
                <a:solidFill>
                  <a:srgbClr val="EDEAE3"/>
                </a:solidFill>
                <a:latin typeface="Arial"/>
                <a:ea typeface="Gradus"/>
                <a:cs typeface="Arial"/>
                <a:sym typeface="Gradus"/>
              </a:rPr>
              <a:t> Leer </a:t>
            </a:r>
            <a:r>
              <a:rPr lang="en-US" sz="4800" b="1" err="1">
                <a:solidFill>
                  <a:srgbClr val="EDEAE3"/>
                </a:solidFill>
                <a:latin typeface="Arial"/>
                <a:ea typeface="Gradus"/>
                <a:cs typeface="Arial"/>
                <a:sym typeface="Gradus"/>
              </a:rPr>
              <a:t>Cycli</a:t>
            </a:r>
            <a:r>
              <a:rPr lang="en-US" sz="4800" b="1">
                <a:solidFill>
                  <a:srgbClr val="EDEAE3"/>
                </a:solidFill>
                <a:latin typeface="Arial"/>
                <a:ea typeface="Gradus"/>
                <a:cs typeface="Arial"/>
                <a:sym typeface="Gradus"/>
              </a:rPr>
              <a:t> (TLC's)</a:t>
            </a:r>
            <a:endParaRPr lang="en-US" sz="4800" b="1">
              <a:solidFill>
                <a:srgbClr val="EDEAE3"/>
              </a:solidFill>
              <a:latin typeface="Arial"/>
              <a:ea typeface="Gradus"/>
              <a:cs typeface="Arial"/>
            </a:endParaRPr>
          </a:p>
          <a:p>
            <a:pPr>
              <a:lnSpc>
                <a:spcPts val="6666"/>
              </a:lnSpc>
            </a:pPr>
            <a:r>
              <a:rPr lang="en-US" sz="3200" b="1" err="1">
                <a:solidFill>
                  <a:srgbClr val="EDEAE3"/>
                </a:solidFill>
                <a:latin typeface="Arial"/>
                <a:cs typeface="Arial"/>
                <a:sym typeface="Gradus"/>
              </a:rPr>
              <a:t>Bovenregionaal</a:t>
            </a:r>
            <a:r>
              <a:rPr lang="en-US" sz="3200" b="1">
                <a:solidFill>
                  <a:srgbClr val="EDEAE3"/>
                </a:solidFill>
                <a:latin typeface="Arial"/>
                <a:cs typeface="Arial"/>
                <a:sym typeface="Gradus"/>
              </a:rPr>
              <a:t> </a:t>
            </a:r>
            <a:r>
              <a:rPr lang="en-US" sz="3200" b="1" err="1">
                <a:solidFill>
                  <a:srgbClr val="EDEAE3"/>
                </a:solidFill>
                <a:latin typeface="Arial"/>
                <a:cs typeface="Arial"/>
                <a:sym typeface="Gradus"/>
              </a:rPr>
              <a:t>leren</a:t>
            </a:r>
            <a:r>
              <a:rPr lang="en-US" sz="3200" b="1">
                <a:solidFill>
                  <a:srgbClr val="EDEAE3"/>
                </a:solidFill>
                <a:latin typeface="Arial"/>
                <a:cs typeface="Arial"/>
                <a:sym typeface="Gradus"/>
              </a:rPr>
              <a:t> </a:t>
            </a:r>
            <a:r>
              <a:rPr lang="en-US" sz="3200" b="1" err="1">
                <a:solidFill>
                  <a:srgbClr val="EDEAE3"/>
                </a:solidFill>
                <a:latin typeface="Arial"/>
                <a:cs typeface="Arial"/>
                <a:sym typeface="Gradus"/>
              </a:rPr>
              <a:t>binnen</a:t>
            </a:r>
            <a:r>
              <a:rPr lang="en-US" sz="3200" b="1">
                <a:solidFill>
                  <a:srgbClr val="EDEAE3"/>
                </a:solidFill>
                <a:latin typeface="Arial"/>
                <a:cs typeface="Arial"/>
                <a:sym typeface="Gradus"/>
              </a:rPr>
              <a:t> </a:t>
            </a:r>
            <a:r>
              <a:rPr lang="en-US" sz="3200" b="1" err="1">
                <a:solidFill>
                  <a:srgbClr val="EDEAE3"/>
                </a:solidFill>
                <a:latin typeface="Arial"/>
                <a:cs typeface="Arial"/>
                <a:sym typeface="Gradus"/>
              </a:rPr>
              <a:t>LeVEL</a:t>
            </a:r>
            <a:endParaRPr lang="en-US" sz="3200" b="1" err="1">
              <a:solidFill>
                <a:srgbClr val="EDEA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183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6D2B6">
                <a:alpha val="100000"/>
              </a:srgbClr>
            </a:gs>
            <a:gs pos="100000">
              <a:srgbClr val="1A3F7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66982" y="1426633"/>
            <a:ext cx="5400275" cy="4745567"/>
            <a:chOff x="0" y="0"/>
            <a:chExt cx="2133442" cy="18747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33442" cy="1874792"/>
            </a:xfrm>
            <a:custGeom>
              <a:avLst/>
              <a:gdLst/>
              <a:ahLst/>
              <a:cxnLst/>
              <a:rect l="l" t="t" r="r" b="b"/>
              <a:pathLst>
                <a:path w="2133442" h="1874792">
                  <a:moveTo>
                    <a:pt x="48743" y="0"/>
                  </a:moveTo>
                  <a:lnTo>
                    <a:pt x="2084699" y="0"/>
                  </a:lnTo>
                  <a:cubicBezTo>
                    <a:pt x="2097627" y="0"/>
                    <a:pt x="2110025" y="5135"/>
                    <a:pt x="2119166" y="14276"/>
                  </a:cubicBezTo>
                  <a:cubicBezTo>
                    <a:pt x="2128307" y="23418"/>
                    <a:pt x="2133442" y="35816"/>
                    <a:pt x="2133442" y="48743"/>
                  </a:cubicBezTo>
                  <a:lnTo>
                    <a:pt x="2133442" y="1826049"/>
                  </a:lnTo>
                  <a:cubicBezTo>
                    <a:pt x="2133442" y="1852969"/>
                    <a:pt x="2111619" y="1874792"/>
                    <a:pt x="2084699" y="1874792"/>
                  </a:cubicBezTo>
                  <a:lnTo>
                    <a:pt x="48743" y="1874792"/>
                  </a:lnTo>
                  <a:cubicBezTo>
                    <a:pt x="21823" y="1874792"/>
                    <a:pt x="0" y="1852969"/>
                    <a:pt x="0" y="1826049"/>
                  </a:cubicBezTo>
                  <a:lnTo>
                    <a:pt x="0" y="48743"/>
                  </a:lnTo>
                  <a:cubicBezTo>
                    <a:pt x="0" y="21823"/>
                    <a:pt x="21823" y="0"/>
                    <a:pt x="4874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33442" cy="19319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539" rtl="0" eaLnBrk="1" fontAlgn="auto" latinLnBrk="0" hangingPunct="1">
                <a:lnSpc>
                  <a:spcPts val="238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767257" y="-575733"/>
            <a:ext cx="738943" cy="2743200"/>
          </a:xfrm>
          <a:custGeom>
            <a:avLst/>
            <a:gdLst/>
            <a:ahLst/>
            <a:cxnLst/>
            <a:rect l="l" t="t" r="r" b="b"/>
            <a:pathLst>
              <a:path w="1108415" h="4114800">
                <a:moveTo>
                  <a:pt x="0" y="0"/>
                </a:moveTo>
                <a:lnTo>
                  <a:pt x="1108415" y="0"/>
                </a:lnTo>
                <a:lnTo>
                  <a:pt x="110841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85801" y="6038617"/>
            <a:ext cx="2377931" cy="132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Naam van presentatie - LeVEL 2025</a:t>
            </a:r>
          </a:p>
        </p:txBody>
      </p:sp>
      <p:sp>
        <p:nvSpPr>
          <p:cNvPr id="7" name="Freeform 7"/>
          <p:cNvSpPr/>
          <p:nvPr/>
        </p:nvSpPr>
        <p:spPr>
          <a:xfrm>
            <a:off x="-295208" y="4362425"/>
            <a:ext cx="5186944" cy="5186944"/>
          </a:xfrm>
          <a:custGeom>
            <a:avLst/>
            <a:gdLst/>
            <a:ahLst/>
            <a:cxnLst/>
            <a:rect l="l" t="t" r="r" b="b"/>
            <a:pathLst>
              <a:path w="7780416" h="7780416">
                <a:moveTo>
                  <a:pt x="0" y="0"/>
                </a:moveTo>
                <a:lnTo>
                  <a:pt x="7780416" y="0"/>
                </a:lnTo>
                <a:lnTo>
                  <a:pt x="7780416" y="7780416"/>
                </a:lnTo>
                <a:lnTo>
                  <a:pt x="0" y="77804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81379" y="673101"/>
            <a:ext cx="5190044" cy="20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ts val="5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"/>
                <a:ea typeface="Gradus"/>
                <a:cs typeface="Gradus"/>
              </a:rPr>
              <a:t>Visie</a:t>
            </a:r>
            <a:r>
              <a:rPr kumimoji="0" lang="en-US" sz="5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"/>
                <a:ea typeface="Gradus"/>
                <a:cs typeface="Gradus"/>
              </a:rPr>
              <a:t> op </a:t>
            </a:r>
            <a:r>
              <a:rPr kumimoji="0" lang="en-US" sz="53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"/>
                <a:ea typeface="Gradus"/>
                <a:cs typeface="Gradus"/>
              </a:rPr>
              <a:t>interprofessioneel</a:t>
            </a:r>
            <a:r>
              <a:rPr kumimoji="0" lang="en-US" sz="5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"/>
                <a:ea typeface="Gradus"/>
                <a:cs typeface="Gradus"/>
              </a:rPr>
              <a:t> </a:t>
            </a:r>
            <a:r>
              <a:rPr kumimoji="0" lang="en-US" sz="53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"/>
                <a:ea typeface="Gradus"/>
                <a:cs typeface="Gradus"/>
              </a:rPr>
              <a:t>samenwerken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71484" y="1898832"/>
            <a:ext cx="4135516" cy="1105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ts val="3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Goed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 </a:t>
            </a:r>
            <a:r>
              <a:rPr kumimoji="0" lang="en-US" sz="2500" b="1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luisteren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0F2542"/>
              </a:solidFill>
              <a:effectLst/>
              <a:uLnTx/>
              <a:uFillTx/>
              <a:latin typeface="Gradus Semi-Bold"/>
              <a:ea typeface="Gradus Semi-Bold"/>
              <a:cs typeface="Gradus Semi-Bold"/>
            </a:endParaRPr>
          </a:p>
          <a:p>
            <a:pPr marL="0" marR="0" lvl="0" indent="0" algn="l" defTabSz="609539" rtl="0" eaLnBrk="1" fontAlgn="auto" latinLnBrk="0" hangingPunct="1">
              <a:lnSpc>
                <a:spcPts val="3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Elkaar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horen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en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begrijpen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ondanks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verschillend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 jargon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en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verschillende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perspectieven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03681" y="4142228"/>
            <a:ext cx="4103319" cy="720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ts val="3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Gezamenlijk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 </a:t>
            </a:r>
            <a:r>
              <a:rPr kumimoji="0" lang="en-US" sz="2500" b="1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doel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0F2542"/>
              </a:solidFill>
              <a:effectLst/>
              <a:uLnTx/>
              <a:uFillTx/>
              <a:latin typeface="Gradus Semi-Bold"/>
              <a:ea typeface="Gradus Semi-Bold"/>
              <a:cs typeface="Gradus Semi-Bold"/>
            </a:endParaRPr>
          </a:p>
          <a:p>
            <a:pPr marL="0" marR="0" lvl="0" indent="0" algn="l" defTabSz="609539" rtl="0" eaLnBrk="1" fontAlgn="auto" latinLnBrk="0" hangingPunct="1">
              <a:lnSpc>
                <a:spcPts val="3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Werken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vanuit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een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gedeelde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ambitie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314413" y="4973184"/>
            <a:ext cx="4092587" cy="1105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ts val="3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Gelijkwaardigheid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 </a:t>
            </a:r>
            <a:r>
              <a:rPr kumimoji="0" lang="en-US" sz="2500" b="1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en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 </a:t>
            </a:r>
            <a:r>
              <a:rPr kumimoji="0" lang="en-US" sz="2500" b="1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vertrouwen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0F2542"/>
              </a:solidFill>
              <a:effectLst/>
              <a:uLnTx/>
              <a:uFillTx/>
              <a:latin typeface="Gradus Semi-Bold"/>
              <a:ea typeface="Gradus Semi-Bold"/>
              <a:cs typeface="Gradus Semi-Bold"/>
            </a:endParaRPr>
          </a:p>
          <a:p>
            <a:pPr marL="0" marR="0" lvl="0" indent="0" algn="l" defTabSz="609539" rtl="0" eaLnBrk="1" fontAlgn="auto" latinLnBrk="0" hangingPunct="1">
              <a:lnSpc>
                <a:spcPts val="3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Sleutelfactoren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voor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effectieve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samenwerking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F2542"/>
              </a:solidFill>
              <a:effectLst/>
              <a:uLnTx/>
              <a:uFillTx/>
              <a:latin typeface="Gradus Semi-Bold"/>
              <a:ea typeface="Gradus Semi-Bold"/>
              <a:cs typeface="Gradus Semi-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292948" y="3246878"/>
            <a:ext cx="4114052" cy="720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ts val="3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Erkenning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 </a:t>
            </a:r>
            <a:r>
              <a:rPr kumimoji="0" lang="en-US" sz="2500" b="1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en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 </a:t>
            </a:r>
            <a:r>
              <a:rPr kumimoji="0" lang="en-US" sz="2500" b="1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waardering</a:t>
            </a:r>
          </a:p>
          <a:p>
            <a:pPr marL="0" marR="0" lvl="0" indent="0" algn="l" defTabSz="609539" rtl="0" eaLnBrk="1" fontAlgn="auto" latinLnBrk="0" hangingPunct="1">
              <a:lnSpc>
                <a:spcPts val="3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Elkaars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 expertise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respecteren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en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benutten</a:t>
            </a:r>
          </a:p>
        </p:txBody>
      </p:sp>
      <p:pic>
        <p:nvPicPr>
          <p:cNvPr id="20" name="Picture 19" descr="preencoded.png">
            <a:extLst>
              <a:ext uri="{FF2B5EF4-FFF2-40B4-BE49-F238E27FC236}">
                <a16:creationId xmlns:a16="http://schemas.microsoft.com/office/drawing/2014/main" id="{ADAD747C-CB5F-7193-7D0B-C3FD9A5352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9791" y="2451480"/>
            <a:ext cx="333375" cy="409575"/>
          </a:xfrm>
          <a:prstGeom prst="rect">
            <a:avLst/>
          </a:prstGeom>
        </p:spPr>
      </p:pic>
      <p:pic>
        <p:nvPicPr>
          <p:cNvPr id="21" name="Picture 20" descr="preencoded.png">
            <a:extLst>
              <a:ext uri="{FF2B5EF4-FFF2-40B4-BE49-F238E27FC236}">
                <a16:creationId xmlns:a16="http://schemas.microsoft.com/office/drawing/2014/main" id="{FEE46481-3DD6-FA50-B910-45616F2C38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9792" y="3432890"/>
            <a:ext cx="333375" cy="400050"/>
          </a:xfrm>
          <a:prstGeom prst="rect">
            <a:avLst/>
          </a:prstGeom>
        </p:spPr>
      </p:pic>
      <p:pic>
        <p:nvPicPr>
          <p:cNvPr id="22" name="Picture 21" descr="preencoded.png">
            <a:extLst>
              <a:ext uri="{FF2B5EF4-FFF2-40B4-BE49-F238E27FC236}">
                <a16:creationId xmlns:a16="http://schemas.microsoft.com/office/drawing/2014/main" id="{E3AEBA78-39AB-E861-C43E-0F02AF3362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9792" y="4302214"/>
            <a:ext cx="333375" cy="400050"/>
          </a:xfrm>
          <a:prstGeom prst="rect">
            <a:avLst/>
          </a:prstGeom>
        </p:spPr>
      </p:pic>
      <p:pic>
        <p:nvPicPr>
          <p:cNvPr id="23" name="Picture 22" descr="preencoded.png">
            <a:extLst>
              <a:ext uri="{FF2B5EF4-FFF2-40B4-BE49-F238E27FC236}">
                <a16:creationId xmlns:a16="http://schemas.microsoft.com/office/drawing/2014/main" id="{3E3F862B-4B2B-6FEB-541F-6FE6F2CC56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9792" y="5317029"/>
            <a:ext cx="333375" cy="4095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6D2B6">
                <a:alpha val="100000"/>
              </a:srgbClr>
            </a:gs>
            <a:gs pos="100000">
              <a:srgbClr val="1A3F7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432463" y="-1841173"/>
            <a:ext cx="4978207" cy="3871939"/>
          </a:xfrm>
          <a:custGeom>
            <a:avLst/>
            <a:gdLst/>
            <a:ahLst/>
            <a:cxnLst/>
            <a:rect l="l" t="t" r="r" b="b"/>
            <a:pathLst>
              <a:path w="7467311" h="5807909">
                <a:moveTo>
                  <a:pt x="0" y="0"/>
                </a:moveTo>
                <a:lnTo>
                  <a:pt x="7467312" y="0"/>
                </a:lnTo>
                <a:lnTo>
                  <a:pt x="7467312" y="5807909"/>
                </a:lnTo>
                <a:lnTo>
                  <a:pt x="0" y="5807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5534833" y="784232"/>
            <a:ext cx="5840001" cy="3546130"/>
            <a:chOff x="0" y="0"/>
            <a:chExt cx="2307161" cy="14009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07161" cy="1400940"/>
            </a:xfrm>
            <a:custGeom>
              <a:avLst/>
              <a:gdLst/>
              <a:ahLst/>
              <a:cxnLst/>
              <a:rect l="l" t="t" r="r" b="b"/>
              <a:pathLst>
                <a:path w="2307161" h="1400940">
                  <a:moveTo>
                    <a:pt x="45073" y="0"/>
                  </a:moveTo>
                  <a:lnTo>
                    <a:pt x="2262088" y="0"/>
                  </a:lnTo>
                  <a:cubicBezTo>
                    <a:pt x="2274042" y="0"/>
                    <a:pt x="2285507" y="4749"/>
                    <a:pt x="2293959" y="13202"/>
                  </a:cubicBezTo>
                  <a:cubicBezTo>
                    <a:pt x="2302412" y="21654"/>
                    <a:pt x="2307161" y="33119"/>
                    <a:pt x="2307161" y="45073"/>
                  </a:cubicBezTo>
                  <a:lnTo>
                    <a:pt x="2307161" y="1355867"/>
                  </a:lnTo>
                  <a:cubicBezTo>
                    <a:pt x="2307161" y="1367821"/>
                    <a:pt x="2302412" y="1379286"/>
                    <a:pt x="2293959" y="1387739"/>
                  </a:cubicBezTo>
                  <a:cubicBezTo>
                    <a:pt x="2285507" y="1396191"/>
                    <a:pt x="2274042" y="1400940"/>
                    <a:pt x="2262088" y="1400940"/>
                  </a:cubicBezTo>
                  <a:lnTo>
                    <a:pt x="45073" y="1400940"/>
                  </a:lnTo>
                  <a:cubicBezTo>
                    <a:pt x="33119" y="1400940"/>
                    <a:pt x="21654" y="1396191"/>
                    <a:pt x="13202" y="1387739"/>
                  </a:cubicBezTo>
                  <a:cubicBezTo>
                    <a:pt x="4749" y="1379286"/>
                    <a:pt x="0" y="1367821"/>
                    <a:pt x="0" y="1355867"/>
                  </a:cubicBezTo>
                  <a:lnTo>
                    <a:pt x="0" y="45073"/>
                  </a:lnTo>
                  <a:cubicBezTo>
                    <a:pt x="0" y="33119"/>
                    <a:pt x="4749" y="21654"/>
                    <a:pt x="13202" y="13202"/>
                  </a:cubicBezTo>
                  <a:cubicBezTo>
                    <a:pt x="21654" y="4749"/>
                    <a:pt x="33119" y="0"/>
                    <a:pt x="4507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307161" cy="145809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238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834722" y="4816571"/>
            <a:ext cx="3545505" cy="1447453"/>
            <a:chOff x="0" y="0"/>
            <a:chExt cx="1400693" cy="5718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00693" cy="571833"/>
            </a:xfrm>
            <a:custGeom>
              <a:avLst/>
              <a:gdLst/>
              <a:ahLst/>
              <a:cxnLst/>
              <a:rect l="l" t="t" r="r" b="b"/>
              <a:pathLst>
                <a:path w="1400693" h="571833">
                  <a:moveTo>
                    <a:pt x="74242" y="0"/>
                  </a:moveTo>
                  <a:lnTo>
                    <a:pt x="1326451" y="0"/>
                  </a:lnTo>
                  <a:cubicBezTo>
                    <a:pt x="1367454" y="0"/>
                    <a:pt x="1400693" y="33239"/>
                    <a:pt x="1400693" y="74242"/>
                  </a:cubicBezTo>
                  <a:lnTo>
                    <a:pt x="1400693" y="497591"/>
                  </a:lnTo>
                  <a:cubicBezTo>
                    <a:pt x="1400693" y="538594"/>
                    <a:pt x="1367454" y="571833"/>
                    <a:pt x="1326451" y="571833"/>
                  </a:cubicBezTo>
                  <a:lnTo>
                    <a:pt x="74242" y="571833"/>
                  </a:lnTo>
                  <a:cubicBezTo>
                    <a:pt x="33239" y="571833"/>
                    <a:pt x="0" y="538594"/>
                    <a:pt x="0" y="497591"/>
                  </a:cubicBezTo>
                  <a:lnTo>
                    <a:pt x="0" y="74242"/>
                  </a:lnTo>
                  <a:cubicBezTo>
                    <a:pt x="0" y="33239"/>
                    <a:pt x="33239" y="0"/>
                    <a:pt x="74242" y="0"/>
                  </a:cubicBezTo>
                  <a:close/>
                </a:path>
              </a:pathLst>
            </a:custGeom>
            <a:solidFill>
              <a:srgbClr val="A90061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400693" cy="628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238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-1803304" y="3737709"/>
            <a:ext cx="4978207" cy="3871939"/>
          </a:xfrm>
          <a:custGeom>
            <a:avLst/>
            <a:gdLst/>
            <a:ahLst/>
            <a:cxnLst/>
            <a:rect l="l" t="t" r="r" b="b"/>
            <a:pathLst>
              <a:path w="7467311" h="5807909">
                <a:moveTo>
                  <a:pt x="0" y="0"/>
                </a:moveTo>
                <a:lnTo>
                  <a:pt x="7467312" y="0"/>
                </a:lnTo>
                <a:lnTo>
                  <a:pt x="7467312" y="5807908"/>
                </a:lnTo>
                <a:lnTo>
                  <a:pt x="0" y="58079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096000" y="1062568"/>
            <a:ext cx="4863694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3" b="1" i="0" u="none" strike="noStrike" kern="1200" cap="none" spc="0" normalizeH="0" baseline="0" noProof="0" err="1">
                <a:ln>
                  <a:noFill/>
                </a:ln>
                <a:solidFill>
                  <a:srgbClr val="A90061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  <a:sym typeface="Gradus Semi-Bold"/>
              </a:rPr>
              <a:t>Mijn</a:t>
            </a:r>
            <a:r>
              <a:rPr kumimoji="0" lang="en-US" sz="2533" b="1" i="0" u="none" strike="noStrike" kern="1200" cap="none" spc="0" normalizeH="0" baseline="0" noProof="0">
                <a:ln>
                  <a:noFill/>
                </a:ln>
                <a:solidFill>
                  <a:srgbClr val="A90061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  <a:sym typeface="Gradus Semi-Bold"/>
              </a:rPr>
              <a:t> </a:t>
            </a:r>
            <a:r>
              <a:rPr kumimoji="0" lang="en-US" sz="2533" b="1" i="0" u="none" strike="noStrike" kern="1200" cap="none" spc="0" normalizeH="0" baseline="0" noProof="0" err="1">
                <a:ln>
                  <a:noFill/>
                </a:ln>
                <a:solidFill>
                  <a:srgbClr val="A90061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  <a:sym typeface="Gradus Semi-Bold"/>
              </a:rPr>
              <a:t>kennisbijdrage</a:t>
            </a:r>
            <a:r>
              <a:rPr kumimoji="0" lang="en-US" sz="2533" b="1" i="0" u="none" strike="noStrike" kern="1200" cap="none" spc="0" normalizeH="0" baseline="0" noProof="0">
                <a:ln>
                  <a:noFill/>
                </a:ln>
                <a:solidFill>
                  <a:srgbClr val="A90061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  <a:sym typeface="Gradus Semi-Bold"/>
              </a:rPr>
              <a:t> in </a:t>
            </a:r>
            <a:r>
              <a:rPr kumimoji="0" lang="en-US" sz="2533" b="1" i="0" u="none" strike="noStrike" kern="1200" cap="none" spc="0" normalizeH="0" baseline="0" noProof="0" err="1">
                <a:ln>
                  <a:noFill/>
                </a:ln>
                <a:solidFill>
                  <a:srgbClr val="A90061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  <a:sym typeface="Gradus Semi-Bold"/>
              </a:rPr>
              <a:t>Expertgroep</a:t>
            </a:r>
            <a:r>
              <a:rPr kumimoji="0" lang="en-US" sz="2533" b="1" i="0" u="none" strike="noStrike" kern="1200" cap="none" spc="0" normalizeH="0" baseline="0" noProof="0">
                <a:ln>
                  <a:noFill/>
                </a:ln>
                <a:solidFill>
                  <a:srgbClr val="A90061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  <a:sym typeface="Gradus Semi-Bold"/>
              </a:rPr>
              <a:t> 4 is: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062003" y="5061567"/>
            <a:ext cx="3090941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  <a:sym typeface="Gradus Semi-Bold"/>
              </a:rPr>
              <a:t>Alleen ga je </a:t>
            </a:r>
            <a:r>
              <a:rPr kumimoji="0" lang="en-US" sz="2533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  <a:sym typeface="Gradus Semi-Bold"/>
              </a:rPr>
              <a:t>sneller</a:t>
            </a:r>
            <a:r>
              <a:rPr kumimoji="0" lang="en-US" sz="253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  <a:sym typeface="Gradus Semi-Bold"/>
              </a:rPr>
              <a:t> maar </a:t>
            </a:r>
            <a:r>
              <a:rPr kumimoji="0" lang="en-US" sz="2533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  <a:sym typeface="Gradus Semi-Bold"/>
              </a:rPr>
              <a:t>samen</a:t>
            </a:r>
            <a:r>
              <a:rPr kumimoji="0" lang="en-US" sz="253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  <a:sym typeface="Gradus Semi-Bold"/>
              </a:rPr>
              <a:t> </a:t>
            </a:r>
            <a:r>
              <a:rPr kumimoji="0" lang="en-US" sz="2533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  <a:sym typeface="Gradus Semi-Bold"/>
              </a:rPr>
              <a:t>kom</a:t>
            </a:r>
            <a:r>
              <a:rPr kumimoji="0" lang="en-US" sz="253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  <a:sym typeface="Gradus Semi-Bold"/>
              </a:rPr>
              <a:t> je </a:t>
            </a:r>
            <a:r>
              <a:rPr kumimoji="0" lang="en-US" sz="2533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  <a:sym typeface="Gradus Semi-Bold"/>
              </a:rPr>
              <a:t>verder</a:t>
            </a:r>
            <a:endParaRPr kumimoji="0" lang="en-US" sz="2533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dus Semi-Bold"/>
              <a:ea typeface="Gradus Semi-Bold"/>
              <a:cs typeface="Gradus Semi-Bold"/>
              <a:sym typeface="Gradus Semi-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118370" y="2000956"/>
            <a:ext cx="4878106" cy="2297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28611" marR="0" lvl="0" indent="-228611" algn="l" defTabSz="609630" rtl="0" eaLnBrk="1" fontAlgn="auto" latinLnBrk="0" hangingPunct="1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Coaching van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een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 IPO (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Interprofessioneel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overleg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)</a:t>
            </a:r>
          </a:p>
          <a:p>
            <a:pPr marL="228611" marR="0" lvl="0" indent="-228611" algn="l" defTabSz="609630" rtl="0" eaLnBrk="1" fontAlgn="auto" latinLnBrk="0" hangingPunct="1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Ontwikkeling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 van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een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multidisciplinair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zorgpad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 in 1e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lijn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 met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verbinding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naar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 de 2e 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 0e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lijn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.</a:t>
            </a:r>
          </a:p>
          <a:p>
            <a:pPr marL="228611" marR="0" lvl="0" indent="-228611" algn="l" defTabSz="609630" rtl="0" eaLnBrk="1" fontAlgn="auto" latinLnBrk="0" hangingPunct="1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Taakherschikking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 in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een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huisartspraktijk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F2542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  <a:p>
            <a:pPr marL="228611" marR="0" lvl="0" indent="-228611" algn="l" defTabSz="609630" rtl="0" eaLnBrk="1" fontAlgn="auto" latinLnBrk="0" hangingPunct="1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Samenwerking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binnen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een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multidisciplinair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monodisciplinair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netwerk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 in de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eerstelijn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.</a:t>
            </a:r>
          </a:p>
          <a:p>
            <a:pPr marL="228611" marR="0" lvl="0" indent="-228611" algn="l" defTabSz="609630" rtl="0" eaLnBrk="1" fontAlgn="auto" latinLnBrk="0" hangingPunct="1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F2542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85801" y="673100"/>
            <a:ext cx="4177631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"/>
                <a:ea typeface="Gradus"/>
                <a:cs typeface="Gradus"/>
                <a:sym typeface="Gradus"/>
              </a:rPr>
              <a:t>Pagina</a:t>
            </a:r>
            <a:r>
              <a:rPr kumimoji="0" lang="en-US" sz="533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"/>
                <a:ea typeface="Gradus"/>
                <a:cs typeface="Gradus"/>
                <a:sym typeface="Gradus"/>
              </a:rPr>
              <a:t> </a:t>
            </a:r>
          </a:p>
          <a:p>
            <a:pPr marL="0" marR="0" lvl="0" indent="0" algn="l" defTabSz="609630" rtl="0" eaLnBrk="1" fontAlgn="auto" latinLnBrk="0" hangingPunct="1">
              <a:lnSpc>
                <a:spcPts val="5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3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dus"/>
              <a:ea typeface="Gradus"/>
              <a:cs typeface="Gradus"/>
              <a:sym typeface="Gradu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128269" y="6038617"/>
            <a:ext cx="2377931" cy="129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Naam van presentatie - LeVEL 2025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EACBC638-0B6A-0B51-E67D-1F27CCAB1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9380" y="660299"/>
            <a:ext cx="3654581" cy="2740935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29B9290F-0193-1C7E-BA60-50CF5A76DC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5" y="4281934"/>
            <a:ext cx="2372591" cy="23725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1B453F-4F08-0C74-141D-9BBC3A35C7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99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297717-2D82-CF71-2430-19260BA22D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21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C51649-0223-13D1-C19F-E031085032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45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3085BE-06AE-4A23-0FFB-275D671132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12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6D2B6">
                <a:alpha val="100000"/>
              </a:srgbClr>
            </a:gs>
            <a:gs pos="100000">
              <a:srgbClr val="1A3F7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6E2DEC-574A-8A64-A65C-F5450CE9D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676863F-C678-E33E-6B94-E326F88DA30B}"/>
              </a:ext>
            </a:extLst>
          </p:cNvPr>
          <p:cNvSpPr/>
          <p:nvPr/>
        </p:nvSpPr>
        <p:spPr>
          <a:xfrm>
            <a:off x="8432463" y="-1841173"/>
            <a:ext cx="4978207" cy="3871939"/>
          </a:xfrm>
          <a:custGeom>
            <a:avLst/>
            <a:gdLst/>
            <a:ahLst/>
            <a:cxnLst/>
            <a:rect l="l" t="t" r="r" b="b"/>
            <a:pathLst>
              <a:path w="7467311" h="5807909">
                <a:moveTo>
                  <a:pt x="0" y="0"/>
                </a:moveTo>
                <a:lnTo>
                  <a:pt x="7467312" y="0"/>
                </a:lnTo>
                <a:lnTo>
                  <a:pt x="7467312" y="5807909"/>
                </a:lnTo>
                <a:lnTo>
                  <a:pt x="0" y="5807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D5682CEF-97D9-24CE-0891-6FA315A379A4}"/>
              </a:ext>
            </a:extLst>
          </p:cNvPr>
          <p:cNvGrpSpPr/>
          <p:nvPr/>
        </p:nvGrpSpPr>
        <p:grpSpPr>
          <a:xfrm>
            <a:off x="5534833" y="784232"/>
            <a:ext cx="5840001" cy="3546130"/>
            <a:chOff x="0" y="0"/>
            <a:chExt cx="2307161" cy="14009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4ABCE3D-D490-F47E-6CCB-31BACA69C3D7}"/>
                </a:ext>
              </a:extLst>
            </p:cNvPr>
            <p:cNvSpPr/>
            <p:nvPr/>
          </p:nvSpPr>
          <p:spPr>
            <a:xfrm>
              <a:off x="0" y="0"/>
              <a:ext cx="2307161" cy="1400940"/>
            </a:xfrm>
            <a:custGeom>
              <a:avLst/>
              <a:gdLst/>
              <a:ahLst/>
              <a:cxnLst/>
              <a:rect l="l" t="t" r="r" b="b"/>
              <a:pathLst>
                <a:path w="2307161" h="1400940">
                  <a:moveTo>
                    <a:pt x="45073" y="0"/>
                  </a:moveTo>
                  <a:lnTo>
                    <a:pt x="2262088" y="0"/>
                  </a:lnTo>
                  <a:cubicBezTo>
                    <a:pt x="2274042" y="0"/>
                    <a:pt x="2285507" y="4749"/>
                    <a:pt x="2293959" y="13202"/>
                  </a:cubicBezTo>
                  <a:cubicBezTo>
                    <a:pt x="2302412" y="21654"/>
                    <a:pt x="2307161" y="33119"/>
                    <a:pt x="2307161" y="45073"/>
                  </a:cubicBezTo>
                  <a:lnTo>
                    <a:pt x="2307161" y="1355867"/>
                  </a:lnTo>
                  <a:cubicBezTo>
                    <a:pt x="2307161" y="1367821"/>
                    <a:pt x="2302412" y="1379286"/>
                    <a:pt x="2293959" y="1387739"/>
                  </a:cubicBezTo>
                  <a:cubicBezTo>
                    <a:pt x="2285507" y="1396191"/>
                    <a:pt x="2274042" y="1400940"/>
                    <a:pt x="2262088" y="1400940"/>
                  </a:cubicBezTo>
                  <a:lnTo>
                    <a:pt x="45073" y="1400940"/>
                  </a:lnTo>
                  <a:cubicBezTo>
                    <a:pt x="33119" y="1400940"/>
                    <a:pt x="21654" y="1396191"/>
                    <a:pt x="13202" y="1387739"/>
                  </a:cubicBezTo>
                  <a:cubicBezTo>
                    <a:pt x="4749" y="1379286"/>
                    <a:pt x="0" y="1367821"/>
                    <a:pt x="0" y="1355867"/>
                  </a:cubicBezTo>
                  <a:lnTo>
                    <a:pt x="0" y="45073"/>
                  </a:lnTo>
                  <a:cubicBezTo>
                    <a:pt x="0" y="33119"/>
                    <a:pt x="4749" y="21654"/>
                    <a:pt x="13202" y="13202"/>
                  </a:cubicBezTo>
                  <a:cubicBezTo>
                    <a:pt x="21654" y="4749"/>
                    <a:pt x="33119" y="0"/>
                    <a:pt x="4507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09F1A2E-8F52-8AB4-2688-1DFE9EF5751F}"/>
                </a:ext>
              </a:extLst>
            </p:cNvPr>
            <p:cNvSpPr txBox="1"/>
            <p:nvPr/>
          </p:nvSpPr>
          <p:spPr>
            <a:xfrm>
              <a:off x="0" y="-57150"/>
              <a:ext cx="2307161" cy="145809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238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02DA95CC-B52B-6E06-AEE0-1002EABFDE51}"/>
              </a:ext>
            </a:extLst>
          </p:cNvPr>
          <p:cNvGrpSpPr/>
          <p:nvPr/>
        </p:nvGrpSpPr>
        <p:grpSpPr>
          <a:xfrm>
            <a:off x="6093889" y="4424987"/>
            <a:ext cx="4201672" cy="1987203"/>
            <a:chOff x="0" y="0"/>
            <a:chExt cx="1400693" cy="57183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AC4593E-37E6-1D3C-4419-FC4FC2984C61}"/>
                </a:ext>
              </a:extLst>
            </p:cNvPr>
            <p:cNvSpPr/>
            <p:nvPr/>
          </p:nvSpPr>
          <p:spPr>
            <a:xfrm>
              <a:off x="0" y="0"/>
              <a:ext cx="1400693" cy="571833"/>
            </a:xfrm>
            <a:custGeom>
              <a:avLst/>
              <a:gdLst/>
              <a:ahLst/>
              <a:cxnLst/>
              <a:rect l="l" t="t" r="r" b="b"/>
              <a:pathLst>
                <a:path w="1400693" h="571833">
                  <a:moveTo>
                    <a:pt x="74242" y="0"/>
                  </a:moveTo>
                  <a:lnTo>
                    <a:pt x="1326451" y="0"/>
                  </a:lnTo>
                  <a:cubicBezTo>
                    <a:pt x="1367454" y="0"/>
                    <a:pt x="1400693" y="33239"/>
                    <a:pt x="1400693" y="74242"/>
                  </a:cubicBezTo>
                  <a:lnTo>
                    <a:pt x="1400693" y="497591"/>
                  </a:lnTo>
                  <a:cubicBezTo>
                    <a:pt x="1400693" y="538594"/>
                    <a:pt x="1367454" y="571833"/>
                    <a:pt x="1326451" y="571833"/>
                  </a:cubicBezTo>
                  <a:lnTo>
                    <a:pt x="74242" y="571833"/>
                  </a:lnTo>
                  <a:cubicBezTo>
                    <a:pt x="33239" y="571833"/>
                    <a:pt x="0" y="538594"/>
                    <a:pt x="0" y="497591"/>
                  </a:cubicBezTo>
                  <a:lnTo>
                    <a:pt x="0" y="74242"/>
                  </a:lnTo>
                  <a:cubicBezTo>
                    <a:pt x="0" y="33239"/>
                    <a:pt x="33239" y="0"/>
                    <a:pt x="74242" y="0"/>
                  </a:cubicBezTo>
                  <a:close/>
                </a:path>
              </a:pathLst>
            </a:custGeom>
            <a:solidFill>
              <a:srgbClr val="A90061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7CAC5D9A-A422-CD76-A19E-FC60074EECD3}"/>
                </a:ext>
              </a:extLst>
            </p:cNvPr>
            <p:cNvSpPr txBox="1"/>
            <p:nvPr/>
          </p:nvSpPr>
          <p:spPr>
            <a:xfrm>
              <a:off x="0" y="-57150"/>
              <a:ext cx="1400693" cy="628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238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EBDDDE09-AE68-5737-2FC4-D646FB007CFA}"/>
              </a:ext>
            </a:extLst>
          </p:cNvPr>
          <p:cNvSpPr/>
          <p:nvPr/>
        </p:nvSpPr>
        <p:spPr>
          <a:xfrm>
            <a:off x="-1803304" y="3737709"/>
            <a:ext cx="4978207" cy="3871939"/>
          </a:xfrm>
          <a:custGeom>
            <a:avLst/>
            <a:gdLst/>
            <a:ahLst/>
            <a:cxnLst/>
            <a:rect l="l" t="t" r="r" b="b"/>
            <a:pathLst>
              <a:path w="7467311" h="5807909">
                <a:moveTo>
                  <a:pt x="0" y="0"/>
                </a:moveTo>
                <a:lnTo>
                  <a:pt x="7467312" y="0"/>
                </a:lnTo>
                <a:lnTo>
                  <a:pt x="7467312" y="5807908"/>
                </a:lnTo>
                <a:lnTo>
                  <a:pt x="0" y="58079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D7ACAE6C-A5B7-6FCD-3020-A9D7EF4E48E4}"/>
              </a:ext>
            </a:extLst>
          </p:cNvPr>
          <p:cNvSpPr txBox="1"/>
          <p:nvPr/>
        </p:nvSpPr>
        <p:spPr>
          <a:xfrm>
            <a:off x="6448170" y="4532400"/>
            <a:ext cx="3673024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Samenwerken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 is </a:t>
            </a:r>
            <a:r>
              <a:rPr kumimoji="0" lang="en-US" sz="25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bruggen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 </a:t>
            </a:r>
            <a:r>
              <a:rPr kumimoji="0" lang="en-US" sz="25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bouwen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 </a:t>
            </a:r>
            <a:r>
              <a:rPr kumimoji="0" lang="en-US" sz="25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tussen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 </a:t>
            </a:r>
            <a:r>
              <a:rPr kumimoji="0" lang="en-US" sz="25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verschillende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 </a:t>
            </a:r>
            <a:r>
              <a:rPr kumimoji="0" lang="en-US" sz="25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logica's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, </a:t>
            </a:r>
            <a:r>
              <a:rPr kumimoji="0" lang="en-US" sz="25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belangen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 </a:t>
            </a:r>
            <a:r>
              <a:rPr kumimoji="0" lang="en-US" sz="25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en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 (</a:t>
            </a:r>
            <a:r>
              <a:rPr kumimoji="0" lang="en-US" sz="25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machts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)</a:t>
            </a:r>
            <a:r>
              <a:rPr kumimoji="0" lang="en-US" sz="25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posities</a:t>
            </a:r>
            <a:endParaRPr kumimoji="0" lang="en-US" sz="2533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dus Semi-Bold"/>
              <a:ea typeface="Gradus Semi-Bold"/>
              <a:cs typeface="Gradus Semi-Bold"/>
              <a:sym typeface="Gradus Semi-Bold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0C2E6B1F-1751-BEE2-A922-3A85E90425D2}"/>
              </a:ext>
            </a:extLst>
          </p:cNvPr>
          <p:cNvSpPr txBox="1"/>
          <p:nvPr/>
        </p:nvSpPr>
        <p:spPr>
          <a:xfrm>
            <a:off x="5800871" y="1101373"/>
            <a:ext cx="5481354" cy="3305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marR="0" lvl="0" indent="-285750" algn="l" defTabSz="609630" rtl="0" eaLnBrk="1" fontAlgn="auto" latinLnBrk="0" hangingPunct="1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Werkt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als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adviseur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sociale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innovatie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transitie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bij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de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stichting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CAOP.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609630" rtl="0" eaLnBrk="1" fontAlgn="auto" latinLnBrk="0" hangingPunct="1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Werkt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vanuit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sociale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innovatie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principes (bottom up, co-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creatie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discipline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domeinoverstijgend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denken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werken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).</a:t>
            </a:r>
          </a:p>
          <a:p>
            <a:pPr marL="285750" marR="0" lvl="0" indent="-285750" algn="l" defTabSz="609630" rtl="0" eaLnBrk="1" fontAlgn="auto" latinLnBrk="0" hangingPunct="1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Kennis van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samenwerkingsmodellen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methoden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zoals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deep democracy,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actieonderzoek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,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teameffectiviteit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,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teamrollen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groepsvorming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groepsontwikkeling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.</a:t>
            </a:r>
          </a:p>
          <a:p>
            <a:pPr marL="285750" marR="0" lvl="0" indent="-285750" algn="l" defTabSz="609630" rtl="0" eaLnBrk="1" fontAlgn="auto" latinLnBrk="0" hangingPunct="1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F2542"/>
              </a:solidFill>
              <a:effectLst/>
              <a:uLnTx/>
              <a:uFillTx/>
              <a:latin typeface="Rubik"/>
              <a:ea typeface="Rubik"/>
              <a:cs typeface="Rubik"/>
            </a:endParaRPr>
          </a:p>
          <a:p>
            <a:pPr marL="0" marR="0" lvl="0" indent="0" algn="l" defTabSz="609630" rtl="0" eaLnBrk="1" fontAlgn="auto" latinLnBrk="0" hangingPunct="1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F2542"/>
              </a:solidFill>
              <a:effectLst/>
              <a:uLnTx/>
              <a:uFillTx/>
              <a:latin typeface="Rubik"/>
              <a:ea typeface="Rubik"/>
              <a:cs typeface="Rubik"/>
            </a:endParaRPr>
          </a:p>
          <a:p>
            <a:pPr marL="228600" marR="0" lvl="0" indent="-228600" algn="l" defTabSz="609630" rtl="0" eaLnBrk="1" fontAlgn="auto" latinLnBrk="0" hangingPunct="1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F2542"/>
              </a:solidFill>
              <a:effectLst/>
              <a:uLnTx/>
              <a:uFillTx/>
              <a:latin typeface="Rubik"/>
              <a:ea typeface="Rubik"/>
              <a:cs typeface="Rubik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3C486A6B-A447-2375-677F-6FB1D2C2EED4}"/>
              </a:ext>
            </a:extLst>
          </p:cNvPr>
          <p:cNvSpPr txBox="1"/>
          <p:nvPr/>
        </p:nvSpPr>
        <p:spPr>
          <a:xfrm>
            <a:off x="685801" y="673100"/>
            <a:ext cx="4177631" cy="2049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"/>
                <a:ea typeface="Gradus"/>
                <a:cs typeface="Gradus"/>
                <a:sym typeface="Gradus"/>
              </a:rPr>
              <a:t>Iselien</a:t>
            </a:r>
            <a:r>
              <a:rPr kumimoji="0" lang="en-US" sz="5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"/>
                <a:ea typeface="Gradus"/>
                <a:cs typeface="Gradus"/>
                <a:sym typeface="Gradus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Gradus"/>
            </a:endParaRPr>
          </a:p>
          <a:p>
            <a:pPr marL="0" marR="0" lvl="0" indent="0" algn="l" defTabSz="609630" rtl="0" eaLnBrk="1" fontAlgn="auto" latinLnBrk="0" hangingPunct="1">
              <a:lnSpc>
                <a:spcPts val="5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"/>
                <a:ea typeface="Gradus"/>
                <a:cs typeface="Gradus"/>
                <a:sym typeface="Gradus"/>
              </a:rPr>
              <a:t>Nabben</a:t>
            </a:r>
            <a:r>
              <a:rPr kumimoji="0" lang="en-US" sz="5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"/>
                <a:ea typeface="Gradus"/>
                <a:cs typeface="Gradus"/>
                <a:sym typeface="Gradus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5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3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dus"/>
              <a:ea typeface="Gradus"/>
              <a:cs typeface="Gradus"/>
              <a:sym typeface="Gradu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40C038-B4AD-527D-6232-E2D792486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467" y="2445209"/>
            <a:ext cx="3325814" cy="322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3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6D2B6">
                <a:alpha val="100000"/>
              </a:srgbClr>
            </a:gs>
            <a:gs pos="100000">
              <a:srgbClr val="1A3F7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5C5F8B-932B-76EE-C3A3-B6DE6AB83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B8B51D2-1030-FCAE-D5C0-4929D93CF706}"/>
              </a:ext>
            </a:extLst>
          </p:cNvPr>
          <p:cNvSpPr/>
          <p:nvPr/>
        </p:nvSpPr>
        <p:spPr>
          <a:xfrm>
            <a:off x="8432463" y="-1841173"/>
            <a:ext cx="4978207" cy="3871939"/>
          </a:xfrm>
          <a:custGeom>
            <a:avLst/>
            <a:gdLst/>
            <a:ahLst/>
            <a:cxnLst/>
            <a:rect l="l" t="t" r="r" b="b"/>
            <a:pathLst>
              <a:path w="7467311" h="5807909">
                <a:moveTo>
                  <a:pt x="0" y="0"/>
                </a:moveTo>
                <a:lnTo>
                  <a:pt x="7467312" y="0"/>
                </a:lnTo>
                <a:lnTo>
                  <a:pt x="7467312" y="5807909"/>
                </a:lnTo>
                <a:lnTo>
                  <a:pt x="0" y="5807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9D82313A-1DB6-CA77-D71A-BDC86F73A801}"/>
              </a:ext>
            </a:extLst>
          </p:cNvPr>
          <p:cNvGrpSpPr/>
          <p:nvPr/>
        </p:nvGrpSpPr>
        <p:grpSpPr>
          <a:xfrm>
            <a:off x="5534833" y="784232"/>
            <a:ext cx="5840001" cy="3546130"/>
            <a:chOff x="0" y="0"/>
            <a:chExt cx="2307161" cy="14009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C6D34D5-C2A0-A63E-34DC-5CC5FF43A8FC}"/>
                </a:ext>
              </a:extLst>
            </p:cNvPr>
            <p:cNvSpPr/>
            <p:nvPr/>
          </p:nvSpPr>
          <p:spPr>
            <a:xfrm>
              <a:off x="0" y="0"/>
              <a:ext cx="2307161" cy="1400940"/>
            </a:xfrm>
            <a:custGeom>
              <a:avLst/>
              <a:gdLst/>
              <a:ahLst/>
              <a:cxnLst/>
              <a:rect l="l" t="t" r="r" b="b"/>
              <a:pathLst>
                <a:path w="2307161" h="1400940">
                  <a:moveTo>
                    <a:pt x="45073" y="0"/>
                  </a:moveTo>
                  <a:lnTo>
                    <a:pt x="2262088" y="0"/>
                  </a:lnTo>
                  <a:cubicBezTo>
                    <a:pt x="2274042" y="0"/>
                    <a:pt x="2285507" y="4749"/>
                    <a:pt x="2293959" y="13202"/>
                  </a:cubicBezTo>
                  <a:cubicBezTo>
                    <a:pt x="2302412" y="21654"/>
                    <a:pt x="2307161" y="33119"/>
                    <a:pt x="2307161" y="45073"/>
                  </a:cubicBezTo>
                  <a:lnTo>
                    <a:pt x="2307161" y="1355867"/>
                  </a:lnTo>
                  <a:cubicBezTo>
                    <a:pt x="2307161" y="1367821"/>
                    <a:pt x="2302412" y="1379286"/>
                    <a:pt x="2293959" y="1387739"/>
                  </a:cubicBezTo>
                  <a:cubicBezTo>
                    <a:pt x="2285507" y="1396191"/>
                    <a:pt x="2274042" y="1400940"/>
                    <a:pt x="2262088" y="1400940"/>
                  </a:cubicBezTo>
                  <a:lnTo>
                    <a:pt x="45073" y="1400940"/>
                  </a:lnTo>
                  <a:cubicBezTo>
                    <a:pt x="33119" y="1400940"/>
                    <a:pt x="21654" y="1396191"/>
                    <a:pt x="13202" y="1387739"/>
                  </a:cubicBezTo>
                  <a:cubicBezTo>
                    <a:pt x="4749" y="1379286"/>
                    <a:pt x="0" y="1367821"/>
                    <a:pt x="0" y="1355867"/>
                  </a:cubicBezTo>
                  <a:lnTo>
                    <a:pt x="0" y="45073"/>
                  </a:lnTo>
                  <a:cubicBezTo>
                    <a:pt x="0" y="33119"/>
                    <a:pt x="4749" y="21654"/>
                    <a:pt x="13202" y="13202"/>
                  </a:cubicBezTo>
                  <a:cubicBezTo>
                    <a:pt x="21654" y="4749"/>
                    <a:pt x="33119" y="0"/>
                    <a:pt x="4507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A556EB2C-9EBE-AB25-0848-4C7343B3D27E}"/>
                </a:ext>
              </a:extLst>
            </p:cNvPr>
            <p:cNvSpPr txBox="1"/>
            <p:nvPr/>
          </p:nvSpPr>
          <p:spPr>
            <a:xfrm>
              <a:off x="0" y="-57150"/>
              <a:ext cx="2307161" cy="145809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238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49FCB326-F625-2B64-25F0-C44D6A4E8274}"/>
              </a:ext>
            </a:extLst>
          </p:cNvPr>
          <p:cNvGrpSpPr/>
          <p:nvPr/>
        </p:nvGrpSpPr>
        <p:grpSpPr>
          <a:xfrm>
            <a:off x="7030943" y="3899825"/>
            <a:ext cx="4201672" cy="1987203"/>
            <a:chOff x="0" y="0"/>
            <a:chExt cx="1400693" cy="57183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6057372-3E2F-0D1F-C223-F129975DD44D}"/>
                </a:ext>
              </a:extLst>
            </p:cNvPr>
            <p:cNvSpPr/>
            <p:nvPr/>
          </p:nvSpPr>
          <p:spPr>
            <a:xfrm>
              <a:off x="0" y="0"/>
              <a:ext cx="1400693" cy="571833"/>
            </a:xfrm>
            <a:custGeom>
              <a:avLst/>
              <a:gdLst/>
              <a:ahLst/>
              <a:cxnLst/>
              <a:rect l="l" t="t" r="r" b="b"/>
              <a:pathLst>
                <a:path w="1400693" h="571833">
                  <a:moveTo>
                    <a:pt x="74242" y="0"/>
                  </a:moveTo>
                  <a:lnTo>
                    <a:pt x="1326451" y="0"/>
                  </a:lnTo>
                  <a:cubicBezTo>
                    <a:pt x="1367454" y="0"/>
                    <a:pt x="1400693" y="33239"/>
                    <a:pt x="1400693" y="74242"/>
                  </a:cubicBezTo>
                  <a:lnTo>
                    <a:pt x="1400693" y="497591"/>
                  </a:lnTo>
                  <a:cubicBezTo>
                    <a:pt x="1400693" y="538594"/>
                    <a:pt x="1367454" y="571833"/>
                    <a:pt x="1326451" y="571833"/>
                  </a:cubicBezTo>
                  <a:lnTo>
                    <a:pt x="74242" y="571833"/>
                  </a:lnTo>
                  <a:cubicBezTo>
                    <a:pt x="33239" y="571833"/>
                    <a:pt x="0" y="538594"/>
                    <a:pt x="0" y="497591"/>
                  </a:cubicBezTo>
                  <a:lnTo>
                    <a:pt x="0" y="74242"/>
                  </a:lnTo>
                  <a:cubicBezTo>
                    <a:pt x="0" y="33239"/>
                    <a:pt x="33239" y="0"/>
                    <a:pt x="74242" y="0"/>
                  </a:cubicBezTo>
                  <a:close/>
                </a:path>
              </a:pathLst>
            </a:custGeom>
            <a:solidFill>
              <a:srgbClr val="A90061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D4E3E49A-2B11-8017-FBA8-4254EDC64A80}"/>
                </a:ext>
              </a:extLst>
            </p:cNvPr>
            <p:cNvSpPr txBox="1"/>
            <p:nvPr/>
          </p:nvSpPr>
          <p:spPr>
            <a:xfrm>
              <a:off x="0" y="-57150"/>
              <a:ext cx="1400693" cy="628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238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E4968A34-F6C7-F742-1E07-83874983CFF7}"/>
              </a:ext>
            </a:extLst>
          </p:cNvPr>
          <p:cNvSpPr/>
          <p:nvPr/>
        </p:nvSpPr>
        <p:spPr>
          <a:xfrm>
            <a:off x="-1803304" y="3737709"/>
            <a:ext cx="4978207" cy="3871939"/>
          </a:xfrm>
          <a:custGeom>
            <a:avLst/>
            <a:gdLst/>
            <a:ahLst/>
            <a:cxnLst/>
            <a:rect l="l" t="t" r="r" b="b"/>
            <a:pathLst>
              <a:path w="7467311" h="5807909">
                <a:moveTo>
                  <a:pt x="0" y="0"/>
                </a:moveTo>
                <a:lnTo>
                  <a:pt x="7467312" y="0"/>
                </a:lnTo>
                <a:lnTo>
                  <a:pt x="7467312" y="5807908"/>
                </a:lnTo>
                <a:lnTo>
                  <a:pt x="0" y="58079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FACDF0A7-C008-1412-43C2-9E8C72981817}"/>
              </a:ext>
            </a:extLst>
          </p:cNvPr>
          <p:cNvSpPr txBox="1"/>
          <p:nvPr/>
        </p:nvSpPr>
        <p:spPr>
          <a:xfrm>
            <a:off x="7292549" y="4511806"/>
            <a:ext cx="3673024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Bij </a:t>
            </a:r>
            <a:r>
              <a:rPr kumimoji="0" lang="en-US" sz="25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samenwerken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 </a:t>
            </a:r>
            <a:r>
              <a:rPr kumimoji="0" lang="en-US" sz="25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telt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 </a:t>
            </a:r>
            <a:r>
              <a:rPr kumimoji="0" lang="en-US" sz="25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ieders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 </a:t>
            </a:r>
            <a:r>
              <a:rPr kumimoji="0" lang="en-US" sz="25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belang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 Semi-Bold"/>
                <a:ea typeface="Gradus Semi-Bold"/>
                <a:cs typeface="Gradus Semi-Bold"/>
              </a:rPr>
              <a:t>  </a:t>
            </a:r>
            <a:endParaRPr kumimoji="0" lang="en-US" sz="2533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dus Semi-Bold"/>
              <a:ea typeface="Gradus Semi-Bold"/>
              <a:cs typeface="Gradus Semi-Bold"/>
              <a:sym typeface="Gradus Semi-Bold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2B6F9587-E451-CE0E-AE02-6837AEB22D6E}"/>
              </a:ext>
            </a:extLst>
          </p:cNvPr>
          <p:cNvSpPr txBox="1"/>
          <p:nvPr/>
        </p:nvSpPr>
        <p:spPr>
          <a:xfrm>
            <a:off x="5821465" y="1204345"/>
            <a:ext cx="5543137" cy="3305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Is senior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onderzoeker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bij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het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lectoraat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Wijkverpleging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het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lectoraat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Neurorevalidatie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-Eigen regie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participatie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.</a:t>
            </a: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609630" rtl="0" eaLnBrk="1" fontAlgn="auto" latinLnBrk="0" hangingPunct="1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Heeft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ervaring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als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: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ergotherapeut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onderzoeker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in de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wijk</a:t>
            </a: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609630" rtl="0" eaLnBrk="1" fontAlgn="auto" latinLnBrk="0" hangingPunct="1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Heeft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kennis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 over: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742950" marR="0" lvl="1" indent="-285750" algn="l" defTabSz="609630" rtl="0" eaLnBrk="1" fontAlgn="auto" latinLnBrk="0" hangingPunct="1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Calibri"/>
                <a:cs typeface="Calibri"/>
              </a:rPr>
              <a:t>Samenwerken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Calibri"/>
                <a:cs typeface="Calibri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tussen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formele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informele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zorg</a:t>
            </a: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742950" marR="0" lvl="1" indent="-285750" algn="l" defTabSz="609630" rtl="0" eaLnBrk="1" fontAlgn="auto" latinLnBrk="0" hangingPunct="1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Calibri"/>
                <a:cs typeface="Calibri"/>
              </a:rPr>
              <a:t>Samenwerken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Calibri"/>
                <a:cs typeface="Calibri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Calibri"/>
                <a:cs typeface="Calibri"/>
              </a:rPr>
              <a:t>tussen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Calibri"/>
                <a:cs typeface="Calibri"/>
              </a:rPr>
              <a:t> 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zorg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welzijn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in de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wijk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742950" marR="0" lvl="1" indent="-285750" algn="l" defTabSz="609630" rtl="0" eaLnBrk="1" fontAlgn="auto" latinLnBrk="0" hangingPunct="1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Z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Calibri"/>
                <a:cs typeface="Calibri"/>
              </a:rPr>
              <a:t>elf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Calibri"/>
                <a:cs typeface="Calibri"/>
              </a:rPr>
              <a:t>-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samenredzaamheid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/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reablement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/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eerstelijns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revalidatie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2542"/>
                </a:solidFill>
                <a:effectLst/>
                <a:uLnTx/>
                <a:uFillTx/>
                <a:latin typeface="Rubik"/>
                <a:ea typeface="Rubik"/>
                <a:cs typeface="Rubik"/>
              </a:rPr>
              <a:t>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F2542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609630" rtl="0" eaLnBrk="1" fontAlgn="auto" latinLnBrk="0" hangingPunct="1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F2542"/>
              </a:solidFill>
              <a:effectLst/>
              <a:uLnTx/>
              <a:uFillTx/>
              <a:latin typeface="Rubik"/>
              <a:ea typeface="Rubik"/>
              <a:cs typeface="Rubik"/>
            </a:endParaRPr>
          </a:p>
          <a:p>
            <a:pPr marL="228600" marR="0" lvl="0" indent="-228600" algn="l" defTabSz="609630" rtl="0" eaLnBrk="1" fontAlgn="auto" latinLnBrk="0" hangingPunct="1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F2542"/>
              </a:solidFill>
              <a:effectLst/>
              <a:uLnTx/>
              <a:uFillTx/>
              <a:latin typeface="Rubik"/>
              <a:ea typeface="Rubik"/>
              <a:cs typeface="Rubik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95A3E02C-C141-7CAE-AEE9-E3B239060CFC}"/>
              </a:ext>
            </a:extLst>
          </p:cNvPr>
          <p:cNvSpPr txBox="1"/>
          <p:nvPr/>
        </p:nvSpPr>
        <p:spPr>
          <a:xfrm>
            <a:off x="572531" y="508343"/>
            <a:ext cx="4177631" cy="2049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"/>
                <a:ea typeface="Gradus"/>
                <a:cs typeface="Gradus"/>
                <a:sym typeface="Gradus"/>
              </a:rPr>
              <a:t>Sandra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Gradus"/>
            </a:endParaRPr>
          </a:p>
          <a:p>
            <a:pPr marL="0" marR="0" lvl="0" indent="0" algn="l" defTabSz="609630" rtl="0" eaLnBrk="1" fontAlgn="auto" latinLnBrk="0" hangingPunct="1">
              <a:lnSpc>
                <a:spcPts val="5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s"/>
                <a:ea typeface="Gradus"/>
                <a:cs typeface="Gradus"/>
                <a:sym typeface="Gradus"/>
              </a:rPr>
              <a:t>Jellema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5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3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dus"/>
              <a:ea typeface="Gradus"/>
              <a:cs typeface="Gradus"/>
              <a:sym typeface="Gradu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21EDD7-5B95-586D-2326-D4174F389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15" y="3315185"/>
            <a:ext cx="3199371" cy="290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64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6D2B6">
                <a:alpha val="100000"/>
              </a:srgbClr>
            </a:gs>
            <a:gs pos="100000">
              <a:srgbClr val="1A3F7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517AF8-E9A5-20E8-5A8D-088C6AB6C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FBE1F67-2B11-9DAD-B28B-94341168955B}"/>
              </a:ext>
            </a:extLst>
          </p:cNvPr>
          <p:cNvSpPr/>
          <p:nvPr/>
        </p:nvSpPr>
        <p:spPr>
          <a:xfrm>
            <a:off x="-1221130" y="4187739"/>
            <a:ext cx="4978207" cy="3871939"/>
          </a:xfrm>
          <a:custGeom>
            <a:avLst/>
            <a:gdLst/>
            <a:ahLst/>
            <a:cxnLst/>
            <a:rect l="l" t="t" r="r" b="b"/>
            <a:pathLst>
              <a:path w="7467311" h="5807909">
                <a:moveTo>
                  <a:pt x="0" y="0"/>
                </a:moveTo>
                <a:lnTo>
                  <a:pt x="7467312" y="0"/>
                </a:lnTo>
                <a:lnTo>
                  <a:pt x="7467312" y="5807909"/>
                </a:lnTo>
                <a:lnTo>
                  <a:pt x="0" y="580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80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287560A-902F-A307-4EEB-3467C922885E}"/>
              </a:ext>
            </a:extLst>
          </p:cNvPr>
          <p:cNvGrpSpPr/>
          <p:nvPr/>
        </p:nvGrpSpPr>
        <p:grpSpPr>
          <a:xfrm>
            <a:off x="685800" y="552024"/>
            <a:ext cx="10820400" cy="5123566"/>
            <a:chOff x="0" y="-57150"/>
            <a:chExt cx="4274726" cy="202412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7644A8D-4B87-9914-C680-4513221CCFA8}"/>
                </a:ext>
              </a:extLst>
            </p:cNvPr>
            <p:cNvSpPr/>
            <p:nvPr/>
          </p:nvSpPr>
          <p:spPr>
            <a:xfrm>
              <a:off x="0" y="0"/>
              <a:ext cx="4274726" cy="1966975"/>
            </a:xfrm>
            <a:custGeom>
              <a:avLst/>
              <a:gdLst/>
              <a:ahLst/>
              <a:cxnLst/>
              <a:rect l="l" t="t" r="r" b="b"/>
              <a:pathLst>
                <a:path w="4274726" h="196697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942648"/>
                  </a:lnTo>
                  <a:cubicBezTo>
                    <a:pt x="4274726" y="1956083"/>
                    <a:pt x="4263834" y="1966975"/>
                    <a:pt x="4250399" y="1966975"/>
                  </a:cubicBezTo>
                  <a:lnTo>
                    <a:pt x="24327" y="1966975"/>
                  </a:lnTo>
                  <a:cubicBezTo>
                    <a:pt x="10891" y="1966975"/>
                    <a:pt x="0" y="1956083"/>
                    <a:pt x="0" y="194264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>
              <a:defPPr>
                <a:defRPr lang="nl-NL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sz="80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654E1FA-5301-1044-E36B-20AC02E5B245}"/>
                </a:ext>
              </a:extLst>
            </p:cNvPr>
            <p:cNvSpPr txBox="1"/>
            <p:nvPr/>
          </p:nvSpPr>
          <p:spPr>
            <a:xfrm>
              <a:off x="0" y="-57150"/>
              <a:ext cx="4274726" cy="20241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nl-NL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384"/>
                </a:lnSpc>
              </a:pPr>
              <a:endParaRPr sz="800"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EBE01AA2-A9B6-C793-937B-38A2C064DF9D}"/>
              </a:ext>
            </a:extLst>
          </p:cNvPr>
          <p:cNvSpPr/>
          <p:nvPr/>
        </p:nvSpPr>
        <p:spPr>
          <a:xfrm>
            <a:off x="8747797" y="-500089"/>
            <a:ext cx="4978207" cy="3871939"/>
          </a:xfrm>
          <a:custGeom>
            <a:avLst/>
            <a:gdLst/>
            <a:ahLst/>
            <a:cxnLst/>
            <a:rect l="l" t="t" r="r" b="b"/>
            <a:pathLst>
              <a:path w="7467311" h="5807909">
                <a:moveTo>
                  <a:pt x="0" y="0"/>
                </a:moveTo>
                <a:lnTo>
                  <a:pt x="7467311" y="0"/>
                </a:lnTo>
                <a:lnTo>
                  <a:pt x="7467311" y="5807909"/>
                </a:lnTo>
                <a:lnTo>
                  <a:pt x="0" y="580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80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443530C9-2EB7-697D-DE1F-DD397E7BC6B3}"/>
              </a:ext>
            </a:extLst>
          </p:cNvPr>
          <p:cNvSpPr txBox="1"/>
          <p:nvPr/>
        </p:nvSpPr>
        <p:spPr>
          <a:xfrm>
            <a:off x="816771" y="1051159"/>
            <a:ext cx="10620561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40"/>
              </a:lnSpc>
            </a:pPr>
            <a:r>
              <a:rPr lang="en-US" sz="3200" b="1">
                <a:solidFill>
                  <a:srgbClr val="A90061"/>
                </a:solidFill>
                <a:latin typeface="Arial"/>
                <a:ea typeface="Gradus Semi-Bold"/>
                <a:cs typeface="Arial"/>
                <a:sym typeface="Gradus Semi-Bold"/>
              </a:rPr>
              <a:t>In </a:t>
            </a:r>
            <a:r>
              <a:rPr lang="en-US" sz="3200" b="1" err="1">
                <a:solidFill>
                  <a:srgbClr val="A90061"/>
                </a:solidFill>
                <a:latin typeface="Arial"/>
                <a:ea typeface="Gradus Semi-Bold"/>
                <a:cs typeface="Arial"/>
                <a:sym typeface="Gradus Semi-Bold"/>
              </a:rPr>
              <a:t>groepen</a:t>
            </a:r>
            <a:r>
              <a:rPr lang="en-US" sz="3200" b="1">
                <a:solidFill>
                  <a:srgbClr val="A90061"/>
                </a:solidFill>
                <a:latin typeface="Arial"/>
                <a:ea typeface="Gradus Semi-Bold"/>
                <a:cs typeface="Arial"/>
                <a:sym typeface="Gradus Semi-Bold"/>
              </a:rPr>
              <a:t> </a:t>
            </a:r>
            <a:r>
              <a:rPr lang="en-US" sz="3200" b="1" err="1">
                <a:solidFill>
                  <a:srgbClr val="A90061"/>
                </a:solidFill>
                <a:latin typeface="Arial"/>
                <a:ea typeface="Gradus Semi-Bold"/>
                <a:cs typeface="Arial"/>
                <a:sym typeface="Gradus Semi-Bold"/>
              </a:rPr>
              <a:t>kennismaken</a:t>
            </a:r>
            <a:r>
              <a:rPr lang="en-US" sz="3200" b="1">
                <a:solidFill>
                  <a:srgbClr val="A90061"/>
                </a:solidFill>
                <a:latin typeface="Arial"/>
                <a:ea typeface="Gradus Semi-Bold"/>
                <a:cs typeface="Arial"/>
                <a:sym typeface="Gradus Semi-Bold"/>
              </a:rPr>
              <a:t> </a:t>
            </a:r>
            <a:r>
              <a:rPr lang="en-US" sz="3200" b="1" err="1">
                <a:solidFill>
                  <a:srgbClr val="A90061"/>
                </a:solidFill>
                <a:latin typeface="Arial"/>
                <a:ea typeface="Gradus Semi-Bold"/>
                <a:cs typeface="Arial"/>
                <a:sym typeface="Gradus Semi-Bold"/>
              </a:rPr>
              <a:t>en</a:t>
            </a:r>
            <a:r>
              <a:rPr lang="en-US" sz="3200" b="1">
                <a:solidFill>
                  <a:srgbClr val="A90061"/>
                </a:solidFill>
                <a:latin typeface="Arial"/>
                <a:ea typeface="Gradus Semi-Bold"/>
                <a:cs typeface="Arial"/>
                <a:sym typeface="Gradus Semi-Bold"/>
              </a:rPr>
              <a:t> </a:t>
            </a:r>
            <a:r>
              <a:rPr lang="en-US" sz="3200" b="1" err="1">
                <a:solidFill>
                  <a:srgbClr val="A90061"/>
                </a:solidFill>
                <a:latin typeface="Arial"/>
                <a:ea typeface="Gradus Semi-Bold"/>
                <a:cs typeface="Arial"/>
                <a:sym typeface="Gradus Semi-Bold"/>
              </a:rPr>
              <a:t>uitwisselen</a:t>
            </a:r>
            <a:r>
              <a:rPr lang="en-US" sz="3200" b="1">
                <a:solidFill>
                  <a:srgbClr val="A90061"/>
                </a:solidFill>
                <a:latin typeface="Arial"/>
                <a:ea typeface="Gradus Semi-Bold"/>
                <a:cs typeface="Arial"/>
                <a:sym typeface="Gradus Semi-Bold"/>
              </a:rPr>
              <a:t> (45 Minuten) </a:t>
            </a:r>
          </a:p>
        </p:txBody>
      </p:sp>
      <p:pic>
        <p:nvPicPr>
          <p:cNvPr id="8" name="Afbeelding 7" descr="Afbeelding met kleding, persoon, Menselijk gezicht, buitenshuis&#10;&#10;Door AI gegenereerde inhoud is mogelijk onjuist.">
            <a:extLst>
              <a:ext uri="{FF2B5EF4-FFF2-40B4-BE49-F238E27FC236}">
                <a16:creationId xmlns:a16="http://schemas.microsoft.com/office/drawing/2014/main" id="{145830C7-7F19-C640-C7FF-167E1C80A9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50" y="4861356"/>
            <a:ext cx="2873399" cy="1917789"/>
          </a:xfrm>
          <a:prstGeom prst="rect">
            <a:avLst/>
          </a:prstGeom>
        </p:spPr>
      </p:pic>
      <p:graphicFrame>
        <p:nvGraphicFramePr>
          <p:cNvPr id="16" name="Tekstvak 8">
            <a:extLst>
              <a:ext uri="{FF2B5EF4-FFF2-40B4-BE49-F238E27FC236}">
                <a16:creationId xmlns:a16="http://schemas.microsoft.com/office/drawing/2014/main" id="{2EF68740-A792-ACBA-6821-D6AE4CF4CD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3090191"/>
              </p:ext>
            </p:extLst>
          </p:nvPr>
        </p:nvGraphicFramePr>
        <p:xfrm>
          <a:off x="816772" y="2037916"/>
          <a:ext cx="10523420" cy="2597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TextBox 11">
            <a:extLst>
              <a:ext uri="{FF2B5EF4-FFF2-40B4-BE49-F238E27FC236}">
                <a16:creationId xmlns:a16="http://schemas.microsoft.com/office/drawing/2014/main" id="{2650C5BA-3D46-E483-487B-9D1BD7239DFE}"/>
              </a:ext>
            </a:extLst>
          </p:cNvPr>
          <p:cNvSpPr txBox="1"/>
          <p:nvPr/>
        </p:nvSpPr>
        <p:spPr>
          <a:xfrm>
            <a:off x="315687" y="6622358"/>
            <a:ext cx="2377931" cy="131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119"/>
              </a:lnSpc>
            </a:pPr>
            <a:r>
              <a:rPr lang="en-US" sz="8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Kick-off TLC’s - </a:t>
            </a:r>
            <a:r>
              <a:rPr lang="en-US" sz="800" err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LeVEL</a:t>
            </a:r>
            <a:r>
              <a:rPr lang="en-US" sz="8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743666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6D2B6">
                <a:alpha val="100000"/>
              </a:srgbClr>
            </a:gs>
            <a:gs pos="100000">
              <a:srgbClr val="1A3F7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8A02C0-A065-63CA-CB0E-2377D432B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1A0C1D0-F15F-676B-8888-6D333FD8E465}"/>
              </a:ext>
            </a:extLst>
          </p:cNvPr>
          <p:cNvSpPr/>
          <p:nvPr/>
        </p:nvSpPr>
        <p:spPr>
          <a:xfrm>
            <a:off x="-1221130" y="4187739"/>
            <a:ext cx="4978207" cy="3871939"/>
          </a:xfrm>
          <a:custGeom>
            <a:avLst/>
            <a:gdLst/>
            <a:ahLst/>
            <a:cxnLst/>
            <a:rect l="l" t="t" r="r" b="b"/>
            <a:pathLst>
              <a:path w="7467311" h="5807909">
                <a:moveTo>
                  <a:pt x="0" y="0"/>
                </a:moveTo>
                <a:lnTo>
                  <a:pt x="7467312" y="0"/>
                </a:lnTo>
                <a:lnTo>
                  <a:pt x="7467312" y="5807909"/>
                </a:lnTo>
                <a:lnTo>
                  <a:pt x="0" y="580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80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4518D5F-F80F-D44C-25C3-5CF4BC4C09E0}"/>
              </a:ext>
            </a:extLst>
          </p:cNvPr>
          <p:cNvGrpSpPr/>
          <p:nvPr/>
        </p:nvGrpSpPr>
        <p:grpSpPr>
          <a:xfrm>
            <a:off x="354969" y="502696"/>
            <a:ext cx="11260088" cy="5658618"/>
            <a:chOff x="0" y="-57150"/>
            <a:chExt cx="4274726" cy="202412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82FED6D-5D9D-F715-05F3-5A092AC496F3}"/>
                </a:ext>
              </a:extLst>
            </p:cNvPr>
            <p:cNvSpPr/>
            <p:nvPr/>
          </p:nvSpPr>
          <p:spPr>
            <a:xfrm>
              <a:off x="0" y="0"/>
              <a:ext cx="4274726" cy="1966975"/>
            </a:xfrm>
            <a:custGeom>
              <a:avLst/>
              <a:gdLst/>
              <a:ahLst/>
              <a:cxnLst/>
              <a:rect l="l" t="t" r="r" b="b"/>
              <a:pathLst>
                <a:path w="4274726" h="196697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942648"/>
                  </a:lnTo>
                  <a:cubicBezTo>
                    <a:pt x="4274726" y="1956083"/>
                    <a:pt x="4263834" y="1966975"/>
                    <a:pt x="4250399" y="1966975"/>
                  </a:cubicBezTo>
                  <a:lnTo>
                    <a:pt x="24327" y="1966975"/>
                  </a:lnTo>
                  <a:cubicBezTo>
                    <a:pt x="10891" y="1966975"/>
                    <a:pt x="0" y="1956083"/>
                    <a:pt x="0" y="194264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>
              <a:defPPr>
                <a:defRPr lang="nl-NL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sz="80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7F09086-BD40-7399-F6EC-892C6A3E6953}"/>
                </a:ext>
              </a:extLst>
            </p:cNvPr>
            <p:cNvSpPr txBox="1"/>
            <p:nvPr/>
          </p:nvSpPr>
          <p:spPr>
            <a:xfrm>
              <a:off x="0" y="-57150"/>
              <a:ext cx="4274726" cy="20241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nl-NL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384"/>
                </a:lnSpc>
              </a:pPr>
              <a:endParaRPr sz="800"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2639730A-F06D-1064-936C-8B6C61F12976}"/>
              </a:ext>
            </a:extLst>
          </p:cNvPr>
          <p:cNvSpPr/>
          <p:nvPr/>
        </p:nvSpPr>
        <p:spPr>
          <a:xfrm>
            <a:off x="7976272" y="-720022"/>
            <a:ext cx="4978207" cy="3871939"/>
          </a:xfrm>
          <a:custGeom>
            <a:avLst/>
            <a:gdLst/>
            <a:ahLst/>
            <a:cxnLst/>
            <a:rect l="l" t="t" r="r" b="b"/>
            <a:pathLst>
              <a:path w="7467311" h="5807909">
                <a:moveTo>
                  <a:pt x="0" y="0"/>
                </a:moveTo>
                <a:lnTo>
                  <a:pt x="7467311" y="0"/>
                </a:lnTo>
                <a:lnTo>
                  <a:pt x="7467311" y="5807909"/>
                </a:lnTo>
                <a:lnTo>
                  <a:pt x="0" y="580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80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8158048D-51BC-B97D-1BC8-AB34CB61710B}"/>
              </a:ext>
            </a:extLst>
          </p:cNvPr>
          <p:cNvSpPr txBox="1"/>
          <p:nvPr/>
        </p:nvSpPr>
        <p:spPr>
          <a:xfrm>
            <a:off x="1016631" y="1023586"/>
            <a:ext cx="6797707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40"/>
              </a:lnSpc>
            </a:pPr>
            <a:r>
              <a:rPr lang="en-US" sz="2500" b="1" err="1">
                <a:solidFill>
                  <a:srgbClr val="A90061"/>
                </a:solidFill>
                <a:latin typeface="Gradus Semi-Bold"/>
                <a:sym typeface="Gradus Semi-Bold"/>
              </a:rPr>
              <a:t>Groepsindelingen</a:t>
            </a:r>
            <a:r>
              <a:rPr lang="en-US" sz="2500" b="1">
                <a:solidFill>
                  <a:srgbClr val="A90061"/>
                </a:solidFill>
                <a:latin typeface="Gradus Semi-Bold"/>
                <a:sym typeface="Gradus Semi-Bold"/>
              </a:rPr>
              <a:t> </a:t>
            </a:r>
            <a:r>
              <a:rPr lang="en-US" sz="2500" b="1" err="1">
                <a:solidFill>
                  <a:srgbClr val="A90061"/>
                </a:solidFill>
                <a:latin typeface="Gradus Semi-Bold"/>
                <a:sym typeface="Gradus Semi-Bold"/>
              </a:rPr>
              <a:t>LeVEL-ondersteuners</a:t>
            </a:r>
            <a:r>
              <a:rPr lang="en-US" sz="2500" b="1">
                <a:solidFill>
                  <a:srgbClr val="A90061"/>
                </a:solidFill>
                <a:latin typeface="Gradus Semi-Bold"/>
                <a:sym typeface="Gradus Semi-Bold"/>
              </a:rPr>
              <a:t> TLC 1</a:t>
            </a:r>
            <a:endParaRPr lang="nl-NL"/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05C3DE3D-9DF3-FD82-FCB1-AF6BAC874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753037"/>
              </p:ext>
            </p:extLst>
          </p:nvPr>
        </p:nvGraphicFramePr>
        <p:xfrm>
          <a:off x="1051771" y="1901698"/>
          <a:ext cx="10192651" cy="2508138"/>
        </p:xfrm>
        <a:graphic>
          <a:graphicData uri="http://schemas.openxmlformats.org/drawingml/2006/table">
            <a:tbl>
              <a:tblPr/>
              <a:tblGrid>
                <a:gridCol w="1545453">
                  <a:extLst>
                    <a:ext uri="{9D8B030D-6E8A-4147-A177-3AD203B41FA5}">
                      <a16:colId xmlns:a16="http://schemas.microsoft.com/office/drawing/2014/main" val="1017876701"/>
                    </a:ext>
                  </a:extLst>
                </a:gridCol>
                <a:gridCol w="4208820">
                  <a:extLst>
                    <a:ext uri="{9D8B030D-6E8A-4147-A177-3AD203B41FA5}">
                      <a16:colId xmlns:a16="http://schemas.microsoft.com/office/drawing/2014/main" val="2841406411"/>
                    </a:ext>
                  </a:extLst>
                </a:gridCol>
                <a:gridCol w="4438378">
                  <a:extLst>
                    <a:ext uri="{9D8B030D-6E8A-4147-A177-3AD203B41FA5}">
                      <a16:colId xmlns:a16="http://schemas.microsoft.com/office/drawing/2014/main" val="2173933431"/>
                    </a:ext>
                  </a:extLst>
                </a:gridCol>
              </a:tblGrid>
              <a:tr h="44214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endParaRPr lang="nl-NL" sz="1800" b="0" i="0" dirty="0"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endParaRPr lang="nl-NL" sz="18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endParaRPr lang="nl-NL" sz="18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824573"/>
                  </a:ext>
                </a:extLst>
              </a:tr>
              <a:tr h="41319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nl-NL" sz="1800" b="0" i="0" dirty="0">
                          <a:effectLst/>
                          <a:latin typeface="Arial"/>
                          <a:cs typeface="Arial"/>
                        </a:rPr>
                        <a:t>Groep 1 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nl-NL" sz="1800" b="0" i="0" err="1">
                          <a:effectLst/>
                          <a:latin typeface="Arial"/>
                          <a:cs typeface="Arial"/>
                        </a:rPr>
                        <a:t>Kirsty</a:t>
                      </a:r>
                      <a:r>
                        <a:rPr lang="nl-NL" sz="1800" b="0" i="0" dirty="0">
                          <a:effectLst/>
                          <a:latin typeface="Arial"/>
                          <a:cs typeface="Arial"/>
                        </a:rPr>
                        <a:t> van der Geest 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nl-NL" sz="1800" b="0" i="0" dirty="0">
                          <a:effectLst/>
                          <a:latin typeface="Arial"/>
                          <a:cs typeface="Arial"/>
                        </a:rPr>
                        <a:t>Jelte Vegter 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523814"/>
                  </a:ext>
                </a:extLst>
              </a:tr>
              <a:tr h="41319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nl-NL" sz="1800" b="0" i="0" dirty="0">
                          <a:effectLst/>
                          <a:latin typeface="Arial"/>
                          <a:cs typeface="Arial"/>
                        </a:rPr>
                        <a:t>Groep 2 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nl-NL" sz="1800" b="0" i="0" err="1">
                          <a:effectLst/>
                          <a:latin typeface="Arial"/>
                          <a:cs typeface="Arial"/>
                        </a:rPr>
                        <a:t>Myrtille</a:t>
                      </a:r>
                      <a:r>
                        <a:rPr lang="nl-NL" sz="1800" b="0" i="0" dirty="0">
                          <a:effectLst/>
                          <a:latin typeface="Arial"/>
                          <a:cs typeface="Arial"/>
                        </a:rPr>
                        <a:t> Verhagen 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nl-NL" sz="1800" b="0" i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Jeltje</a:t>
                      </a:r>
                      <a:r>
                        <a:rPr lang="nl-NL" sz="1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Giesen </a:t>
                      </a:r>
                      <a:endParaRPr lang="nl-NL" sz="1800" b="0" i="0" dirty="0"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762059"/>
                  </a:ext>
                </a:extLst>
              </a:tr>
              <a:tr h="41319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nl-NL" sz="1800" b="0" i="0" dirty="0">
                          <a:effectLst/>
                          <a:latin typeface="Arial"/>
                          <a:cs typeface="Arial"/>
                        </a:rPr>
                        <a:t>Groep 3 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nl-NL" sz="1800" b="0" i="0" err="1">
                          <a:effectLst/>
                          <a:latin typeface="Arial"/>
                          <a:cs typeface="Arial"/>
                        </a:rPr>
                        <a:t>Muriël</a:t>
                      </a:r>
                      <a:r>
                        <a:rPr lang="nl-NL" sz="1800" b="0" i="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nl-NL" sz="1800" b="0" i="0" err="1">
                          <a:effectLst/>
                          <a:latin typeface="Arial"/>
                          <a:cs typeface="Arial"/>
                        </a:rPr>
                        <a:t>Rurenga</a:t>
                      </a:r>
                      <a:r>
                        <a:rPr lang="nl-NL" sz="1800" b="0" i="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nl-NL" sz="1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Lian Stouthart </a:t>
                      </a:r>
                      <a:endParaRPr lang="nl-NL" sz="1800" b="0" i="0" dirty="0"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193970"/>
                  </a:ext>
                </a:extLst>
              </a:tr>
              <a:tr h="41319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nl-NL" sz="1800" b="0" i="0" dirty="0">
                          <a:effectLst/>
                          <a:latin typeface="Arial"/>
                          <a:cs typeface="Arial"/>
                        </a:rPr>
                        <a:t>Groep 4 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nl-NL" sz="1800" b="0" i="0" err="1">
                          <a:effectLst/>
                          <a:latin typeface="Arial"/>
                          <a:cs typeface="Arial"/>
                        </a:rPr>
                        <a:t>Paulin</a:t>
                      </a:r>
                      <a:r>
                        <a:rPr lang="nl-NL" sz="1800" b="0" i="0" dirty="0">
                          <a:effectLst/>
                          <a:latin typeface="Arial"/>
                          <a:cs typeface="Arial"/>
                        </a:rPr>
                        <a:t> den Arend 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r>
                        <a:rPr lang="nl-NL" sz="1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Jasmin </a:t>
                      </a:r>
                      <a:r>
                        <a:rPr lang="nl-NL" sz="1800" b="0" i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Pekaric</a:t>
                      </a:r>
                      <a:r>
                        <a:rPr lang="nl-NL" sz="1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nl-NL" sz="1800" b="0" i="0" dirty="0"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4461943"/>
                  </a:ext>
                </a:extLst>
              </a:tr>
              <a:tr h="41319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nl-NL" sz="1800" b="0" i="0" dirty="0">
                          <a:effectLst/>
                          <a:latin typeface="Arial"/>
                        </a:rPr>
                        <a:t>Groep 5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nl-NL" sz="1800" b="0" i="0" dirty="0">
                          <a:effectLst/>
                          <a:latin typeface="Arial"/>
                        </a:rPr>
                        <a:t>Danielle van den Os 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nl-NL" sz="1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Ron van Heerde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048211"/>
                  </a:ext>
                </a:extLst>
              </a:tr>
            </a:tbl>
          </a:graphicData>
        </a:graphic>
      </p:graphicFrame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2FD3CE70-933F-7CAE-F2B9-4F6BB975D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076904"/>
              </p:ext>
            </p:extLst>
          </p:nvPr>
        </p:nvGraphicFramePr>
        <p:xfrm>
          <a:off x="999344" y="1773835"/>
          <a:ext cx="10236647" cy="2431506"/>
        </p:xfrm>
        <a:graphic>
          <a:graphicData uri="http://schemas.openxmlformats.org/drawingml/2006/table">
            <a:tbl>
              <a:tblPr/>
              <a:tblGrid>
                <a:gridCol w="1569359">
                  <a:extLst>
                    <a:ext uri="{9D8B030D-6E8A-4147-A177-3AD203B41FA5}">
                      <a16:colId xmlns:a16="http://schemas.microsoft.com/office/drawing/2014/main" val="2258278350"/>
                    </a:ext>
                  </a:extLst>
                </a:gridCol>
                <a:gridCol w="4214894">
                  <a:extLst>
                    <a:ext uri="{9D8B030D-6E8A-4147-A177-3AD203B41FA5}">
                      <a16:colId xmlns:a16="http://schemas.microsoft.com/office/drawing/2014/main" val="3294821595"/>
                    </a:ext>
                  </a:extLst>
                </a:gridCol>
                <a:gridCol w="4452394">
                  <a:extLst>
                    <a:ext uri="{9D8B030D-6E8A-4147-A177-3AD203B41FA5}">
                      <a16:colId xmlns:a16="http://schemas.microsoft.com/office/drawing/2014/main" val="2445894721"/>
                    </a:ext>
                  </a:extLst>
                </a:gridCol>
              </a:tblGrid>
              <a:tr h="40525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nl-NL" sz="1800" b="1" i="0" dirty="0">
                          <a:effectLst/>
                          <a:latin typeface="Arial"/>
                          <a:cs typeface="Arial"/>
                        </a:rPr>
                        <a:t>Leergroep</a:t>
                      </a:r>
                      <a:r>
                        <a:rPr lang="nl-NL" sz="1800" b="0" i="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nl-NL" sz="1800" b="1" i="0" dirty="0" err="1">
                          <a:effectLst/>
                          <a:latin typeface="Arial"/>
                          <a:cs typeface="Arial"/>
                        </a:rPr>
                        <a:t>LeVEL</a:t>
                      </a:r>
                      <a:r>
                        <a:rPr lang="nl-NL" sz="1800" b="1" i="0" dirty="0">
                          <a:effectLst/>
                          <a:latin typeface="Arial"/>
                          <a:cs typeface="Arial"/>
                        </a:rPr>
                        <a:t> ondersteuner 1 (ROS)</a:t>
                      </a:r>
                      <a:r>
                        <a:rPr lang="nl-NL" sz="1800" b="0" i="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nl-NL" sz="1800" b="1" i="0" dirty="0" err="1">
                          <a:effectLst/>
                          <a:latin typeface="Arial"/>
                          <a:cs typeface="Arial"/>
                        </a:rPr>
                        <a:t>LeVEL</a:t>
                      </a:r>
                      <a:r>
                        <a:rPr lang="nl-NL" sz="1800" b="1" i="0" dirty="0">
                          <a:effectLst/>
                          <a:latin typeface="Arial"/>
                          <a:cs typeface="Arial"/>
                        </a:rPr>
                        <a:t> ondersteuner 2 </a:t>
                      </a:r>
                      <a:r>
                        <a:rPr lang="nl-NL" sz="1800" b="0" i="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0354400"/>
                  </a:ext>
                </a:extLst>
              </a:tr>
              <a:tr h="40525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endParaRPr lang="nl-NL" sz="1800" b="0" i="0" dirty="0"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endParaRPr lang="nl-NL" sz="1800" b="0" i="0" dirty="0"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endParaRPr lang="nl-NL" sz="1800" b="0" i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527199"/>
                  </a:ext>
                </a:extLst>
              </a:tr>
              <a:tr h="40525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endParaRPr lang="nl-NL" sz="1800" b="0" i="0" dirty="0"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endParaRPr lang="nl-NL" sz="1800" b="0" i="0" dirty="0"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endParaRPr lang="nl-NL" sz="1800" b="0" i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447541"/>
                  </a:ext>
                </a:extLst>
              </a:tr>
              <a:tr h="40525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endParaRPr lang="nl-NL" sz="1800" b="0" i="0" dirty="0"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endParaRPr lang="nl-NL" sz="1800" b="0" i="0" dirty="0"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  <a:buNone/>
                      </a:pPr>
                      <a:endParaRPr lang="nl-NL" sz="1800" b="0" i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716584"/>
                  </a:ext>
                </a:extLst>
              </a:tr>
              <a:tr h="40525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endParaRPr lang="nl-NL" sz="1800" b="0" i="0" dirty="0"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endParaRPr lang="nl-NL" sz="1800" b="0" i="0" dirty="0"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endParaRPr lang="nl-NL" sz="1800" b="0" i="0" dirty="0"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414711"/>
                  </a:ext>
                </a:extLst>
              </a:tr>
              <a:tr h="40525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endParaRPr lang="nl-NL" sz="1800" b="0" i="0" dirty="0"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endParaRPr lang="nl-NL" sz="1800" b="0" i="0" dirty="0"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endParaRPr lang="nl-NL" sz="1800" b="0" i="0" dirty="0"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642890"/>
                  </a:ext>
                </a:extLst>
              </a:tr>
            </a:tbl>
          </a:graphicData>
        </a:graphic>
      </p:graphicFrame>
      <p:sp>
        <p:nvSpPr>
          <p:cNvPr id="11" name="TextBox 11">
            <a:extLst>
              <a:ext uri="{FF2B5EF4-FFF2-40B4-BE49-F238E27FC236}">
                <a16:creationId xmlns:a16="http://schemas.microsoft.com/office/drawing/2014/main" id="{AF8DD05B-0F12-173A-C665-37668BB7D7D1}"/>
              </a:ext>
            </a:extLst>
          </p:cNvPr>
          <p:cNvSpPr txBox="1"/>
          <p:nvPr/>
        </p:nvSpPr>
        <p:spPr>
          <a:xfrm>
            <a:off x="315687" y="6622358"/>
            <a:ext cx="2377931" cy="131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119"/>
              </a:lnSpc>
            </a:pPr>
            <a:r>
              <a:rPr lang="en-US" sz="8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Kick-off TLC’s - </a:t>
            </a:r>
            <a:r>
              <a:rPr lang="en-US" sz="800" err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LeVEL</a:t>
            </a:r>
            <a:r>
              <a:rPr lang="en-US" sz="8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284900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6D2B6">
                <a:alpha val="100000"/>
              </a:srgbClr>
            </a:gs>
            <a:gs pos="50000">
              <a:srgbClr val="1A3F72">
                <a:alpha val="100000"/>
              </a:srgbClr>
            </a:gs>
            <a:gs pos="100000">
              <a:srgbClr val="A90061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6854436" y="-319185"/>
            <a:ext cx="6422353" cy="4995163"/>
          </a:xfrm>
          <a:custGeom>
            <a:avLst/>
            <a:gdLst/>
            <a:ahLst/>
            <a:cxnLst/>
            <a:rect l="l" t="t" r="r" b="b"/>
            <a:pathLst>
              <a:path w="9633529" h="7492745">
                <a:moveTo>
                  <a:pt x="0" y="0"/>
                </a:moveTo>
                <a:lnTo>
                  <a:pt x="9633529" y="0"/>
                </a:lnTo>
                <a:lnTo>
                  <a:pt x="9633529" y="7492745"/>
                </a:lnTo>
                <a:lnTo>
                  <a:pt x="0" y="7492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 rot="5400000">
            <a:off x="-2453153" y="3656394"/>
            <a:ext cx="6422353" cy="4995163"/>
          </a:xfrm>
          <a:custGeom>
            <a:avLst/>
            <a:gdLst/>
            <a:ahLst/>
            <a:cxnLst/>
            <a:rect l="l" t="t" r="r" b="b"/>
            <a:pathLst>
              <a:path w="9633529" h="7492745">
                <a:moveTo>
                  <a:pt x="0" y="0"/>
                </a:moveTo>
                <a:lnTo>
                  <a:pt x="9633529" y="0"/>
                </a:lnTo>
                <a:lnTo>
                  <a:pt x="9633529" y="7492744"/>
                </a:lnTo>
                <a:lnTo>
                  <a:pt x="0" y="74927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4" name="Group 4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384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405614" y="2002538"/>
            <a:ext cx="7380772" cy="718333"/>
            <a:chOff x="0" y="0"/>
            <a:chExt cx="14761545" cy="1436665"/>
          </a:xfrm>
        </p:grpSpPr>
        <p:sp>
          <p:nvSpPr>
            <p:cNvPr id="8" name="Freeform 8"/>
            <p:cNvSpPr/>
            <p:nvPr/>
          </p:nvSpPr>
          <p:spPr>
            <a:xfrm>
              <a:off x="0" y="325711"/>
              <a:ext cx="2204756" cy="719302"/>
            </a:xfrm>
            <a:custGeom>
              <a:avLst/>
              <a:gdLst/>
              <a:ahLst/>
              <a:cxnLst/>
              <a:rect l="l" t="t" r="r" b="b"/>
              <a:pathLst>
                <a:path w="2204756" h="719302">
                  <a:moveTo>
                    <a:pt x="0" y="0"/>
                  </a:moveTo>
                  <a:lnTo>
                    <a:pt x="2204756" y="0"/>
                  </a:lnTo>
                  <a:lnTo>
                    <a:pt x="2204756" y="719302"/>
                  </a:lnTo>
                  <a:lnTo>
                    <a:pt x="0" y="719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/>
            <p:cNvSpPr/>
            <p:nvPr/>
          </p:nvSpPr>
          <p:spPr>
            <a:xfrm>
              <a:off x="3347818" y="108180"/>
              <a:ext cx="1850984" cy="1220306"/>
            </a:xfrm>
            <a:custGeom>
              <a:avLst/>
              <a:gdLst/>
              <a:ahLst/>
              <a:cxnLst/>
              <a:rect l="l" t="t" r="r" b="b"/>
              <a:pathLst>
                <a:path w="1850984" h="1220306">
                  <a:moveTo>
                    <a:pt x="0" y="0"/>
                  </a:moveTo>
                  <a:lnTo>
                    <a:pt x="1850984" y="0"/>
                  </a:lnTo>
                  <a:lnTo>
                    <a:pt x="1850984" y="1220306"/>
                  </a:lnTo>
                  <a:lnTo>
                    <a:pt x="0" y="1220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393746" y="17107"/>
              <a:ext cx="2101052" cy="1402452"/>
            </a:xfrm>
            <a:custGeom>
              <a:avLst/>
              <a:gdLst/>
              <a:ahLst/>
              <a:cxnLst/>
              <a:rect l="l" t="t" r="r" b="b"/>
              <a:pathLst>
                <a:path w="2101052" h="1402452">
                  <a:moveTo>
                    <a:pt x="0" y="0"/>
                  </a:moveTo>
                  <a:lnTo>
                    <a:pt x="2101052" y="0"/>
                  </a:lnTo>
                  <a:lnTo>
                    <a:pt x="2101052" y="1402452"/>
                  </a:lnTo>
                  <a:lnTo>
                    <a:pt x="0" y="14024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9175825" y="49759"/>
              <a:ext cx="3100630" cy="1337147"/>
            </a:xfrm>
            <a:custGeom>
              <a:avLst/>
              <a:gdLst/>
              <a:ahLst/>
              <a:cxnLst/>
              <a:rect l="l" t="t" r="r" b="b"/>
              <a:pathLst>
                <a:path w="3100630" h="1337147">
                  <a:moveTo>
                    <a:pt x="0" y="0"/>
                  </a:moveTo>
                  <a:lnTo>
                    <a:pt x="3100630" y="0"/>
                  </a:lnTo>
                  <a:lnTo>
                    <a:pt x="3100630" y="1337147"/>
                  </a:lnTo>
                  <a:lnTo>
                    <a:pt x="0" y="1337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2845991" y="0"/>
              <a:ext cx="1915554" cy="1436665"/>
            </a:xfrm>
            <a:custGeom>
              <a:avLst/>
              <a:gdLst/>
              <a:ahLst/>
              <a:cxnLst/>
              <a:rect l="l" t="t" r="r" b="b"/>
              <a:pathLst>
                <a:path w="1915554" h="1436665">
                  <a:moveTo>
                    <a:pt x="0" y="0"/>
                  </a:moveTo>
                  <a:lnTo>
                    <a:pt x="1915554" y="0"/>
                  </a:lnTo>
                  <a:lnTo>
                    <a:pt x="1915554" y="1436665"/>
                  </a:lnTo>
                  <a:lnTo>
                    <a:pt x="0" y="14366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136394" y="2741615"/>
            <a:ext cx="7919214" cy="892694"/>
            <a:chOff x="0" y="0"/>
            <a:chExt cx="15838425" cy="178538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55965" cy="1555965"/>
            </a:xfrm>
            <a:custGeom>
              <a:avLst/>
              <a:gdLst/>
              <a:ahLst/>
              <a:cxnLst/>
              <a:rect l="l" t="t" r="r" b="b"/>
              <a:pathLst>
                <a:path w="1555965" h="1555965">
                  <a:moveTo>
                    <a:pt x="0" y="0"/>
                  </a:moveTo>
                  <a:lnTo>
                    <a:pt x="1555965" y="0"/>
                  </a:lnTo>
                  <a:lnTo>
                    <a:pt x="1555965" y="1555965"/>
                  </a:lnTo>
                  <a:lnTo>
                    <a:pt x="0" y="1555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364664" y="264876"/>
              <a:ext cx="1520510" cy="1520510"/>
            </a:xfrm>
            <a:custGeom>
              <a:avLst/>
              <a:gdLst/>
              <a:ahLst/>
              <a:cxnLst/>
              <a:rect l="l" t="t" r="r" b="b"/>
              <a:pathLst>
                <a:path w="1520510" h="1520510">
                  <a:moveTo>
                    <a:pt x="0" y="0"/>
                  </a:moveTo>
                  <a:lnTo>
                    <a:pt x="1520510" y="0"/>
                  </a:lnTo>
                  <a:lnTo>
                    <a:pt x="1520510" y="1520509"/>
                  </a:lnTo>
                  <a:lnTo>
                    <a:pt x="0" y="1520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4692632" y="484324"/>
              <a:ext cx="2846353" cy="1081614"/>
            </a:xfrm>
            <a:custGeom>
              <a:avLst/>
              <a:gdLst/>
              <a:ahLst/>
              <a:cxnLst/>
              <a:rect l="l" t="t" r="r" b="b"/>
              <a:pathLst>
                <a:path w="2846353" h="1081614">
                  <a:moveTo>
                    <a:pt x="0" y="0"/>
                  </a:moveTo>
                  <a:lnTo>
                    <a:pt x="2846353" y="0"/>
                  </a:lnTo>
                  <a:lnTo>
                    <a:pt x="2846353" y="1081614"/>
                  </a:lnTo>
                  <a:lnTo>
                    <a:pt x="0" y="10816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8055554" y="647014"/>
              <a:ext cx="1955775" cy="756233"/>
            </a:xfrm>
            <a:custGeom>
              <a:avLst/>
              <a:gdLst/>
              <a:ahLst/>
              <a:cxnLst/>
              <a:rect l="l" t="t" r="r" b="b"/>
              <a:pathLst>
                <a:path w="1955775" h="756233">
                  <a:moveTo>
                    <a:pt x="0" y="0"/>
                  </a:moveTo>
                  <a:lnTo>
                    <a:pt x="1955775" y="0"/>
                  </a:lnTo>
                  <a:lnTo>
                    <a:pt x="1955775" y="756233"/>
                  </a:lnTo>
                  <a:lnTo>
                    <a:pt x="0" y="75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0821158" y="771876"/>
              <a:ext cx="2135551" cy="506509"/>
            </a:xfrm>
            <a:custGeom>
              <a:avLst/>
              <a:gdLst/>
              <a:ahLst/>
              <a:cxnLst/>
              <a:rect l="l" t="t" r="r" b="b"/>
              <a:pathLst>
                <a:path w="2135551" h="506509">
                  <a:moveTo>
                    <a:pt x="0" y="0"/>
                  </a:moveTo>
                  <a:lnTo>
                    <a:pt x="2135550" y="0"/>
                  </a:lnTo>
                  <a:lnTo>
                    <a:pt x="2135550" y="506509"/>
                  </a:lnTo>
                  <a:lnTo>
                    <a:pt x="0" y="506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3719847" y="734223"/>
              <a:ext cx="2118578" cy="669025"/>
            </a:xfrm>
            <a:custGeom>
              <a:avLst/>
              <a:gdLst/>
              <a:ahLst/>
              <a:cxnLst/>
              <a:rect l="l" t="t" r="r" b="b"/>
              <a:pathLst>
                <a:path w="2118578" h="669025">
                  <a:moveTo>
                    <a:pt x="0" y="0"/>
                  </a:moveTo>
                  <a:lnTo>
                    <a:pt x="2118578" y="0"/>
                  </a:lnTo>
                  <a:lnTo>
                    <a:pt x="2118578" y="669024"/>
                  </a:lnTo>
                  <a:lnTo>
                    <a:pt x="0" y="669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137820" y="3843658"/>
            <a:ext cx="7916360" cy="818989"/>
            <a:chOff x="0" y="0"/>
            <a:chExt cx="15832720" cy="1637979"/>
          </a:xfrm>
        </p:grpSpPr>
        <p:sp>
          <p:nvSpPr>
            <p:cNvPr id="21" name="Freeform 21"/>
            <p:cNvSpPr/>
            <p:nvPr/>
          </p:nvSpPr>
          <p:spPr>
            <a:xfrm>
              <a:off x="0" y="36905"/>
              <a:ext cx="1601074" cy="1601074"/>
            </a:xfrm>
            <a:custGeom>
              <a:avLst/>
              <a:gdLst/>
              <a:ahLst/>
              <a:cxnLst/>
              <a:rect l="l" t="t" r="r" b="b"/>
              <a:pathLst>
                <a:path w="1601074" h="1601074">
                  <a:moveTo>
                    <a:pt x="0" y="0"/>
                  </a:moveTo>
                  <a:lnTo>
                    <a:pt x="1601074" y="0"/>
                  </a:lnTo>
                  <a:lnTo>
                    <a:pt x="1601074" y="1601074"/>
                  </a:lnTo>
                  <a:lnTo>
                    <a:pt x="0" y="1601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2022609" y="0"/>
              <a:ext cx="2702665" cy="1637979"/>
            </a:xfrm>
            <a:custGeom>
              <a:avLst/>
              <a:gdLst/>
              <a:ahLst/>
              <a:cxnLst/>
              <a:rect l="l" t="t" r="r" b="b"/>
              <a:pathLst>
                <a:path w="2702665" h="1637979">
                  <a:moveTo>
                    <a:pt x="0" y="0"/>
                  </a:moveTo>
                  <a:lnTo>
                    <a:pt x="2702665" y="0"/>
                  </a:lnTo>
                  <a:lnTo>
                    <a:pt x="2702665" y="1637979"/>
                  </a:lnTo>
                  <a:lnTo>
                    <a:pt x="0" y="1637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5182474" y="87678"/>
              <a:ext cx="2026388" cy="1499527"/>
            </a:xfrm>
            <a:custGeom>
              <a:avLst/>
              <a:gdLst/>
              <a:ahLst/>
              <a:cxnLst/>
              <a:rect l="l" t="t" r="r" b="b"/>
              <a:pathLst>
                <a:path w="2026388" h="1499527">
                  <a:moveTo>
                    <a:pt x="0" y="0"/>
                  </a:moveTo>
                  <a:lnTo>
                    <a:pt x="2026388" y="0"/>
                  </a:lnTo>
                  <a:lnTo>
                    <a:pt x="2026388" y="1499527"/>
                  </a:lnTo>
                  <a:lnTo>
                    <a:pt x="0" y="1499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7781836" y="407520"/>
              <a:ext cx="2552047" cy="859843"/>
            </a:xfrm>
            <a:custGeom>
              <a:avLst/>
              <a:gdLst/>
              <a:ahLst/>
              <a:cxnLst/>
              <a:rect l="l" t="t" r="r" b="b"/>
              <a:pathLst>
                <a:path w="2552047" h="859843">
                  <a:moveTo>
                    <a:pt x="0" y="0"/>
                  </a:moveTo>
                  <a:lnTo>
                    <a:pt x="2552046" y="0"/>
                  </a:lnTo>
                  <a:lnTo>
                    <a:pt x="2552046" y="859844"/>
                  </a:lnTo>
                  <a:lnTo>
                    <a:pt x="0" y="8598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0906856" y="148763"/>
              <a:ext cx="2448635" cy="1377357"/>
            </a:xfrm>
            <a:custGeom>
              <a:avLst/>
              <a:gdLst/>
              <a:ahLst/>
              <a:cxnLst/>
              <a:rect l="l" t="t" r="r" b="b"/>
              <a:pathLst>
                <a:path w="2448635" h="1377357">
                  <a:moveTo>
                    <a:pt x="0" y="0"/>
                  </a:moveTo>
                  <a:lnTo>
                    <a:pt x="2448635" y="0"/>
                  </a:lnTo>
                  <a:lnTo>
                    <a:pt x="2448635" y="1377357"/>
                  </a:lnTo>
                  <a:lnTo>
                    <a:pt x="0" y="1377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4055465" y="239007"/>
              <a:ext cx="1777255" cy="1196870"/>
            </a:xfrm>
            <a:custGeom>
              <a:avLst/>
              <a:gdLst/>
              <a:ahLst/>
              <a:cxnLst/>
              <a:rect l="l" t="t" r="r" b="b"/>
              <a:pathLst>
                <a:path w="1777255" h="1196870">
                  <a:moveTo>
                    <a:pt x="0" y="0"/>
                  </a:moveTo>
                  <a:lnTo>
                    <a:pt x="1777255" y="0"/>
                  </a:lnTo>
                  <a:lnTo>
                    <a:pt x="1777255" y="1196870"/>
                  </a:lnTo>
                  <a:lnTo>
                    <a:pt x="0" y="11968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328775" y="1148652"/>
            <a:ext cx="5534451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040"/>
              </a:lnSpc>
            </a:pPr>
            <a:r>
              <a:rPr lang="en-US" sz="2533" b="1">
                <a:solidFill>
                  <a:srgbClr val="0F2542"/>
                </a:solidFill>
                <a:latin typeface="Arial Bold"/>
                <a:ea typeface="Arial Bold"/>
                <a:cs typeface="Arial Bold"/>
                <a:sym typeface="Arial Bold"/>
              </a:rPr>
              <a:t>Welkom </a:t>
            </a:r>
            <a:r>
              <a:rPr lang="en-US" sz="2533" b="1" err="1">
                <a:solidFill>
                  <a:srgbClr val="0F2542"/>
                </a:solidFill>
                <a:latin typeface="Arial Bold"/>
                <a:ea typeface="Arial Bold"/>
                <a:cs typeface="Arial Bold"/>
                <a:sym typeface="Arial Bold"/>
              </a:rPr>
              <a:t>namens</a:t>
            </a:r>
            <a:r>
              <a:rPr lang="en-US" sz="2533" b="1">
                <a:solidFill>
                  <a:srgbClr val="0F2542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533" b="1" err="1">
                <a:solidFill>
                  <a:srgbClr val="0F2542"/>
                </a:solidFill>
                <a:latin typeface="Arial Bold"/>
                <a:ea typeface="Arial Bold"/>
                <a:cs typeface="Arial Bold"/>
                <a:sym typeface="Arial Bold"/>
              </a:rPr>
              <a:t>LeVEL</a:t>
            </a:r>
            <a:r>
              <a:rPr lang="en-US" sz="2533" b="1">
                <a:solidFill>
                  <a:srgbClr val="0F2542"/>
                </a:solidFill>
                <a:latin typeface="Arial Bold"/>
                <a:ea typeface="Arial Bold"/>
                <a:cs typeface="Arial Bold"/>
                <a:sym typeface="Arial Bold"/>
              </a:rPr>
              <a:t>!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2061750" y="4890482"/>
            <a:ext cx="8068501" cy="849441"/>
            <a:chOff x="0" y="0"/>
            <a:chExt cx="16137000" cy="1698881"/>
          </a:xfrm>
        </p:grpSpPr>
        <p:sp>
          <p:nvSpPr>
            <p:cNvPr id="29" name="Freeform 29"/>
            <p:cNvSpPr/>
            <p:nvPr/>
          </p:nvSpPr>
          <p:spPr>
            <a:xfrm>
              <a:off x="0" y="204048"/>
              <a:ext cx="2581570" cy="1290785"/>
            </a:xfrm>
            <a:custGeom>
              <a:avLst/>
              <a:gdLst/>
              <a:ahLst/>
              <a:cxnLst/>
              <a:rect l="l" t="t" r="r" b="b"/>
              <a:pathLst>
                <a:path w="2581570" h="1290785">
                  <a:moveTo>
                    <a:pt x="0" y="0"/>
                  </a:moveTo>
                  <a:lnTo>
                    <a:pt x="2581570" y="0"/>
                  </a:lnTo>
                  <a:lnTo>
                    <a:pt x="2581570" y="1290785"/>
                  </a:lnTo>
                  <a:lnTo>
                    <a:pt x="0" y="1290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6168857" y="291055"/>
              <a:ext cx="1902406" cy="1116771"/>
            </a:xfrm>
            <a:custGeom>
              <a:avLst/>
              <a:gdLst/>
              <a:ahLst/>
              <a:cxnLst/>
              <a:rect l="l" t="t" r="r" b="b"/>
              <a:pathLst>
                <a:path w="1902406" h="1116771">
                  <a:moveTo>
                    <a:pt x="0" y="0"/>
                  </a:moveTo>
                  <a:lnTo>
                    <a:pt x="1902406" y="0"/>
                  </a:lnTo>
                  <a:lnTo>
                    <a:pt x="1902406" y="1116771"/>
                  </a:lnTo>
                  <a:lnTo>
                    <a:pt x="0" y="11167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1616548" y="476631"/>
              <a:ext cx="2100332" cy="745618"/>
            </a:xfrm>
            <a:custGeom>
              <a:avLst/>
              <a:gdLst/>
              <a:ahLst/>
              <a:cxnLst/>
              <a:rect l="l" t="t" r="r" b="b"/>
              <a:pathLst>
                <a:path w="2100332" h="745618">
                  <a:moveTo>
                    <a:pt x="0" y="0"/>
                  </a:moveTo>
                  <a:lnTo>
                    <a:pt x="2100331" y="0"/>
                  </a:lnTo>
                  <a:lnTo>
                    <a:pt x="2100331" y="745618"/>
                  </a:lnTo>
                  <a:lnTo>
                    <a:pt x="0" y="745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14116510" y="296331"/>
              <a:ext cx="2020490" cy="1106218"/>
            </a:xfrm>
            <a:custGeom>
              <a:avLst/>
              <a:gdLst/>
              <a:ahLst/>
              <a:cxnLst/>
              <a:rect l="l" t="t" r="r" b="b"/>
              <a:pathLst>
                <a:path w="2020490" h="1106218">
                  <a:moveTo>
                    <a:pt x="0" y="0"/>
                  </a:moveTo>
                  <a:lnTo>
                    <a:pt x="2020490" y="0"/>
                  </a:lnTo>
                  <a:lnTo>
                    <a:pt x="2020490" y="1106219"/>
                  </a:lnTo>
                  <a:lnTo>
                    <a:pt x="0" y="11062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2981200" y="0"/>
              <a:ext cx="2788026" cy="1698881"/>
            </a:xfrm>
            <a:custGeom>
              <a:avLst/>
              <a:gdLst/>
              <a:ahLst/>
              <a:cxnLst/>
              <a:rect l="l" t="t" r="r" b="b"/>
              <a:pathLst>
                <a:path w="2788026" h="1698881">
                  <a:moveTo>
                    <a:pt x="0" y="0"/>
                  </a:moveTo>
                  <a:lnTo>
                    <a:pt x="2788026" y="0"/>
                  </a:lnTo>
                  <a:lnTo>
                    <a:pt x="2788026" y="1698881"/>
                  </a:lnTo>
                  <a:lnTo>
                    <a:pt x="0" y="1698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8470893" y="34787"/>
              <a:ext cx="2746024" cy="1629308"/>
            </a:xfrm>
            <a:custGeom>
              <a:avLst/>
              <a:gdLst/>
              <a:ahLst/>
              <a:cxnLst/>
              <a:rect l="l" t="t" r="r" b="b"/>
              <a:pathLst>
                <a:path w="2746024" h="1629308">
                  <a:moveTo>
                    <a:pt x="0" y="0"/>
                  </a:moveTo>
                  <a:lnTo>
                    <a:pt x="2746024" y="0"/>
                  </a:lnTo>
                  <a:lnTo>
                    <a:pt x="2746024" y="1629307"/>
                  </a:lnTo>
                  <a:lnTo>
                    <a:pt x="0" y="1629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42" name="Afbeelding 41" descr="Afbeelding met Graphics, cirkel, Lettertype, ontwerp&#10;&#10;Door AI gegenereerde inhoud is mogelijk onjuist.">
            <a:extLst>
              <a:ext uri="{FF2B5EF4-FFF2-40B4-BE49-F238E27FC236}">
                <a16:creationId xmlns:a16="http://schemas.microsoft.com/office/drawing/2014/main" id="{4B91E5BB-D483-0C41-D126-980C4C19C95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11" y="834415"/>
            <a:ext cx="1013194" cy="101319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6D2B6">
                <a:alpha val="100000"/>
              </a:srgbClr>
            </a:gs>
            <a:gs pos="50000">
              <a:srgbClr val="1A3F72">
                <a:alpha val="100000"/>
              </a:srgbClr>
            </a:gs>
            <a:gs pos="100000">
              <a:srgbClr val="A90061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A0297A-187D-BD7C-9445-28DB76F86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2E2E3FD-9C58-B3AF-1B7B-26C676D65FBB}"/>
              </a:ext>
            </a:extLst>
          </p:cNvPr>
          <p:cNvGrpSpPr/>
          <p:nvPr/>
        </p:nvGrpSpPr>
        <p:grpSpPr>
          <a:xfrm>
            <a:off x="315470" y="315470"/>
            <a:ext cx="11561060" cy="6227060"/>
            <a:chOff x="0" y="0"/>
            <a:chExt cx="4567332" cy="246007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F0E5587-E714-132A-864A-4BF51C6AA047}"/>
                </a:ext>
              </a:extLst>
            </p:cNvPr>
            <p:cNvSpPr/>
            <p:nvPr/>
          </p:nvSpPr>
          <p:spPr>
            <a:xfrm>
              <a:off x="0" y="0"/>
              <a:ext cx="4567332" cy="2460073"/>
            </a:xfrm>
            <a:custGeom>
              <a:avLst/>
              <a:gdLst/>
              <a:ahLst/>
              <a:cxnLst/>
              <a:rect l="l" t="t" r="r" b="b"/>
              <a:pathLst>
                <a:path w="4567332" h="2460073">
                  <a:moveTo>
                    <a:pt x="22768" y="0"/>
                  </a:moveTo>
                  <a:lnTo>
                    <a:pt x="4544564" y="0"/>
                  </a:lnTo>
                  <a:cubicBezTo>
                    <a:pt x="4557139" y="0"/>
                    <a:pt x="4567332" y="10194"/>
                    <a:pt x="4567332" y="22768"/>
                  </a:cubicBezTo>
                  <a:lnTo>
                    <a:pt x="4567332" y="2437305"/>
                  </a:lnTo>
                  <a:cubicBezTo>
                    <a:pt x="4567332" y="2449879"/>
                    <a:pt x="4557139" y="2460073"/>
                    <a:pt x="4544564" y="2460073"/>
                  </a:cubicBezTo>
                  <a:lnTo>
                    <a:pt x="22768" y="2460073"/>
                  </a:lnTo>
                  <a:cubicBezTo>
                    <a:pt x="10194" y="2460073"/>
                    <a:pt x="0" y="2449879"/>
                    <a:pt x="0" y="2437305"/>
                  </a:cubicBezTo>
                  <a:lnTo>
                    <a:pt x="0" y="22768"/>
                  </a:lnTo>
                  <a:cubicBezTo>
                    <a:pt x="0" y="10194"/>
                    <a:pt x="10194" y="0"/>
                    <a:pt x="2276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>
              <a:defPPr>
                <a:defRPr lang="nl-NL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sz="80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605D08E-5E87-78E7-125B-72F351554AA4}"/>
                </a:ext>
              </a:extLst>
            </p:cNvPr>
            <p:cNvSpPr txBox="1"/>
            <p:nvPr/>
          </p:nvSpPr>
          <p:spPr>
            <a:xfrm>
              <a:off x="0" y="-57150"/>
              <a:ext cx="4567332" cy="2517223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nl-NL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384"/>
                </a:lnSpc>
              </a:pPr>
              <a:endParaRPr sz="800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E54B51C7-9DCC-8327-4903-FC4C6BDE2172}"/>
              </a:ext>
            </a:extLst>
          </p:cNvPr>
          <p:cNvSpPr/>
          <p:nvPr/>
        </p:nvSpPr>
        <p:spPr>
          <a:xfrm>
            <a:off x="6493767" y="3200075"/>
            <a:ext cx="7315851" cy="7315851"/>
          </a:xfrm>
          <a:custGeom>
            <a:avLst/>
            <a:gdLst/>
            <a:ahLst/>
            <a:cxnLst/>
            <a:rect l="l" t="t" r="r" b="b"/>
            <a:pathLst>
              <a:path w="10973776" h="10973776">
                <a:moveTo>
                  <a:pt x="0" y="0"/>
                </a:moveTo>
                <a:lnTo>
                  <a:pt x="10973776" y="0"/>
                </a:lnTo>
                <a:lnTo>
                  <a:pt x="10973776" y="10973776"/>
                </a:lnTo>
                <a:lnTo>
                  <a:pt x="0" y="10973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80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20FA7FC-AF48-C3C7-85BC-1994304286E5}"/>
              </a:ext>
            </a:extLst>
          </p:cNvPr>
          <p:cNvSpPr/>
          <p:nvPr/>
        </p:nvSpPr>
        <p:spPr>
          <a:xfrm>
            <a:off x="-326627" y="-1919410"/>
            <a:ext cx="3838821" cy="3838821"/>
          </a:xfrm>
          <a:custGeom>
            <a:avLst/>
            <a:gdLst/>
            <a:ahLst/>
            <a:cxnLst/>
            <a:rect l="l" t="t" r="r" b="b"/>
            <a:pathLst>
              <a:path w="5758231" h="5758231">
                <a:moveTo>
                  <a:pt x="0" y="0"/>
                </a:moveTo>
                <a:lnTo>
                  <a:pt x="5758231" y="0"/>
                </a:lnTo>
                <a:lnTo>
                  <a:pt x="5758231" y="5758230"/>
                </a:lnTo>
                <a:lnTo>
                  <a:pt x="0" y="57582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8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E580F0F-6A86-B220-5573-1383D5306489}"/>
              </a:ext>
            </a:extLst>
          </p:cNvPr>
          <p:cNvSpPr/>
          <p:nvPr/>
        </p:nvSpPr>
        <p:spPr>
          <a:xfrm>
            <a:off x="10263210" y="828161"/>
            <a:ext cx="1101644" cy="893333"/>
          </a:xfrm>
          <a:custGeom>
            <a:avLst/>
            <a:gdLst/>
            <a:ahLst/>
            <a:cxnLst/>
            <a:rect l="l" t="t" r="r" b="b"/>
            <a:pathLst>
              <a:path w="1652466" h="1339999">
                <a:moveTo>
                  <a:pt x="0" y="0"/>
                </a:moveTo>
                <a:lnTo>
                  <a:pt x="1652465" y="0"/>
                </a:lnTo>
                <a:lnTo>
                  <a:pt x="1652465" y="1340000"/>
                </a:lnTo>
                <a:lnTo>
                  <a:pt x="0" y="13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80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E5CFE105-0CB5-B138-3C61-BA074D2B19FA}"/>
              </a:ext>
            </a:extLst>
          </p:cNvPr>
          <p:cNvSpPr txBox="1"/>
          <p:nvPr/>
        </p:nvSpPr>
        <p:spPr>
          <a:xfrm>
            <a:off x="1066800" y="920975"/>
            <a:ext cx="4451873" cy="201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06"/>
              </a:lnSpc>
            </a:pPr>
            <a:r>
              <a:rPr lang="en-US" sz="1050" b="1" spc="319">
                <a:solidFill>
                  <a:srgbClr val="EDEAE3"/>
                </a:solidFill>
                <a:latin typeface="Rubik"/>
                <a:ea typeface="Rubik"/>
                <a:cs typeface="Rubik"/>
                <a:sym typeface="Rubik"/>
              </a:rPr>
              <a:t>24-09-2025</a:t>
            </a:r>
            <a:endParaRPr lang="en-US" sz="1066" b="1" spc="319">
              <a:solidFill>
                <a:srgbClr val="EDEAE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4B4E2501-7D8F-E30A-FA63-72FD9D00B41F}"/>
              </a:ext>
            </a:extLst>
          </p:cNvPr>
          <p:cNvSpPr txBox="1"/>
          <p:nvPr/>
        </p:nvSpPr>
        <p:spPr>
          <a:xfrm>
            <a:off x="440872" y="1866155"/>
            <a:ext cx="11310256" cy="1597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666"/>
              </a:lnSpc>
            </a:pPr>
            <a:r>
              <a:rPr lang="en-US" sz="4800" b="1" err="1">
                <a:solidFill>
                  <a:srgbClr val="EDEAE3"/>
                </a:solidFill>
                <a:latin typeface="Arial"/>
                <a:ea typeface="Gradus"/>
                <a:cs typeface="Arial"/>
                <a:sym typeface="Gradus"/>
              </a:rPr>
              <a:t>Thematische</a:t>
            </a:r>
            <a:r>
              <a:rPr lang="en-US" sz="4800" b="1">
                <a:solidFill>
                  <a:srgbClr val="EDEAE3"/>
                </a:solidFill>
                <a:latin typeface="Arial"/>
                <a:ea typeface="Gradus"/>
                <a:cs typeface="Arial"/>
                <a:sym typeface="Gradus"/>
              </a:rPr>
              <a:t> Leer </a:t>
            </a:r>
            <a:r>
              <a:rPr lang="en-US" sz="4800" b="1" err="1">
                <a:solidFill>
                  <a:srgbClr val="EDEAE3"/>
                </a:solidFill>
                <a:latin typeface="Arial"/>
                <a:ea typeface="Gradus"/>
                <a:cs typeface="Arial"/>
                <a:sym typeface="Gradus"/>
              </a:rPr>
              <a:t>Cycli</a:t>
            </a:r>
            <a:r>
              <a:rPr lang="en-US" sz="4800" b="1">
                <a:solidFill>
                  <a:srgbClr val="EDEAE3"/>
                </a:solidFill>
                <a:latin typeface="Arial"/>
                <a:ea typeface="Gradus"/>
                <a:cs typeface="Arial"/>
                <a:sym typeface="Gradus"/>
              </a:rPr>
              <a:t> (TLC's)</a:t>
            </a:r>
            <a:endParaRPr lang="en-US" sz="4800" b="1">
              <a:solidFill>
                <a:srgbClr val="EDEAE3"/>
              </a:solidFill>
              <a:latin typeface="Arial"/>
              <a:ea typeface="Gradus"/>
              <a:cs typeface="Arial"/>
            </a:endParaRPr>
          </a:p>
          <a:p>
            <a:pPr>
              <a:lnSpc>
                <a:spcPts val="6666"/>
              </a:lnSpc>
            </a:pPr>
            <a:r>
              <a:rPr lang="en-US" sz="3200" b="1" err="1">
                <a:solidFill>
                  <a:srgbClr val="EDEAE3"/>
                </a:solidFill>
                <a:latin typeface="Arial"/>
                <a:cs typeface="Arial"/>
                <a:sym typeface="Gradus"/>
              </a:rPr>
              <a:t>Bovenregionaal</a:t>
            </a:r>
            <a:r>
              <a:rPr lang="en-US" sz="3200" b="1">
                <a:solidFill>
                  <a:srgbClr val="EDEAE3"/>
                </a:solidFill>
                <a:latin typeface="Arial"/>
                <a:cs typeface="Arial"/>
                <a:sym typeface="Gradus"/>
              </a:rPr>
              <a:t> </a:t>
            </a:r>
            <a:r>
              <a:rPr lang="en-US" sz="3200" b="1" err="1">
                <a:solidFill>
                  <a:srgbClr val="EDEAE3"/>
                </a:solidFill>
                <a:latin typeface="Arial"/>
                <a:cs typeface="Arial"/>
                <a:sym typeface="Gradus"/>
              </a:rPr>
              <a:t>leren</a:t>
            </a:r>
            <a:r>
              <a:rPr lang="en-US" sz="3200" b="1">
                <a:solidFill>
                  <a:srgbClr val="EDEAE3"/>
                </a:solidFill>
                <a:latin typeface="Arial"/>
                <a:cs typeface="Arial"/>
                <a:sym typeface="Gradus"/>
              </a:rPr>
              <a:t> </a:t>
            </a:r>
            <a:r>
              <a:rPr lang="en-US" sz="3200" b="1" err="1">
                <a:solidFill>
                  <a:srgbClr val="EDEAE3"/>
                </a:solidFill>
                <a:latin typeface="Arial"/>
                <a:cs typeface="Arial"/>
                <a:sym typeface="Gradus"/>
              </a:rPr>
              <a:t>binnen</a:t>
            </a:r>
            <a:r>
              <a:rPr lang="en-US" sz="3200" b="1">
                <a:solidFill>
                  <a:srgbClr val="EDEAE3"/>
                </a:solidFill>
                <a:latin typeface="Arial"/>
                <a:cs typeface="Arial"/>
                <a:sym typeface="Gradus"/>
              </a:rPr>
              <a:t> </a:t>
            </a:r>
            <a:r>
              <a:rPr lang="en-US" sz="3200" b="1" err="1">
                <a:solidFill>
                  <a:srgbClr val="EDEAE3"/>
                </a:solidFill>
                <a:latin typeface="Arial"/>
                <a:cs typeface="Arial"/>
                <a:sym typeface="Gradus"/>
              </a:rPr>
              <a:t>LeVEL</a:t>
            </a:r>
            <a:endParaRPr lang="en-US" sz="3200" b="1" err="1">
              <a:solidFill>
                <a:srgbClr val="EDEA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166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6D2B6">
                <a:alpha val="100000"/>
              </a:srgbClr>
            </a:gs>
            <a:gs pos="100000">
              <a:srgbClr val="1A3F7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F4EB1A-F42B-4680-CA10-64B671AD6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C806C31-DD13-9DAB-0D23-2E990A81C4F4}"/>
              </a:ext>
            </a:extLst>
          </p:cNvPr>
          <p:cNvSpPr/>
          <p:nvPr/>
        </p:nvSpPr>
        <p:spPr>
          <a:xfrm>
            <a:off x="-1221130" y="4187739"/>
            <a:ext cx="4978207" cy="3871939"/>
          </a:xfrm>
          <a:custGeom>
            <a:avLst/>
            <a:gdLst/>
            <a:ahLst/>
            <a:cxnLst/>
            <a:rect l="l" t="t" r="r" b="b"/>
            <a:pathLst>
              <a:path w="7467311" h="5807909">
                <a:moveTo>
                  <a:pt x="0" y="0"/>
                </a:moveTo>
                <a:lnTo>
                  <a:pt x="7467312" y="0"/>
                </a:lnTo>
                <a:lnTo>
                  <a:pt x="7467312" y="5807909"/>
                </a:lnTo>
                <a:lnTo>
                  <a:pt x="0" y="580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80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0736E15-4BCD-7781-56FF-0BFE3E086BD5}"/>
              </a:ext>
            </a:extLst>
          </p:cNvPr>
          <p:cNvGrpSpPr/>
          <p:nvPr/>
        </p:nvGrpSpPr>
        <p:grpSpPr>
          <a:xfrm>
            <a:off x="485775" y="685800"/>
            <a:ext cx="11020425" cy="5614988"/>
            <a:chOff x="0" y="0"/>
            <a:chExt cx="4274726" cy="196697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EF2877A-6097-8266-71E5-D05611F10D67}"/>
                </a:ext>
              </a:extLst>
            </p:cNvPr>
            <p:cNvSpPr/>
            <p:nvPr/>
          </p:nvSpPr>
          <p:spPr>
            <a:xfrm>
              <a:off x="0" y="0"/>
              <a:ext cx="4274726" cy="1966975"/>
            </a:xfrm>
            <a:custGeom>
              <a:avLst/>
              <a:gdLst/>
              <a:ahLst/>
              <a:cxnLst/>
              <a:rect l="l" t="t" r="r" b="b"/>
              <a:pathLst>
                <a:path w="4274726" h="196697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942648"/>
                  </a:lnTo>
                  <a:cubicBezTo>
                    <a:pt x="4274726" y="1956083"/>
                    <a:pt x="4263834" y="1966975"/>
                    <a:pt x="4250399" y="1966975"/>
                  </a:cubicBezTo>
                  <a:lnTo>
                    <a:pt x="24327" y="1966975"/>
                  </a:lnTo>
                  <a:cubicBezTo>
                    <a:pt x="10891" y="1966975"/>
                    <a:pt x="0" y="1956083"/>
                    <a:pt x="0" y="194264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>
              <a:defPPr>
                <a:defRPr lang="nl-NL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sz="80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3132654-8558-5382-61F4-351DC29BF3D3}"/>
                </a:ext>
              </a:extLst>
            </p:cNvPr>
            <p:cNvSpPr txBox="1"/>
            <p:nvPr/>
          </p:nvSpPr>
          <p:spPr>
            <a:xfrm>
              <a:off x="0" y="-57150"/>
              <a:ext cx="4274726" cy="20241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nl-NL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384"/>
                </a:lnSpc>
              </a:pPr>
              <a:endParaRPr sz="800"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E1567DA8-4C5D-FA8A-F3AF-0115F795C2B0}"/>
              </a:ext>
            </a:extLst>
          </p:cNvPr>
          <p:cNvSpPr/>
          <p:nvPr/>
        </p:nvSpPr>
        <p:spPr>
          <a:xfrm>
            <a:off x="7976272" y="-720022"/>
            <a:ext cx="4978207" cy="3871939"/>
          </a:xfrm>
          <a:custGeom>
            <a:avLst/>
            <a:gdLst/>
            <a:ahLst/>
            <a:cxnLst/>
            <a:rect l="l" t="t" r="r" b="b"/>
            <a:pathLst>
              <a:path w="7467311" h="5807909">
                <a:moveTo>
                  <a:pt x="0" y="0"/>
                </a:moveTo>
                <a:lnTo>
                  <a:pt x="7467311" y="0"/>
                </a:lnTo>
                <a:lnTo>
                  <a:pt x="7467311" y="5807909"/>
                </a:lnTo>
                <a:lnTo>
                  <a:pt x="0" y="580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80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543388E7-D0E9-824B-3955-2B07AFACCDC6}"/>
              </a:ext>
            </a:extLst>
          </p:cNvPr>
          <p:cNvSpPr txBox="1"/>
          <p:nvPr/>
        </p:nvSpPr>
        <p:spPr>
          <a:xfrm>
            <a:off x="685800" y="1027404"/>
            <a:ext cx="1054825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err="1">
                <a:solidFill>
                  <a:srgbClr val="A90061"/>
                </a:solidFill>
                <a:latin typeface="Arial"/>
                <a:ea typeface="Gradus Semi-Bold"/>
                <a:cs typeface="Arial"/>
                <a:sym typeface="Gradus Semi-Bold"/>
              </a:rPr>
              <a:t>Belangrijke</a:t>
            </a:r>
            <a:r>
              <a:rPr lang="en-US" sz="2500" b="1">
                <a:solidFill>
                  <a:srgbClr val="A90061"/>
                </a:solidFill>
                <a:latin typeface="Arial"/>
                <a:ea typeface="Gradus Semi-Bold"/>
                <a:cs typeface="Arial"/>
                <a:sym typeface="Gradus Semi-Bold"/>
              </a:rPr>
              <a:t> data TLC's</a:t>
            </a:r>
            <a:endParaRPr lang="en-US" sz="2500">
              <a:solidFill>
                <a:srgbClr val="000000"/>
              </a:solidFill>
              <a:latin typeface="Arial"/>
              <a:ea typeface="Gradus Semi-Bold"/>
              <a:cs typeface="Arial"/>
            </a:endParaRPr>
          </a:p>
          <a:p>
            <a:pPr>
              <a:lnSpc>
                <a:spcPts val="3040"/>
              </a:lnSpc>
            </a:pPr>
            <a:endParaRPr lang="en-US" sz="2500" b="1">
              <a:solidFill>
                <a:srgbClr val="A90061"/>
              </a:solidFill>
              <a:latin typeface="Arial" panose="020B0604020202020204" pitchFamily="34" charset="0"/>
              <a:ea typeface="Gradus Semi-Bold"/>
              <a:cs typeface="Arial" panose="020B0604020202020204" pitchFamily="3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258F2A19-157D-71BB-C2A6-7A34E999E953}"/>
              </a:ext>
            </a:extLst>
          </p:cNvPr>
          <p:cNvSpPr txBox="1"/>
          <p:nvPr/>
        </p:nvSpPr>
        <p:spPr>
          <a:xfrm>
            <a:off x="315687" y="6622358"/>
            <a:ext cx="2377931" cy="131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119"/>
              </a:lnSpc>
            </a:pPr>
            <a:r>
              <a:rPr lang="en-US" sz="8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Kick-off TLC’s - </a:t>
            </a:r>
            <a:r>
              <a:rPr lang="en-US" sz="800" err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LeVEL</a:t>
            </a:r>
            <a:r>
              <a:rPr lang="en-US" sz="8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 2025</a:t>
            </a:r>
          </a:p>
        </p:txBody>
      </p:sp>
      <p:graphicFrame>
        <p:nvGraphicFramePr>
          <p:cNvPr id="22" name="Tabel 21">
            <a:extLst>
              <a:ext uri="{FF2B5EF4-FFF2-40B4-BE49-F238E27FC236}">
                <a16:creationId xmlns:a16="http://schemas.microsoft.com/office/drawing/2014/main" id="{16752661-C340-97F0-30C3-B349B47B8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573644"/>
              </p:ext>
            </p:extLst>
          </p:nvPr>
        </p:nvGraphicFramePr>
        <p:xfrm>
          <a:off x="1911895" y="2010519"/>
          <a:ext cx="8168636" cy="337229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463635">
                  <a:extLst>
                    <a:ext uri="{9D8B030D-6E8A-4147-A177-3AD203B41FA5}">
                      <a16:colId xmlns:a16="http://schemas.microsoft.com/office/drawing/2014/main" val="1985783110"/>
                    </a:ext>
                  </a:extLst>
                </a:gridCol>
                <a:gridCol w="2553194">
                  <a:extLst>
                    <a:ext uri="{9D8B030D-6E8A-4147-A177-3AD203B41FA5}">
                      <a16:colId xmlns:a16="http://schemas.microsoft.com/office/drawing/2014/main" val="2446443733"/>
                    </a:ext>
                  </a:extLst>
                </a:gridCol>
                <a:gridCol w="2151807">
                  <a:extLst>
                    <a:ext uri="{9D8B030D-6E8A-4147-A177-3AD203B41FA5}">
                      <a16:colId xmlns:a16="http://schemas.microsoft.com/office/drawing/2014/main" val="3315295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TLC data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510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Kick-off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24 september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Vandaag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60166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Leerbijeenkomst TLC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6 november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Online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897693"/>
                  </a:ext>
                </a:extLst>
              </a:tr>
              <a:tr h="40558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Uitwisselbijeenkomst TLC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3 december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Live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754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Leerbijeenkomst TLC 2</a:t>
                      </a:r>
                      <a:endParaRPr lang="nl-N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3 februari 2026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Online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722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Uitwisselbijeenkomst TLC 2</a:t>
                      </a:r>
                      <a:endParaRPr lang="nl-N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19 maart 2026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Live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451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Leerbijeenkomst TLC 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13 mei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Online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786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Uitwisselbijeenkomst TLC 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24 juni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Live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133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Eindcongres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september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Live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872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532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6D2B6">
                <a:alpha val="100000"/>
              </a:srgbClr>
            </a:gs>
            <a:gs pos="100000">
              <a:srgbClr val="1A3F7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B1D86A-1A51-7005-89B5-664AA28E0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8059445-77D4-FBD5-C2E6-7D6C5A785BD2}"/>
              </a:ext>
            </a:extLst>
          </p:cNvPr>
          <p:cNvSpPr/>
          <p:nvPr/>
        </p:nvSpPr>
        <p:spPr>
          <a:xfrm>
            <a:off x="-1221130" y="4187739"/>
            <a:ext cx="4978207" cy="3871939"/>
          </a:xfrm>
          <a:custGeom>
            <a:avLst/>
            <a:gdLst/>
            <a:ahLst/>
            <a:cxnLst/>
            <a:rect l="l" t="t" r="r" b="b"/>
            <a:pathLst>
              <a:path w="7467311" h="5807909">
                <a:moveTo>
                  <a:pt x="0" y="0"/>
                </a:moveTo>
                <a:lnTo>
                  <a:pt x="7467312" y="0"/>
                </a:lnTo>
                <a:lnTo>
                  <a:pt x="7467312" y="5807909"/>
                </a:lnTo>
                <a:lnTo>
                  <a:pt x="0" y="580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80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101FA11-94B5-153F-9560-5CE0692A06C0}"/>
              </a:ext>
            </a:extLst>
          </p:cNvPr>
          <p:cNvGrpSpPr/>
          <p:nvPr/>
        </p:nvGrpSpPr>
        <p:grpSpPr>
          <a:xfrm>
            <a:off x="585787" y="498819"/>
            <a:ext cx="11020425" cy="5860361"/>
            <a:chOff x="0" y="-85956"/>
            <a:chExt cx="4274726" cy="205293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997A080-3E3D-BFB3-0DBD-71BF18B32F1F}"/>
                </a:ext>
              </a:extLst>
            </p:cNvPr>
            <p:cNvSpPr/>
            <p:nvPr/>
          </p:nvSpPr>
          <p:spPr>
            <a:xfrm>
              <a:off x="0" y="-85956"/>
              <a:ext cx="4274726" cy="1966975"/>
            </a:xfrm>
            <a:custGeom>
              <a:avLst/>
              <a:gdLst/>
              <a:ahLst/>
              <a:cxnLst/>
              <a:rect l="l" t="t" r="r" b="b"/>
              <a:pathLst>
                <a:path w="4274726" h="196697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942648"/>
                  </a:lnTo>
                  <a:cubicBezTo>
                    <a:pt x="4274726" y="1956083"/>
                    <a:pt x="4263834" y="1966975"/>
                    <a:pt x="4250399" y="1966975"/>
                  </a:cubicBezTo>
                  <a:lnTo>
                    <a:pt x="24327" y="1966975"/>
                  </a:lnTo>
                  <a:cubicBezTo>
                    <a:pt x="10891" y="1966975"/>
                    <a:pt x="0" y="1956083"/>
                    <a:pt x="0" y="194264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>
              <a:defPPr>
                <a:defRPr lang="nl-NL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sz="80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97171A5-AAC4-8DBD-60A0-AD112938A864}"/>
                </a:ext>
              </a:extLst>
            </p:cNvPr>
            <p:cNvSpPr txBox="1"/>
            <p:nvPr/>
          </p:nvSpPr>
          <p:spPr>
            <a:xfrm>
              <a:off x="0" y="-57150"/>
              <a:ext cx="4274726" cy="20241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nl-NL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384"/>
                </a:lnSpc>
              </a:pPr>
              <a:endParaRPr sz="800"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76A19BBB-0776-274A-F592-06DF4F718959}"/>
              </a:ext>
            </a:extLst>
          </p:cNvPr>
          <p:cNvSpPr/>
          <p:nvPr/>
        </p:nvSpPr>
        <p:spPr>
          <a:xfrm>
            <a:off x="7976272" y="-720022"/>
            <a:ext cx="4978207" cy="3871939"/>
          </a:xfrm>
          <a:custGeom>
            <a:avLst/>
            <a:gdLst/>
            <a:ahLst/>
            <a:cxnLst/>
            <a:rect l="l" t="t" r="r" b="b"/>
            <a:pathLst>
              <a:path w="7467311" h="5807909">
                <a:moveTo>
                  <a:pt x="0" y="0"/>
                </a:moveTo>
                <a:lnTo>
                  <a:pt x="7467311" y="0"/>
                </a:lnTo>
                <a:lnTo>
                  <a:pt x="7467311" y="5807909"/>
                </a:lnTo>
                <a:lnTo>
                  <a:pt x="0" y="580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80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55A5E53F-22A0-65E8-4A40-6D8586F2E067}"/>
              </a:ext>
            </a:extLst>
          </p:cNvPr>
          <p:cNvSpPr txBox="1"/>
          <p:nvPr/>
        </p:nvSpPr>
        <p:spPr>
          <a:xfrm>
            <a:off x="803389" y="744193"/>
            <a:ext cx="8953001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40"/>
              </a:lnSpc>
            </a:pPr>
            <a:r>
              <a:rPr lang="en-US" sz="2533" b="1" err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Praktische</a:t>
            </a:r>
            <a:r>
              <a:rPr lang="en-US" sz="2533" b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 info:</a:t>
            </a:r>
          </a:p>
          <a:p>
            <a:pPr>
              <a:lnSpc>
                <a:spcPts val="3040"/>
              </a:lnSpc>
            </a:pPr>
            <a:r>
              <a:rPr lang="en-US" sz="2533" b="1" err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Thematische</a:t>
            </a:r>
            <a:r>
              <a:rPr lang="en-US" sz="2533" b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 Leer </a:t>
            </a:r>
            <a:r>
              <a:rPr lang="en-US" sz="2533" b="1" err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Cyclus</a:t>
            </a:r>
            <a:r>
              <a:rPr lang="en-US" sz="2533" b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 (TLC) 1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317574EA-82B0-9787-86DD-3A4DBB746BB5}"/>
              </a:ext>
            </a:extLst>
          </p:cNvPr>
          <p:cNvSpPr txBox="1"/>
          <p:nvPr/>
        </p:nvSpPr>
        <p:spPr>
          <a:xfrm>
            <a:off x="315687" y="6622358"/>
            <a:ext cx="2377931" cy="131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119"/>
              </a:lnSpc>
            </a:pPr>
            <a:r>
              <a:rPr lang="en-US" sz="8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Kick-off TLC’s - </a:t>
            </a:r>
            <a:r>
              <a:rPr lang="en-US" sz="800" err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LeVEL</a:t>
            </a:r>
            <a:r>
              <a:rPr lang="en-US" sz="8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 2025</a:t>
            </a:r>
          </a:p>
        </p:txBody>
      </p:sp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C68093F7-DF9F-9457-428C-9407A6272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93587"/>
              </p:ext>
            </p:extLst>
          </p:nvPr>
        </p:nvGraphicFramePr>
        <p:xfrm>
          <a:off x="1594399" y="2173848"/>
          <a:ext cx="8168627" cy="208602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07921">
                  <a:extLst>
                    <a:ext uri="{9D8B030D-6E8A-4147-A177-3AD203B41FA5}">
                      <a16:colId xmlns:a16="http://schemas.microsoft.com/office/drawing/2014/main" val="2943009340"/>
                    </a:ext>
                  </a:extLst>
                </a:gridCol>
                <a:gridCol w="2008904">
                  <a:extLst>
                    <a:ext uri="{9D8B030D-6E8A-4147-A177-3AD203B41FA5}">
                      <a16:colId xmlns:a16="http://schemas.microsoft.com/office/drawing/2014/main" val="955813192"/>
                    </a:ext>
                  </a:extLst>
                </a:gridCol>
                <a:gridCol w="2151802">
                  <a:extLst>
                    <a:ext uri="{9D8B030D-6E8A-4147-A177-3AD203B41FA5}">
                      <a16:colId xmlns:a16="http://schemas.microsoft.com/office/drawing/2014/main" val="1533000998"/>
                    </a:ext>
                  </a:extLst>
                </a:gridCol>
              </a:tblGrid>
              <a:tr h="36615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100"/>
                        </a:lnSpc>
                        <a:buNone/>
                      </a:pPr>
                      <a:r>
                        <a:rPr lang="nl-NL" sz="1800" b="0" i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Leerbijeenkomst TLC 1</a:t>
                      </a:r>
                      <a:endParaRPr lang="nl-NL" b="0" i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88011" marR="88011" marT="44006" marB="44006">
                    <a:lnL w="12221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D2B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100"/>
                        </a:lnSpc>
                        <a:buNone/>
                      </a:pPr>
                      <a:r>
                        <a:rPr lang="nl-NL" sz="1800" b="0" i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6 november 2025</a:t>
                      </a:r>
                      <a:endParaRPr lang="nl-NL" b="0" i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88011" marR="88011" marT="44006" marB="4400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D2B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100"/>
                        </a:lnSpc>
                        <a:buNone/>
                      </a:pPr>
                      <a:r>
                        <a:rPr lang="nl-NL" sz="1800" b="0" i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Online (Teams)</a:t>
                      </a:r>
                      <a:endParaRPr lang="nl-NL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8011" marR="88011" marT="44006" marB="4400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D2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085279"/>
                  </a:ext>
                </a:extLst>
              </a:tr>
              <a:tr h="366155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ts val="2100"/>
                        </a:lnSpc>
                        <a:buFont typeface="Arial"/>
                        <a:buChar char="•"/>
                      </a:pPr>
                      <a:r>
                        <a:rPr lang="nl-NL" sz="1800" b="1" i="0" err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Governance</a:t>
                      </a:r>
                      <a:r>
                        <a:rPr lang="nl-NL" sz="1800" b="1" i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 &amp; organisatiekracht</a:t>
                      </a:r>
                      <a:endParaRPr lang="nl-NL" sz="1800" b="1" i="0" err="1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88011" marR="88011" marT="44005" marB="44005">
                    <a:lnL w="12221">
                      <a:solidFill>
                        <a:srgbClr val="196B24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221">
                      <a:solidFill>
                        <a:srgbClr val="196B24"/>
                      </a:solidFill>
                    </a:lnT>
                    <a:lnB w="12221">
                      <a:solidFill>
                        <a:srgbClr val="196B2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2100"/>
                        </a:lnSpc>
                        <a:buNone/>
                      </a:pPr>
                      <a:r>
                        <a:rPr lang="nl-NL" sz="1800" b="0" i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10.00 - 12.00 uur</a:t>
                      </a:r>
                    </a:p>
                  </a:txBody>
                  <a:tcPr marL="88011" marR="88011" marT="44005" marB="44005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221">
                      <a:solidFill>
                        <a:srgbClr val="196B24"/>
                      </a:solidFill>
                    </a:lnT>
                    <a:lnB w="12221">
                      <a:solidFill>
                        <a:srgbClr val="196B2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2100"/>
                        </a:lnSpc>
                        <a:buNone/>
                      </a:pPr>
                      <a:endParaRPr lang="nl-NL" sz="1800" b="0" i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88011" marR="88011" marT="44005" marB="44005">
                    <a:lnL w="12700">
                      <a:solidFill>
                        <a:srgbClr val="FFFFFF"/>
                      </a:solidFill>
                    </a:lnL>
                    <a:lnR w="12221">
                      <a:solidFill>
                        <a:srgbClr val="196B24"/>
                      </a:solidFill>
                    </a:lnR>
                    <a:lnT w="12221">
                      <a:solidFill>
                        <a:srgbClr val="196B24"/>
                      </a:solidFill>
                    </a:lnT>
                    <a:lnB w="12221">
                      <a:solidFill>
                        <a:srgbClr val="196B2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437996"/>
                  </a:ext>
                </a:extLst>
              </a:tr>
              <a:tr h="366155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ts val="2100"/>
                        </a:lnSpc>
                        <a:buFont typeface="Arial"/>
                        <a:buChar char="•"/>
                      </a:pPr>
                      <a:r>
                        <a:rPr lang="nl-NL" sz="1800" b="1" i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Interprofessioneel samenwerken</a:t>
                      </a:r>
                    </a:p>
                  </a:txBody>
                  <a:tcPr marL="88011" marR="88011" marT="44005" marB="44005">
                    <a:lnL w="12221">
                      <a:solidFill>
                        <a:srgbClr val="196B24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221">
                      <a:solidFill>
                        <a:srgbClr val="196B24"/>
                      </a:solidFill>
                    </a:lnT>
                    <a:lnB w="12221">
                      <a:solidFill>
                        <a:srgbClr val="196B2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2100"/>
                        </a:lnSpc>
                        <a:buNone/>
                      </a:pPr>
                      <a:r>
                        <a:rPr lang="nl-NL" sz="1800" b="0" i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13.00 - 15.00 uur</a:t>
                      </a:r>
                    </a:p>
                  </a:txBody>
                  <a:tcPr marL="88011" marR="88011" marT="44005" marB="44005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221">
                      <a:solidFill>
                        <a:srgbClr val="196B24"/>
                      </a:solidFill>
                    </a:lnT>
                    <a:lnB w="12221">
                      <a:solidFill>
                        <a:srgbClr val="196B2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2100"/>
                        </a:lnSpc>
                        <a:buNone/>
                      </a:pPr>
                      <a:endParaRPr lang="nl-NL" sz="1800" b="0" i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88011" marR="88011" marT="44005" marB="44005">
                    <a:lnL w="12700">
                      <a:solidFill>
                        <a:srgbClr val="FFFFFF"/>
                      </a:solidFill>
                    </a:lnL>
                    <a:lnR w="12221">
                      <a:solidFill>
                        <a:srgbClr val="196B24"/>
                      </a:solidFill>
                    </a:lnR>
                    <a:lnT w="12221">
                      <a:solidFill>
                        <a:srgbClr val="196B24"/>
                      </a:solidFill>
                    </a:lnT>
                    <a:lnB w="12221">
                      <a:solidFill>
                        <a:srgbClr val="196B2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788607"/>
                  </a:ext>
                </a:extLst>
              </a:tr>
              <a:tr h="36615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100"/>
                        </a:lnSpc>
                        <a:buNone/>
                      </a:pPr>
                      <a:r>
                        <a:rPr lang="nl-NL" sz="1800" b="0" i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Uitwisselbijeenkomst TLC 1</a:t>
                      </a:r>
                      <a:endParaRPr lang="nl-NL" b="0" i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88011" marR="88011" marT="44006" marB="44006">
                    <a:lnL w="12221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D2B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100"/>
                        </a:lnSpc>
                        <a:buNone/>
                      </a:pPr>
                      <a:r>
                        <a:rPr lang="nl-NL" sz="1800" b="0" i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3 december 2025</a:t>
                      </a:r>
                      <a:endParaRPr lang="nl-NL" b="0" i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88011" marR="88011" marT="44006" marB="4400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D2B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100"/>
                        </a:lnSpc>
                        <a:buNone/>
                      </a:pPr>
                      <a:r>
                        <a:rPr lang="nl-NL" sz="1800" b="0" i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Live</a:t>
                      </a:r>
                      <a:endParaRPr lang="nl-NL" b="0" i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88011" marR="88011" marT="44006" marB="4400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196B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D2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72252"/>
                  </a:ext>
                </a:extLst>
              </a:tr>
              <a:tr h="366150">
                <a:tc>
                  <a:txBody>
                    <a:bodyPr/>
                    <a:lstStyle/>
                    <a:p>
                      <a:pPr lvl="0" algn="l">
                        <a:lnSpc>
                          <a:spcPts val="2100"/>
                        </a:lnSpc>
                        <a:buNone/>
                      </a:pPr>
                      <a:endParaRPr lang="nl-NL" sz="1800" b="0" i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88011" marR="88011" marT="44005" marB="44005">
                    <a:lnL w="12221">
                      <a:solidFill>
                        <a:srgbClr val="196B24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221">
                      <a:solidFill>
                        <a:srgbClr val="196B24"/>
                      </a:solidFill>
                    </a:lnT>
                    <a:lnB w="12221">
                      <a:solidFill>
                        <a:srgbClr val="196B24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2100"/>
                        </a:lnSpc>
                        <a:buNone/>
                      </a:pPr>
                      <a:r>
                        <a:rPr lang="nl-NL" sz="1800" b="0" i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Eén dagdeel (tijdstip </a:t>
                      </a:r>
                      <a:r>
                        <a:rPr lang="nl-NL" sz="1800" b="0" i="0" err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n.t.b</a:t>
                      </a:r>
                      <a:r>
                        <a:rPr lang="nl-NL" sz="1800" b="0" i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.)</a:t>
                      </a:r>
                    </a:p>
                  </a:txBody>
                  <a:tcPr marL="88011" marR="88011" marT="44005" marB="44005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221">
                      <a:solidFill>
                        <a:srgbClr val="196B24"/>
                      </a:solidFill>
                    </a:lnT>
                    <a:lnB w="12221">
                      <a:solidFill>
                        <a:srgbClr val="196B24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2100"/>
                        </a:lnSpc>
                        <a:buNone/>
                      </a:pPr>
                      <a:endParaRPr lang="nl-NL" sz="1800" b="0" i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88011" marR="88011" marT="44005" marB="44005">
                    <a:lnL w="12700">
                      <a:solidFill>
                        <a:srgbClr val="FFFFFF"/>
                      </a:solidFill>
                    </a:lnL>
                    <a:lnR w="12221">
                      <a:solidFill>
                        <a:srgbClr val="196B24"/>
                      </a:solidFill>
                    </a:lnR>
                    <a:lnT w="12221">
                      <a:solidFill>
                        <a:srgbClr val="196B24"/>
                      </a:solidFill>
                    </a:lnT>
                    <a:lnB w="12221">
                      <a:solidFill>
                        <a:srgbClr val="196B24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93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674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rgbClr val="76D2B6">
                <a:alpha val="100000"/>
              </a:srgbClr>
            </a:gs>
            <a:gs pos="100000">
              <a:srgbClr val="1A3F7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CAD865-2028-C892-54C2-073F1F53E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CAD9A74-D4E6-C3B4-7F89-30A8FE9B7956}"/>
              </a:ext>
            </a:extLst>
          </p:cNvPr>
          <p:cNvSpPr/>
          <p:nvPr/>
        </p:nvSpPr>
        <p:spPr>
          <a:xfrm>
            <a:off x="-1221130" y="4187739"/>
            <a:ext cx="4978207" cy="3871939"/>
          </a:xfrm>
          <a:custGeom>
            <a:avLst/>
            <a:gdLst/>
            <a:ahLst/>
            <a:cxnLst/>
            <a:rect l="l" t="t" r="r" b="b"/>
            <a:pathLst>
              <a:path w="7467311" h="5807909">
                <a:moveTo>
                  <a:pt x="0" y="0"/>
                </a:moveTo>
                <a:lnTo>
                  <a:pt x="7467312" y="0"/>
                </a:lnTo>
                <a:lnTo>
                  <a:pt x="7467312" y="5807909"/>
                </a:lnTo>
                <a:lnTo>
                  <a:pt x="0" y="58079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80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B5A0271-E810-4026-80BA-A5F6CD22B391}"/>
              </a:ext>
            </a:extLst>
          </p:cNvPr>
          <p:cNvGrpSpPr/>
          <p:nvPr/>
        </p:nvGrpSpPr>
        <p:grpSpPr>
          <a:xfrm>
            <a:off x="315687" y="525761"/>
            <a:ext cx="11190513" cy="5668210"/>
            <a:chOff x="0" y="-57150"/>
            <a:chExt cx="4274726" cy="202412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574AB44-A2F7-D776-8AAF-FAB57601C261}"/>
                </a:ext>
              </a:extLst>
            </p:cNvPr>
            <p:cNvSpPr/>
            <p:nvPr/>
          </p:nvSpPr>
          <p:spPr>
            <a:xfrm>
              <a:off x="0" y="0"/>
              <a:ext cx="4274726" cy="1966975"/>
            </a:xfrm>
            <a:custGeom>
              <a:avLst/>
              <a:gdLst/>
              <a:ahLst/>
              <a:cxnLst/>
              <a:rect l="l" t="t" r="r" b="b"/>
              <a:pathLst>
                <a:path w="4274726" h="196697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942648"/>
                  </a:lnTo>
                  <a:cubicBezTo>
                    <a:pt x="4274726" y="1956083"/>
                    <a:pt x="4263834" y="1966975"/>
                    <a:pt x="4250399" y="1966975"/>
                  </a:cubicBezTo>
                  <a:lnTo>
                    <a:pt x="24327" y="1966975"/>
                  </a:lnTo>
                  <a:cubicBezTo>
                    <a:pt x="10891" y="1966975"/>
                    <a:pt x="0" y="1956083"/>
                    <a:pt x="0" y="194264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>
              <a:defPPr>
                <a:defRPr lang="nl-NL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sz="80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BB57D9C-16F8-530F-A24F-B15D6022A866}"/>
                </a:ext>
              </a:extLst>
            </p:cNvPr>
            <p:cNvSpPr txBox="1"/>
            <p:nvPr/>
          </p:nvSpPr>
          <p:spPr>
            <a:xfrm>
              <a:off x="0" y="-57150"/>
              <a:ext cx="4274726" cy="20241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nl-NL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384"/>
                </a:lnSpc>
              </a:pPr>
              <a:endParaRPr sz="800"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2FDC772C-DDEB-8ED0-7381-9B3F9D0B96EC}"/>
              </a:ext>
            </a:extLst>
          </p:cNvPr>
          <p:cNvSpPr/>
          <p:nvPr/>
        </p:nvSpPr>
        <p:spPr>
          <a:xfrm>
            <a:off x="7976272" y="-720022"/>
            <a:ext cx="4978207" cy="3871939"/>
          </a:xfrm>
          <a:custGeom>
            <a:avLst/>
            <a:gdLst/>
            <a:ahLst/>
            <a:cxnLst/>
            <a:rect l="l" t="t" r="r" b="b"/>
            <a:pathLst>
              <a:path w="7467311" h="5807909">
                <a:moveTo>
                  <a:pt x="0" y="0"/>
                </a:moveTo>
                <a:lnTo>
                  <a:pt x="7467311" y="0"/>
                </a:lnTo>
                <a:lnTo>
                  <a:pt x="7467311" y="5807909"/>
                </a:lnTo>
                <a:lnTo>
                  <a:pt x="0" y="58079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80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C8293101-F043-F810-0B4C-1966884452C6}"/>
              </a:ext>
            </a:extLst>
          </p:cNvPr>
          <p:cNvSpPr txBox="1"/>
          <p:nvPr/>
        </p:nvSpPr>
        <p:spPr>
          <a:xfrm>
            <a:off x="500743" y="1078026"/>
            <a:ext cx="6081217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40"/>
              </a:lnSpc>
            </a:pPr>
            <a:r>
              <a:rPr lang="en-US" sz="2500" b="1">
                <a:solidFill>
                  <a:srgbClr val="A90061"/>
                </a:solidFill>
                <a:latin typeface="Arial"/>
                <a:ea typeface="Gradus Semi-Bold"/>
                <a:cs typeface="Arial"/>
                <a:sym typeface="Gradus Semi-Bold"/>
              </a:rPr>
              <a:t>Wat we </a:t>
            </a:r>
            <a:r>
              <a:rPr lang="en-US" sz="2500" b="1" err="1">
                <a:solidFill>
                  <a:srgbClr val="A90061"/>
                </a:solidFill>
                <a:latin typeface="Arial"/>
                <a:ea typeface="Gradus Semi-Bold"/>
                <a:cs typeface="Arial"/>
                <a:sym typeface="Gradus Semi-Bold"/>
              </a:rPr>
              <a:t>concreet</a:t>
            </a:r>
            <a:r>
              <a:rPr lang="en-US" sz="2500" b="1">
                <a:solidFill>
                  <a:srgbClr val="A90061"/>
                </a:solidFill>
                <a:latin typeface="Arial"/>
                <a:ea typeface="Gradus Semi-Bold"/>
                <a:cs typeface="Arial"/>
                <a:sym typeface="Gradus Semi-Bold"/>
              </a:rPr>
              <a:t> </a:t>
            </a:r>
            <a:r>
              <a:rPr lang="en-US" sz="2500" b="1" err="1">
                <a:solidFill>
                  <a:srgbClr val="A90061"/>
                </a:solidFill>
                <a:latin typeface="Arial"/>
                <a:ea typeface="Gradus Semi-Bold"/>
                <a:cs typeface="Arial"/>
                <a:sym typeface="Gradus Semi-Bold"/>
              </a:rPr>
              <a:t>aanbieden</a:t>
            </a:r>
            <a:r>
              <a:rPr lang="en-US" sz="2500" b="1">
                <a:solidFill>
                  <a:srgbClr val="A90061"/>
                </a:solidFill>
                <a:latin typeface="Arial"/>
                <a:ea typeface="Gradus Semi-Bold"/>
                <a:cs typeface="Arial"/>
                <a:sym typeface="Gradus Semi-Bold"/>
              </a:rPr>
              <a:t> in TLC-1?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C337D26-592F-A4DA-2DF4-EC376DC43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416731"/>
              </p:ext>
            </p:extLst>
          </p:nvPr>
        </p:nvGraphicFramePr>
        <p:xfrm>
          <a:off x="500743" y="1854973"/>
          <a:ext cx="10612120" cy="389454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986024">
                  <a:extLst>
                    <a:ext uri="{9D8B030D-6E8A-4147-A177-3AD203B41FA5}">
                      <a16:colId xmlns:a16="http://schemas.microsoft.com/office/drawing/2014/main" val="208497553"/>
                    </a:ext>
                  </a:extLst>
                </a:gridCol>
                <a:gridCol w="3546990">
                  <a:extLst>
                    <a:ext uri="{9D8B030D-6E8A-4147-A177-3AD203B41FA5}">
                      <a16:colId xmlns:a16="http://schemas.microsoft.com/office/drawing/2014/main" val="1203353071"/>
                    </a:ext>
                  </a:extLst>
                </a:gridCol>
                <a:gridCol w="3055908">
                  <a:extLst>
                    <a:ext uri="{9D8B030D-6E8A-4147-A177-3AD203B41FA5}">
                      <a16:colId xmlns:a16="http://schemas.microsoft.com/office/drawing/2014/main" val="137068574"/>
                    </a:ext>
                  </a:extLst>
                </a:gridCol>
                <a:gridCol w="3023198">
                  <a:extLst>
                    <a:ext uri="{9D8B030D-6E8A-4147-A177-3AD203B41FA5}">
                      <a16:colId xmlns:a16="http://schemas.microsoft.com/office/drawing/2014/main" val="1462185777"/>
                    </a:ext>
                  </a:extLst>
                </a:gridCol>
              </a:tblGrid>
              <a:tr h="724812">
                <a:tc>
                  <a:txBody>
                    <a:bodyPr/>
                    <a:lstStyle/>
                    <a:p>
                      <a:endParaRPr lang="en-GB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Kick-off </a:t>
                      </a:r>
                    </a:p>
                    <a:p>
                      <a:pPr lvl="0">
                        <a:buNone/>
                      </a:pPr>
                      <a:r>
                        <a:rPr lang="en-GB" err="1"/>
                        <a:t>Vandaag</a:t>
                      </a:r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Leerbijeenkomst</a:t>
                      </a:r>
                      <a:r>
                        <a:rPr lang="en-GB" dirty="0"/>
                        <a:t> </a:t>
                      </a:r>
                    </a:p>
                    <a:p>
                      <a:pPr lvl="0">
                        <a:buNone/>
                      </a:pPr>
                      <a:r>
                        <a:rPr lang="en-GB" dirty="0"/>
                        <a:t>6-11-2025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Uitwisselbijeenkomst</a:t>
                      </a:r>
                      <a:r>
                        <a:rPr lang="en-GB" dirty="0"/>
                        <a:t> </a:t>
                      </a:r>
                    </a:p>
                    <a:p>
                      <a:r>
                        <a:rPr lang="en-GB" dirty="0"/>
                        <a:t>3-12-2025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591549"/>
                  </a:ext>
                </a:extLst>
              </a:tr>
              <a:tr h="724812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/>
                          <a:cs typeface="Arial"/>
                        </a:rPr>
                        <a:t>1,5 </a:t>
                      </a:r>
                      <a:r>
                        <a:rPr lang="en-GB" dirty="0" err="1">
                          <a:latin typeface="Arial"/>
                          <a:cs typeface="Arial"/>
                        </a:rPr>
                        <a:t>uur</a:t>
                      </a:r>
                      <a:r>
                        <a:rPr lang="en-GB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dirty="0" err="1">
                          <a:latin typeface="Arial"/>
                          <a:cs typeface="Arial"/>
                        </a:rPr>
                        <a:t>tijdens</a:t>
                      </a:r>
                      <a:r>
                        <a:rPr lang="en-GB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dirty="0" err="1">
                          <a:latin typeface="Arial"/>
                          <a:cs typeface="Arial"/>
                        </a:rPr>
                        <a:t>congres</a:t>
                      </a:r>
                      <a:endParaRPr lang="en-GB" dirty="0">
                        <a:latin typeface="Arial"/>
                        <a:cs typeface="Arial"/>
                      </a:endParaRPr>
                    </a:p>
                    <a:p>
                      <a:pPr lvl="0">
                        <a:buNone/>
                      </a:pPr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/>
                          <a:cs typeface="Arial"/>
                        </a:rPr>
                        <a:t>2 </a:t>
                      </a:r>
                      <a:r>
                        <a:rPr lang="en-GB" dirty="0" err="1">
                          <a:latin typeface="Arial"/>
                          <a:cs typeface="Arial"/>
                        </a:rPr>
                        <a:t>uur</a:t>
                      </a:r>
                      <a:r>
                        <a:rPr lang="en-GB" dirty="0">
                          <a:latin typeface="Arial"/>
                          <a:cs typeface="Arial"/>
                        </a:rPr>
                        <a:t>, 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Arial"/>
                          <a:cs typeface="Arial"/>
                        </a:rPr>
                        <a:t>Dagdeel</a:t>
                      </a:r>
                      <a:r>
                        <a:rPr lang="en-GB" dirty="0">
                          <a:latin typeface="Arial"/>
                          <a:cs typeface="Arial"/>
                        </a:rPr>
                        <a:t>, Utrecht (Nivel)</a:t>
                      </a:r>
                      <a:endParaRPr lang="en-GB" dirty="0" err="1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783571"/>
                  </a:ext>
                </a:extLst>
              </a:tr>
              <a:tr h="4775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GB" dirty="0" err="1">
                          <a:latin typeface="Arial"/>
                          <a:cs typeface="Arial"/>
                        </a:rPr>
                        <a:t>Plenair</a:t>
                      </a:r>
                      <a:r>
                        <a:rPr lang="en-GB" dirty="0">
                          <a:latin typeface="Arial"/>
                          <a:cs typeface="Arial"/>
                        </a:rPr>
                        <a:t> + </a:t>
                      </a:r>
                      <a:r>
                        <a:rPr lang="en-GB" dirty="0" err="1">
                          <a:latin typeface="Arial"/>
                          <a:cs typeface="Arial"/>
                        </a:rPr>
                        <a:t>groepwerk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GB" dirty="0" err="1">
                          <a:latin typeface="Arial"/>
                          <a:cs typeface="Arial"/>
                        </a:rPr>
                        <a:t>Plenair</a:t>
                      </a:r>
                      <a:r>
                        <a:rPr lang="en-GB" dirty="0">
                          <a:latin typeface="Arial"/>
                          <a:cs typeface="Arial"/>
                        </a:rPr>
                        <a:t> + </a:t>
                      </a:r>
                      <a:r>
                        <a:rPr lang="en-GB" dirty="0" err="1">
                          <a:latin typeface="Arial"/>
                          <a:cs typeface="Arial"/>
                        </a:rPr>
                        <a:t>groepwerk</a:t>
                      </a:r>
                      <a:endParaRPr lang="en-GB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GB" err="1">
                          <a:latin typeface="Arial"/>
                          <a:cs typeface="Arial"/>
                        </a:rPr>
                        <a:t>Groepwerk</a:t>
                      </a:r>
                      <a:endParaRPr lang="en-GB" dirty="0" err="1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034410"/>
                  </a:ext>
                </a:extLst>
              </a:tr>
              <a:tr h="1967346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/>
                        <a:buChar char="-"/>
                      </a:pPr>
                      <a:r>
                        <a:rPr lang="en-GB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Kennismaken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en-GB" dirty="0" err="1">
                          <a:latin typeface="Arial"/>
                          <a:cs typeface="Arial"/>
                        </a:rPr>
                        <a:t>Eerste</a:t>
                      </a:r>
                      <a:r>
                        <a:rPr lang="en-GB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dirty="0" err="1">
                          <a:latin typeface="Arial"/>
                          <a:cs typeface="Arial"/>
                        </a:rPr>
                        <a:t>uitdagingen</a:t>
                      </a:r>
                      <a:r>
                        <a:rPr lang="en-GB" dirty="0">
                          <a:latin typeface="Arial"/>
                          <a:cs typeface="Arial"/>
                        </a:rPr>
                        <a:t>/</a:t>
                      </a:r>
                      <a:r>
                        <a:rPr lang="en-GB" dirty="0" err="1">
                          <a:latin typeface="Arial"/>
                          <a:cs typeface="Arial"/>
                        </a:rPr>
                        <a:t>oplossingen</a:t>
                      </a:r>
                      <a:r>
                        <a:rPr lang="en-GB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dirty="0" err="1">
                          <a:latin typeface="Arial"/>
                          <a:cs typeface="Arial"/>
                        </a:rPr>
                        <a:t>bespreken</a:t>
                      </a:r>
                      <a:endParaRPr lang="en-GB" dirty="0">
                        <a:latin typeface="Arial"/>
                        <a:cs typeface="Arial"/>
                      </a:endParaRP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en-GB" dirty="0" err="1">
                          <a:latin typeface="Arial"/>
                          <a:cs typeface="Arial"/>
                        </a:rPr>
                        <a:t>Behoeften</a:t>
                      </a:r>
                      <a:r>
                        <a:rPr lang="en-GB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dirty="0" err="1">
                          <a:latin typeface="Arial"/>
                          <a:cs typeface="Arial"/>
                        </a:rPr>
                        <a:t>peilen</a:t>
                      </a:r>
                      <a:r>
                        <a:rPr lang="en-GB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dirty="0" err="1">
                          <a:latin typeface="Arial"/>
                          <a:cs typeface="Arial"/>
                        </a:rPr>
                        <a:t>voor</a:t>
                      </a:r>
                      <a:r>
                        <a:rPr lang="en-GB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dirty="0" err="1">
                          <a:latin typeface="Arial"/>
                          <a:cs typeface="Arial"/>
                        </a:rPr>
                        <a:t>vervolg</a:t>
                      </a:r>
                      <a:endParaRPr lang="en-GB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/>
                        <a:buChar char="-"/>
                      </a:pPr>
                      <a:r>
                        <a:rPr lang="en-GB" dirty="0" err="1">
                          <a:latin typeface="Arial"/>
                          <a:cs typeface="Arial"/>
                        </a:rPr>
                        <a:t>Inhoudelijke</a:t>
                      </a:r>
                      <a:r>
                        <a:rPr lang="en-GB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dirty="0" err="1">
                          <a:latin typeface="Arial"/>
                          <a:cs typeface="Arial"/>
                        </a:rPr>
                        <a:t>verdieping</a:t>
                      </a:r>
                      <a:r>
                        <a:rPr lang="en-GB" dirty="0">
                          <a:latin typeface="Arial"/>
                          <a:cs typeface="Arial"/>
                        </a:rPr>
                        <a:t> nav </a:t>
                      </a:r>
                      <a:r>
                        <a:rPr lang="en-GB" dirty="0" err="1">
                          <a:latin typeface="Arial"/>
                          <a:cs typeface="Arial"/>
                        </a:rPr>
                        <a:t>behoeften</a:t>
                      </a:r>
                      <a:endParaRPr lang="en-GB" dirty="0">
                        <a:latin typeface="Arial"/>
                        <a:cs typeface="Arial"/>
                      </a:endParaRP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en-GB" dirty="0">
                          <a:latin typeface="Arial"/>
                          <a:cs typeface="Arial"/>
                        </a:rPr>
                        <a:t>Verder </a:t>
                      </a:r>
                      <a:r>
                        <a:rPr lang="en-GB" dirty="0" err="1">
                          <a:latin typeface="Arial"/>
                          <a:cs typeface="Arial"/>
                        </a:rPr>
                        <a:t>kennismaken</a:t>
                      </a:r>
                      <a:endParaRPr lang="en-GB" dirty="0">
                        <a:latin typeface="Arial"/>
                        <a:cs typeface="Arial"/>
                      </a:endParaRP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en-GB" dirty="0" err="1">
                          <a:latin typeface="Arial"/>
                          <a:cs typeface="Arial"/>
                        </a:rPr>
                        <a:t>Acties</a:t>
                      </a:r>
                      <a:r>
                        <a:rPr lang="en-GB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dirty="0" err="1">
                          <a:latin typeface="Arial"/>
                          <a:cs typeface="Arial"/>
                        </a:rPr>
                        <a:t>bespreken</a:t>
                      </a:r>
                      <a:endParaRPr lang="en-GB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/>
                        <a:buChar char="-"/>
                      </a:pPr>
                      <a:r>
                        <a:rPr lang="en-GB" dirty="0" err="1">
                          <a:latin typeface="Arial"/>
                          <a:cs typeface="Arial"/>
                        </a:rPr>
                        <a:t>Gericht</a:t>
                      </a:r>
                      <a:r>
                        <a:rPr lang="en-GB" dirty="0">
                          <a:latin typeface="Arial"/>
                          <a:cs typeface="Arial"/>
                        </a:rPr>
                        <a:t> op </a:t>
                      </a:r>
                      <a:r>
                        <a:rPr lang="en-GB" dirty="0" err="1">
                          <a:latin typeface="Arial"/>
                          <a:cs typeface="Arial"/>
                        </a:rPr>
                        <a:t>delen</a:t>
                      </a:r>
                      <a:r>
                        <a:rPr lang="en-GB" dirty="0">
                          <a:latin typeface="Arial"/>
                          <a:cs typeface="Arial"/>
                        </a:rPr>
                        <a:t> van </a:t>
                      </a:r>
                      <a:r>
                        <a:rPr lang="en-GB" dirty="0" err="1">
                          <a:latin typeface="Arial"/>
                          <a:cs typeface="Arial"/>
                        </a:rPr>
                        <a:t>ervaringen</a:t>
                      </a:r>
                      <a:r>
                        <a:rPr lang="en-GB" dirty="0">
                          <a:latin typeface="Arial"/>
                          <a:cs typeface="Arial"/>
                        </a:rPr>
                        <a:t> met </a:t>
                      </a:r>
                      <a:r>
                        <a:rPr lang="en-GB" dirty="0" err="1">
                          <a:latin typeface="Arial"/>
                          <a:cs typeface="Arial"/>
                        </a:rPr>
                        <a:t>acties</a:t>
                      </a:r>
                      <a:r>
                        <a:rPr lang="en-GB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dirty="0" err="1">
                          <a:latin typeface="Arial"/>
                          <a:cs typeface="Arial"/>
                        </a:rPr>
                        <a:t>en</a:t>
                      </a:r>
                      <a:r>
                        <a:rPr lang="en-GB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dirty="0" err="1">
                          <a:latin typeface="Arial"/>
                          <a:cs typeface="Arial"/>
                        </a:rPr>
                        <a:t>oplossingen</a:t>
                      </a:r>
                      <a:endParaRPr lang="en-GB" dirty="0">
                        <a:latin typeface="Arial"/>
                        <a:cs typeface="Arial"/>
                      </a:endParaRP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en-GB" dirty="0" err="1">
                          <a:latin typeface="Arial"/>
                          <a:cs typeface="Arial"/>
                        </a:rPr>
                        <a:t>Werkvormen</a:t>
                      </a:r>
                      <a:endParaRPr lang="en-GB" dirty="0" err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649626"/>
                  </a:ext>
                </a:extLst>
              </a:tr>
            </a:tbl>
          </a:graphicData>
        </a:graphic>
      </p:graphicFrame>
      <p:sp>
        <p:nvSpPr>
          <p:cNvPr id="7" name="TextBox 11">
            <a:extLst>
              <a:ext uri="{FF2B5EF4-FFF2-40B4-BE49-F238E27FC236}">
                <a16:creationId xmlns:a16="http://schemas.microsoft.com/office/drawing/2014/main" id="{667E7BDE-8804-E8B7-7792-7C3888A9FA9F}"/>
              </a:ext>
            </a:extLst>
          </p:cNvPr>
          <p:cNvSpPr txBox="1"/>
          <p:nvPr/>
        </p:nvSpPr>
        <p:spPr>
          <a:xfrm>
            <a:off x="315687" y="6622358"/>
            <a:ext cx="2377931" cy="131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119"/>
              </a:lnSpc>
            </a:pPr>
            <a:r>
              <a:rPr lang="en-US" sz="8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Kick-off TLC’s - </a:t>
            </a:r>
            <a:r>
              <a:rPr lang="en-US" sz="800" err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LeVEL</a:t>
            </a:r>
            <a:r>
              <a:rPr lang="en-US" sz="8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 2025</a:t>
            </a:r>
          </a:p>
        </p:txBody>
      </p:sp>
      <p:pic>
        <p:nvPicPr>
          <p:cNvPr id="9" name="Picture 2" descr="Gegenereerde afbeelding">
            <a:extLst>
              <a:ext uri="{FF2B5EF4-FFF2-40B4-BE49-F238E27FC236}">
                <a16:creationId xmlns:a16="http://schemas.microsoft.com/office/drawing/2014/main" id="{DC615489-A49B-2FD9-4BD7-9026EE555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925" y="5156415"/>
            <a:ext cx="2198914" cy="146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9B8F930-721B-22B0-6A24-7FED6E83E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650" y="5156414"/>
            <a:ext cx="2198914" cy="146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65180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6D2B6">
                <a:alpha val="100000"/>
              </a:srgbClr>
            </a:gs>
            <a:gs pos="100000">
              <a:srgbClr val="1A3F7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B36ABB-94E0-41FB-D1DB-3BDE6943B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61F5755-98CC-B74E-E671-751922E43CF2}"/>
              </a:ext>
            </a:extLst>
          </p:cNvPr>
          <p:cNvSpPr/>
          <p:nvPr/>
        </p:nvSpPr>
        <p:spPr>
          <a:xfrm>
            <a:off x="-1221130" y="4187739"/>
            <a:ext cx="4978207" cy="3871939"/>
          </a:xfrm>
          <a:custGeom>
            <a:avLst/>
            <a:gdLst/>
            <a:ahLst/>
            <a:cxnLst/>
            <a:rect l="l" t="t" r="r" b="b"/>
            <a:pathLst>
              <a:path w="7467311" h="5807909">
                <a:moveTo>
                  <a:pt x="0" y="0"/>
                </a:moveTo>
                <a:lnTo>
                  <a:pt x="7467312" y="0"/>
                </a:lnTo>
                <a:lnTo>
                  <a:pt x="7467312" y="5807909"/>
                </a:lnTo>
                <a:lnTo>
                  <a:pt x="0" y="580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80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F36E821-FACC-37C2-D4D2-0F363D1A13C2}"/>
              </a:ext>
            </a:extLst>
          </p:cNvPr>
          <p:cNvGrpSpPr/>
          <p:nvPr/>
        </p:nvGrpSpPr>
        <p:grpSpPr>
          <a:xfrm>
            <a:off x="685800" y="558263"/>
            <a:ext cx="10820400" cy="5123566"/>
            <a:chOff x="0" y="-57150"/>
            <a:chExt cx="4274726" cy="202412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0EC87FB-FCE1-79FE-13B1-09DA2D50D1BF}"/>
                </a:ext>
              </a:extLst>
            </p:cNvPr>
            <p:cNvSpPr/>
            <p:nvPr/>
          </p:nvSpPr>
          <p:spPr>
            <a:xfrm>
              <a:off x="0" y="0"/>
              <a:ext cx="4274726" cy="1966975"/>
            </a:xfrm>
            <a:custGeom>
              <a:avLst/>
              <a:gdLst/>
              <a:ahLst/>
              <a:cxnLst/>
              <a:rect l="l" t="t" r="r" b="b"/>
              <a:pathLst>
                <a:path w="4274726" h="196697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942648"/>
                  </a:lnTo>
                  <a:cubicBezTo>
                    <a:pt x="4274726" y="1956083"/>
                    <a:pt x="4263834" y="1966975"/>
                    <a:pt x="4250399" y="1966975"/>
                  </a:cubicBezTo>
                  <a:lnTo>
                    <a:pt x="24327" y="1966975"/>
                  </a:lnTo>
                  <a:cubicBezTo>
                    <a:pt x="10891" y="1966975"/>
                    <a:pt x="0" y="1956083"/>
                    <a:pt x="0" y="194264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>
              <a:defPPr>
                <a:defRPr lang="nl-NL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sz="80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B2AAD33-A23F-8513-5F98-2069B83202A8}"/>
                </a:ext>
              </a:extLst>
            </p:cNvPr>
            <p:cNvSpPr txBox="1"/>
            <p:nvPr/>
          </p:nvSpPr>
          <p:spPr>
            <a:xfrm>
              <a:off x="0" y="-57150"/>
              <a:ext cx="4274726" cy="20241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nl-NL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384"/>
                </a:lnSpc>
              </a:pPr>
              <a:endParaRPr sz="800"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62CAEA55-B6BC-1DBC-8E42-3422E1E9A80B}"/>
              </a:ext>
            </a:extLst>
          </p:cNvPr>
          <p:cNvSpPr/>
          <p:nvPr/>
        </p:nvSpPr>
        <p:spPr>
          <a:xfrm>
            <a:off x="8747797" y="-500089"/>
            <a:ext cx="4978207" cy="3871939"/>
          </a:xfrm>
          <a:custGeom>
            <a:avLst/>
            <a:gdLst/>
            <a:ahLst/>
            <a:cxnLst/>
            <a:rect l="l" t="t" r="r" b="b"/>
            <a:pathLst>
              <a:path w="7467311" h="5807909">
                <a:moveTo>
                  <a:pt x="0" y="0"/>
                </a:moveTo>
                <a:lnTo>
                  <a:pt x="7467311" y="0"/>
                </a:lnTo>
                <a:lnTo>
                  <a:pt x="7467311" y="5807909"/>
                </a:lnTo>
                <a:lnTo>
                  <a:pt x="0" y="580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80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DAFBED23-5192-B7C5-702D-83714FFFC195}"/>
              </a:ext>
            </a:extLst>
          </p:cNvPr>
          <p:cNvSpPr txBox="1"/>
          <p:nvPr/>
        </p:nvSpPr>
        <p:spPr>
          <a:xfrm>
            <a:off x="1266640" y="1108487"/>
            <a:ext cx="7234423" cy="3969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40"/>
              </a:lnSpc>
            </a:pPr>
            <a:r>
              <a:rPr lang="en-US" sz="3200" b="1">
                <a:solidFill>
                  <a:srgbClr val="A90061"/>
                </a:solidFill>
                <a:latin typeface="Gradus Semi-Bold"/>
                <a:ea typeface="Gradus Semi-Bold"/>
                <a:cs typeface="Gradus Semi-Bold"/>
                <a:sym typeface="Gradus Semi-Bold"/>
              </a:rPr>
              <a:t>Wat neem je mee </a:t>
            </a:r>
            <a:r>
              <a:rPr lang="en-US" sz="3200" b="1" err="1">
                <a:solidFill>
                  <a:srgbClr val="A90061"/>
                </a:solidFill>
                <a:latin typeface="Gradus Semi-Bold"/>
                <a:ea typeface="Gradus Semi-Bold"/>
                <a:cs typeface="Gradus Semi-Bold"/>
                <a:sym typeface="Gradus Semi-Bold"/>
              </a:rPr>
              <a:t>uit</a:t>
            </a:r>
            <a:r>
              <a:rPr lang="en-US" sz="3200" b="1">
                <a:solidFill>
                  <a:srgbClr val="A90061"/>
                </a:solidFill>
                <a:latin typeface="Gradus Semi-Bold"/>
                <a:ea typeface="Gradus Semi-Bold"/>
                <a:cs typeface="Gradus Semi-Bold"/>
                <a:sym typeface="Gradus Semi-Bold"/>
              </a:rPr>
              <a:t> </a:t>
            </a:r>
            <a:r>
              <a:rPr lang="en-US" sz="3200" b="1" err="1">
                <a:solidFill>
                  <a:srgbClr val="A90061"/>
                </a:solidFill>
                <a:latin typeface="Gradus Semi-Bold"/>
                <a:ea typeface="Gradus Semi-Bold"/>
                <a:cs typeface="Gradus Semi-Bold"/>
                <a:sym typeface="Gradus Semi-Bold"/>
              </a:rPr>
              <a:t>deze</a:t>
            </a:r>
            <a:r>
              <a:rPr lang="en-US" sz="3200" b="1">
                <a:solidFill>
                  <a:srgbClr val="A90061"/>
                </a:solidFill>
                <a:latin typeface="Gradus Semi-Bold"/>
                <a:ea typeface="Gradus Semi-Bold"/>
                <a:cs typeface="Gradus Semi-Bold"/>
                <a:sym typeface="Gradus Semi-Bold"/>
              </a:rPr>
              <a:t> </a:t>
            </a:r>
            <a:r>
              <a:rPr lang="en-US" sz="3200" b="1" err="1">
                <a:solidFill>
                  <a:srgbClr val="A90061"/>
                </a:solidFill>
                <a:latin typeface="Gradus Semi-Bold"/>
                <a:ea typeface="Gradus Semi-Bold"/>
                <a:cs typeface="Gradus Semi-Bold"/>
                <a:sym typeface="Gradus Semi-Bold"/>
              </a:rPr>
              <a:t>sessie</a:t>
            </a:r>
            <a:r>
              <a:rPr lang="en-US" sz="3200" b="1">
                <a:solidFill>
                  <a:srgbClr val="A90061"/>
                </a:solidFill>
                <a:latin typeface="Gradus Semi-Bold"/>
                <a:ea typeface="Gradus Semi-Bold"/>
                <a:cs typeface="Gradus Semi-Bold"/>
                <a:sym typeface="Gradus Semi-Bold"/>
              </a:rPr>
              <a:t>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3EF2D98-A51A-5728-3A09-13173728B789}"/>
              </a:ext>
            </a:extLst>
          </p:cNvPr>
          <p:cNvSpPr txBox="1"/>
          <p:nvPr/>
        </p:nvSpPr>
        <p:spPr>
          <a:xfrm>
            <a:off x="1385886" y="2037916"/>
            <a:ext cx="815816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800"/>
              <a:t>Vul de evaluatie in via de QR code </a:t>
            </a:r>
          </a:p>
        </p:txBody>
      </p:sp>
      <p:pic>
        <p:nvPicPr>
          <p:cNvPr id="8" name="Graphic 7" descr="Naar rechts wijzende wijsvinger met handrug met effen opvulling">
            <a:extLst>
              <a:ext uri="{FF2B5EF4-FFF2-40B4-BE49-F238E27FC236}">
                <a16:creationId xmlns:a16="http://schemas.microsoft.com/office/drawing/2014/main" id="{A0F05D9F-B6FB-BBF1-4E7A-B9DF7D3507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37132" y="1788477"/>
            <a:ext cx="914400" cy="914400"/>
          </a:xfrm>
          <a:prstGeom prst="rect">
            <a:avLst/>
          </a:prstGeom>
        </p:spPr>
      </p:pic>
      <p:pic>
        <p:nvPicPr>
          <p:cNvPr id="7" name="Picture 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B648AD7-5EC4-1168-B139-E7915AF5DD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5780" y="1108217"/>
            <a:ext cx="2381250" cy="2381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6E5A6E-DFA7-3FA0-6DE2-46F26E9074F0}"/>
              </a:ext>
            </a:extLst>
          </p:cNvPr>
          <p:cNvSpPr txBox="1"/>
          <p:nvPr/>
        </p:nvSpPr>
        <p:spPr>
          <a:xfrm>
            <a:off x="1804798" y="2970419"/>
            <a:ext cx="519253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/>
              <a:t>Je </a:t>
            </a:r>
            <a:r>
              <a:rPr lang="en-US" sz="2000" i="1" err="1"/>
              <a:t>groepsnummer</a:t>
            </a:r>
            <a:r>
              <a:rPr lang="en-US" sz="2000" i="1"/>
              <a:t> </a:t>
            </a:r>
            <a:r>
              <a:rPr lang="en-US" sz="2000" i="1" err="1"/>
              <a:t>vind</a:t>
            </a:r>
            <a:r>
              <a:rPr lang="en-US" sz="2000" i="1"/>
              <a:t> je op je </a:t>
            </a:r>
            <a:r>
              <a:rPr lang="en-US" sz="2000" i="1" err="1"/>
              <a:t>kaartje</a:t>
            </a:r>
            <a:r>
              <a:rPr lang="en-US" sz="2000" i="1"/>
              <a:t>.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689E1571-E4D7-4248-AADC-BB9AAAEF6079}"/>
              </a:ext>
            </a:extLst>
          </p:cNvPr>
          <p:cNvSpPr txBox="1"/>
          <p:nvPr/>
        </p:nvSpPr>
        <p:spPr>
          <a:xfrm>
            <a:off x="315687" y="6622358"/>
            <a:ext cx="2377931" cy="131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119"/>
              </a:lnSpc>
            </a:pPr>
            <a:r>
              <a:rPr lang="en-US" sz="8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Kick-off TLC’s - </a:t>
            </a:r>
            <a:r>
              <a:rPr lang="en-US" sz="800" err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LeVEL</a:t>
            </a:r>
            <a:r>
              <a:rPr lang="en-US" sz="8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725220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2910388" y="-2910388"/>
            <a:ext cx="6371224" cy="12192000"/>
            <a:chOff x="0" y="0"/>
            <a:chExt cx="1249941" cy="23918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9941" cy="2391892"/>
            </a:xfrm>
            <a:custGeom>
              <a:avLst/>
              <a:gdLst/>
              <a:ahLst/>
              <a:cxnLst/>
              <a:rect l="l" t="t" r="r" b="b"/>
              <a:pathLst>
                <a:path w="1249941" h="2391892">
                  <a:moveTo>
                    <a:pt x="0" y="0"/>
                  </a:moveTo>
                  <a:lnTo>
                    <a:pt x="1249941" y="0"/>
                  </a:lnTo>
                  <a:lnTo>
                    <a:pt x="1249941" y="2391892"/>
                  </a:lnTo>
                  <a:lnTo>
                    <a:pt x="0" y="2391892"/>
                  </a:lnTo>
                  <a:close/>
                </a:path>
              </a:pathLst>
            </a:custGeom>
            <a:gradFill rotWithShape="1">
              <a:gsLst>
                <a:gs pos="0">
                  <a:srgbClr val="76D2B6">
                    <a:alpha val="100000"/>
                  </a:srgbClr>
                </a:gs>
                <a:gs pos="50000">
                  <a:srgbClr val="1A3F72">
                    <a:alpha val="100000"/>
                  </a:srgbClr>
                </a:gs>
                <a:gs pos="100000">
                  <a:srgbClr val="A90061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249941" cy="2449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84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7250000" y="3578192"/>
            <a:ext cx="6559617" cy="6559617"/>
          </a:xfrm>
          <a:custGeom>
            <a:avLst/>
            <a:gdLst/>
            <a:ahLst/>
            <a:cxnLst/>
            <a:rect l="l" t="t" r="r" b="b"/>
            <a:pathLst>
              <a:path w="9839426" h="9839426">
                <a:moveTo>
                  <a:pt x="0" y="0"/>
                </a:moveTo>
                <a:lnTo>
                  <a:pt x="9839426" y="0"/>
                </a:lnTo>
                <a:lnTo>
                  <a:pt x="9839426" y="9839426"/>
                </a:lnTo>
                <a:lnTo>
                  <a:pt x="0" y="98394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-326627" y="-1919410"/>
            <a:ext cx="3838821" cy="3838821"/>
          </a:xfrm>
          <a:custGeom>
            <a:avLst/>
            <a:gdLst/>
            <a:ahLst/>
            <a:cxnLst/>
            <a:rect l="l" t="t" r="r" b="b"/>
            <a:pathLst>
              <a:path w="5758231" h="5758231">
                <a:moveTo>
                  <a:pt x="0" y="0"/>
                </a:moveTo>
                <a:lnTo>
                  <a:pt x="5758231" y="0"/>
                </a:lnTo>
                <a:lnTo>
                  <a:pt x="5758231" y="5758230"/>
                </a:lnTo>
                <a:lnTo>
                  <a:pt x="0" y="57582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693385" y="2674234"/>
            <a:ext cx="1624743" cy="1509533"/>
          </a:xfrm>
          <a:custGeom>
            <a:avLst/>
            <a:gdLst/>
            <a:ahLst/>
            <a:cxnLst/>
            <a:rect l="l" t="t" r="r" b="b"/>
            <a:pathLst>
              <a:path w="2437114" h="2264300">
                <a:moveTo>
                  <a:pt x="0" y="0"/>
                </a:moveTo>
                <a:lnTo>
                  <a:pt x="2437114" y="0"/>
                </a:lnTo>
                <a:lnTo>
                  <a:pt x="2437114" y="2264300"/>
                </a:lnTo>
                <a:lnTo>
                  <a:pt x="0" y="2264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8" name="Group 8"/>
          <p:cNvGrpSpPr/>
          <p:nvPr/>
        </p:nvGrpSpPr>
        <p:grpSpPr>
          <a:xfrm>
            <a:off x="4506332" y="2392997"/>
            <a:ext cx="6023477" cy="2380435"/>
            <a:chOff x="0" y="0"/>
            <a:chExt cx="2379645" cy="9404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79645" cy="940419"/>
            </a:xfrm>
            <a:custGeom>
              <a:avLst/>
              <a:gdLst/>
              <a:ahLst/>
              <a:cxnLst/>
              <a:rect l="l" t="t" r="r" b="b"/>
              <a:pathLst>
                <a:path w="2379645" h="940419">
                  <a:moveTo>
                    <a:pt x="43700" y="0"/>
                  </a:moveTo>
                  <a:lnTo>
                    <a:pt x="2335945" y="0"/>
                  </a:lnTo>
                  <a:cubicBezTo>
                    <a:pt x="2360080" y="0"/>
                    <a:pt x="2379645" y="19565"/>
                    <a:pt x="2379645" y="43700"/>
                  </a:cubicBezTo>
                  <a:lnTo>
                    <a:pt x="2379645" y="896719"/>
                  </a:lnTo>
                  <a:cubicBezTo>
                    <a:pt x="2379645" y="920854"/>
                    <a:pt x="2360080" y="940419"/>
                    <a:pt x="2335945" y="940419"/>
                  </a:cubicBezTo>
                  <a:lnTo>
                    <a:pt x="43700" y="940419"/>
                  </a:lnTo>
                  <a:cubicBezTo>
                    <a:pt x="19565" y="940419"/>
                    <a:pt x="0" y="920854"/>
                    <a:pt x="0" y="896719"/>
                  </a:cubicBezTo>
                  <a:lnTo>
                    <a:pt x="0" y="43700"/>
                  </a:lnTo>
                  <a:cubicBezTo>
                    <a:pt x="0" y="19565"/>
                    <a:pt x="19565" y="0"/>
                    <a:pt x="43700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379645" cy="9975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84"/>
                </a:lnSpc>
              </a:pPr>
              <a:endParaRPr sz="12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814903" y="2743137"/>
            <a:ext cx="4233457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0"/>
              </a:lnSpc>
            </a:pPr>
            <a:r>
              <a:rPr lang="en-US" sz="2533" b="1" err="1">
                <a:solidFill>
                  <a:srgbClr val="A90061"/>
                </a:solidFill>
                <a:latin typeface="Arial Bold"/>
                <a:ea typeface="Arial Bold"/>
                <a:cs typeface="Arial Bold"/>
                <a:sym typeface="Arial Bold"/>
              </a:rPr>
              <a:t>Contactgevens</a:t>
            </a:r>
            <a:r>
              <a:rPr lang="en-US" sz="2533" b="1">
                <a:solidFill>
                  <a:srgbClr val="A90061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533" b="1" err="1">
                <a:solidFill>
                  <a:srgbClr val="A90061"/>
                </a:solidFill>
                <a:latin typeface="Arial Bold"/>
                <a:ea typeface="Arial Bold"/>
                <a:cs typeface="Arial Bold"/>
                <a:sym typeface="Arial Bold"/>
              </a:rPr>
              <a:t>LeVEL</a:t>
            </a:r>
            <a:endParaRPr lang="en-US" sz="2533" b="1">
              <a:solidFill>
                <a:srgbClr val="A90061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814903" y="3293844"/>
            <a:ext cx="5063555" cy="96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US" sz="1600" err="1">
                <a:solidFill>
                  <a:srgbClr val="0F2542"/>
                </a:solidFill>
                <a:latin typeface="Arial"/>
                <a:ea typeface="Rubik"/>
                <a:cs typeface="Arial"/>
                <a:sym typeface="Rubik"/>
              </a:rPr>
              <a:t>LeVEL</a:t>
            </a:r>
            <a:r>
              <a:rPr lang="en-US" sz="1600">
                <a:solidFill>
                  <a:srgbClr val="0F2542"/>
                </a:solidFill>
                <a:latin typeface="Arial"/>
                <a:ea typeface="Rubik"/>
                <a:cs typeface="Arial"/>
                <a:sym typeface="Rubik"/>
              </a:rPr>
              <a:t> mail: </a:t>
            </a:r>
            <a:r>
              <a:rPr lang="en-US" sz="1600">
                <a:solidFill>
                  <a:srgbClr val="0F2542"/>
                </a:solidFill>
                <a:latin typeface="Arial"/>
                <a:ea typeface="Rubik"/>
                <a:cs typeface="Arial"/>
                <a:sym typeface="Rubik"/>
                <a:hlinkClick r:id="rId6"/>
              </a:rPr>
              <a:t>level@nivel.nl</a:t>
            </a:r>
            <a:endParaRPr lang="en-US" sz="1600">
              <a:solidFill>
                <a:srgbClr val="0F2542"/>
              </a:solidFill>
              <a:latin typeface="Arial"/>
              <a:ea typeface="Rubik"/>
              <a:cs typeface="Arial"/>
              <a:sym typeface="Rubik"/>
            </a:endParaRPr>
          </a:p>
          <a:p>
            <a:pPr>
              <a:lnSpc>
                <a:spcPts val="2560"/>
              </a:lnSpc>
            </a:pPr>
            <a:endParaRPr lang="en-US" sz="1600">
              <a:solidFill>
                <a:srgbClr val="0F2542"/>
              </a:solidFill>
              <a:latin typeface="Arial" panose="020B0604020202020204" pitchFamily="34" charset="0"/>
              <a:ea typeface="Rubik"/>
              <a:cs typeface="Arial" panose="020B0604020202020204" pitchFamily="34" charset="0"/>
              <a:sym typeface="Rubik"/>
            </a:endParaRPr>
          </a:p>
          <a:p>
            <a:pPr>
              <a:lnSpc>
                <a:spcPts val="2560"/>
              </a:lnSpc>
            </a:pPr>
            <a:r>
              <a:rPr lang="en-US" sz="1600">
                <a:solidFill>
                  <a:srgbClr val="0F2542"/>
                </a:solidFill>
                <a:latin typeface="Arial"/>
                <a:ea typeface="Rubik"/>
                <a:cs typeface="Arial"/>
                <a:sym typeface="Rubik"/>
              </a:rPr>
              <a:t>Of </a:t>
            </a:r>
            <a:r>
              <a:rPr lang="en-US" sz="1600" err="1">
                <a:solidFill>
                  <a:srgbClr val="0F2542"/>
                </a:solidFill>
                <a:latin typeface="Arial"/>
                <a:ea typeface="Rubik"/>
                <a:cs typeface="Arial"/>
                <a:sym typeface="Rubik"/>
              </a:rPr>
              <a:t>bezoek</a:t>
            </a:r>
            <a:r>
              <a:rPr lang="en-US" sz="1600">
                <a:solidFill>
                  <a:srgbClr val="0F2542"/>
                </a:solidFill>
                <a:latin typeface="Arial"/>
                <a:ea typeface="Rubik"/>
                <a:cs typeface="Arial"/>
                <a:sym typeface="Rubik"/>
              </a:rPr>
              <a:t> het </a:t>
            </a:r>
            <a:r>
              <a:rPr lang="en-US" sz="1600" err="1">
                <a:solidFill>
                  <a:srgbClr val="0F2542"/>
                </a:solidFill>
                <a:latin typeface="Arial"/>
                <a:ea typeface="Rubik"/>
                <a:cs typeface="Arial"/>
                <a:sym typeface="Rubik"/>
              </a:rPr>
              <a:t>LeVEL-kanaal</a:t>
            </a:r>
            <a:r>
              <a:rPr lang="en-US" sz="1600">
                <a:solidFill>
                  <a:srgbClr val="0F2542"/>
                </a:solidFill>
                <a:latin typeface="Arial"/>
                <a:ea typeface="Rubik"/>
                <a:cs typeface="Arial"/>
                <a:sym typeface="Rubik"/>
              </a:rPr>
              <a:t> </a:t>
            </a:r>
            <a:endParaRPr lang="en-US" sz="1600">
              <a:solidFill>
                <a:srgbClr val="0F2542"/>
              </a:solidFill>
              <a:latin typeface="Arial"/>
              <a:ea typeface="Rubik"/>
              <a:cs typeface="Arial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0" y="6371224"/>
            <a:ext cx="12192000" cy="486776"/>
            <a:chOff x="0" y="0"/>
            <a:chExt cx="6554006" cy="26167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554006" cy="261674"/>
            </a:xfrm>
            <a:custGeom>
              <a:avLst/>
              <a:gdLst/>
              <a:ahLst/>
              <a:cxnLst/>
              <a:rect l="l" t="t" r="r" b="b"/>
              <a:pathLst>
                <a:path w="6554006" h="261674">
                  <a:moveTo>
                    <a:pt x="0" y="0"/>
                  </a:moveTo>
                  <a:lnTo>
                    <a:pt x="6554006" y="0"/>
                  </a:lnTo>
                  <a:lnTo>
                    <a:pt x="6554006" y="261674"/>
                  </a:lnTo>
                  <a:lnTo>
                    <a:pt x="0" y="261674"/>
                  </a:lnTo>
                  <a:close/>
                </a:path>
              </a:pathLst>
            </a:custGeom>
            <a:solidFill>
              <a:srgbClr val="0F254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6554006" cy="27119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040"/>
                </a:lnSpc>
              </a:pPr>
              <a:endParaRPr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955444" y="6537210"/>
            <a:ext cx="2281115" cy="142104"/>
            <a:chOff x="0" y="0"/>
            <a:chExt cx="4562226" cy="284208"/>
          </a:xfrm>
        </p:grpSpPr>
        <p:sp>
          <p:nvSpPr>
            <p:cNvPr id="18" name="Freeform 18"/>
            <p:cNvSpPr/>
            <p:nvPr/>
          </p:nvSpPr>
          <p:spPr>
            <a:xfrm>
              <a:off x="2538446" y="0"/>
              <a:ext cx="1177725" cy="284208"/>
            </a:xfrm>
            <a:custGeom>
              <a:avLst/>
              <a:gdLst/>
              <a:ahLst/>
              <a:cxnLst/>
              <a:rect l="l" t="t" r="r" b="b"/>
              <a:pathLst>
                <a:path w="1177725" h="284208">
                  <a:moveTo>
                    <a:pt x="0" y="0"/>
                  </a:moveTo>
                  <a:lnTo>
                    <a:pt x="1177725" y="0"/>
                  </a:lnTo>
                  <a:lnTo>
                    <a:pt x="1177725" y="284208"/>
                  </a:lnTo>
                  <a:lnTo>
                    <a:pt x="0" y="284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4632"/>
              <a:ext cx="2244412" cy="169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93"/>
                </a:lnSpc>
              </a:pPr>
              <a:r>
                <a:rPr lang="en-US" sz="533" spc="19">
                  <a:solidFill>
                    <a:srgbClr val="76D2B6"/>
                  </a:solidFill>
                  <a:latin typeface="Rubik"/>
                  <a:ea typeface="Rubik"/>
                  <a:cs typeface="Rubik"/>
                  <a:sym typeface="Rubik"/>
                </a:rPr>
                <a:t>LeVEL wordt gefinancieerd door: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763994" y="83896"/>
              <a:ext cx="798232" cy="98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3"/>
                </a:lnSpc>
              </a:pPr>
              <a:r>
                <a:rPr lang="en-US" sz="333" spc="11">
                  <a:solidFill>
                    <a:srgbClr val="76D2B6"/>
                  </a:solidFill>
                  <a:latin typeface="Rubik"/>
                  <a:ea typeface="Rubik"/>
                  <a:cs typeface="Rubik"/>
                  <a:sym typeface="Rubik"/>
                </a:rPr>
                <a:t>10880022410002 </a:t>
              </a:r>
            </a:p>
          </p:txBody>
        </p:sp>
      </p:grpSp>
      <p:pic>
        <p:nvPicPr>
          <p:cNvPr id="12" name="Afbeelding 11" descr="Afbeelding met patroon, plein, Symmetrie, kunst&#10;&#10;Door AI gegenereerde inhoud is mogelijk onjuist.">
            <a:extLst>
              <a:ext uri="{FF2B5EF4-FFF2-40B4-BE49-F238E27FC236}">
                <a16:creationId xmlns:a16="http://schemas.microsoft.com/office/drawing/2014/main" id="{AC5C1E89-106F-D0F4-FCAC-73CB6BAEA3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93" y="2709374"/>
            <a:ext cx="2973164" cy="2973164"/>
          </a:xfrm>
          <a:prstGeom prst="rect">
            <a:avLst/>
          </a:prstGeom>
        </p:spPr>
      </p:pic>
      <p:pic>
        <p:nvPicPr>
          <p:cNvPr id="21" name="Graphic 20" descr="Naar rechts wijzende wijsvinger met handrug met effen opvulling">
            <a:extLst>
              <a:ext uri="{FF2B5EF4-FFF2-40B4-BE49-F238E27FC236}">
                <a16:creationId xmlns:a16="http://schemas.microsoft.com/office/drawing/2014/main" id="{D68F1B13-CD18-8B01-A6D9-639A380EB1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01750" y="3757357"/>
            <a:ext cx="639417" cy="639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6D2B6">
                <a:alpha val="100000"/>
              </a:srgbClr>
            </a:gs>
            <a:gs pos="100000">
              <a:srgbClr val="1A3F7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66982" y="1426633"/>
            <a:ext cx="5400275" cy="1411331"/>
            <a:chOff x="0" y="0"/>
            <a:chExt cx="2133442" cy="5575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33442" cy="557563"/>
            </a:xfrm>
            <a:custGeom>
              <a:avLst/>
              <a:gdLst/>
              <a:ahLst/>
              <a:cxnLst/>
              <a:rect l="l" t="t" r="r" b="b"/>
              <a:pathLst>
                <a:path w="2133442" h="557563">
                  <a:moveTo>
                    <a:pt x="48743" y="0"/>
                  </a:moveTo>
                  <a:lnTo>
                    <a:pt x="2084699" y="0"/>
                  </a:lnTo>
                  <a:cubicBezTo>
                    <a:pt x="2097627" y="0"/>
                    <a:pt x="2110025" y="5135"/>
                    <a:pt x="2119166" y="14276"/>
                  </a:cubicBezTo>
                  <a:cubicBezTo>
                    <a:pt x="2128307" y="23418"/>
                    <a:pt x="2133442" y="35816"/>
                    <a:pt x="2133442" y="48743"/>
                  </a:cubicBezTo>
                  <a:lnTo>
                    <a:pt x="2133442" y="508820"/>
                  </a:lnTo>
                  <a:cubicBezTo>
                    <a:pt x="2133442" y="535740"/>
                    <a:pt x="2111619" y="557563"/>
                    <a:pt x="2084699" y="557563"/>
                  </a:cubicBezTo>
                  <a:lnTo>
                    <a:pt x="48743" y="557563"/>
                  </a:lnTo>
                  <a:cubicBezTo>
                    <a:pt x="21823" y="557563"/>
                    <a:pt x="0" y="535740"/>
                    <a:pt x="0" y="508820"/>
                  </a:cubicBezTo>
                  <a:lnTo>
                    <a:pt x="0" y="48743"/>
                  </a:lnTo>
                  <a:cubicBezTo>
                    <a:pt x="0" y="21823"/>
                    <a:pt x="21823" y="0"/>
                    <a:pt x="4874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33442" cy="61471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384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366982" y="3091236"/>
            <a:ext cx="5400275" cy="1411331"/>
            <a:chOff x="0" y="0"/>
            <a:chExt cx="2133442" cy="5575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33442" cy="557563"/>
            </a:xfrm>
            <a:custGeom>
              <a:avLst/>
              <a:gdLst/>
              <a:ahLst/>
              <a:cxnLst/>
              <a:rect l="l" t="t" r="r" b="b"/>
              <a:pathLst>
                <a:path w="2133442" h="557563">
                  <a:moveTo>
                    <a:pt x="48743" y="0"/>
                  </a:moveTo>
                  <a:lnTo>
                    <a:pt x="2084699" y="0"/>
                  </a:lnTo>
                  <a:cubicBezTo>
                    <a:pt x="2097627" y="0"/>
                    <a:pt x="2110025" y="5135"/>
                    <a:pt x="2119166" y="14276"/>
                  </a:cubicBezTo>
                  <a:cubicBezTo>
                    <a:pt x="2128307" y="23418"/>
                    <a:pt x="2133442" y="35816"/>
                    <a:pt x="2133442" y="48743"/>
                  </a:cubicBezTo>
                  <a:lnTo>
                    <a:pt x="2133442" y="508820"/>
                  </a:lnTo>
                  <a:cubicBezTo>
                    <a:pt x="2133442" y="535740"/>
                    <a:pt x="2111619" y="557563"/>
                    <a:pt x="2084699" y="557563"/>
                  </a:cubicBezTo>
                  <a:lnTo>
                    <a:pt x="48743" y="557563"/>
                  </a:lnTo>
                  <a:cubicBezTo>
                    <a:pt x="21823" y="557563"/>
                    <a:pt x="0" y="535740"/>
                    <a:pt x="0" y="508820"/>
                  </a:cubicBezTo>
                  <a:lnTo>
                    <a:pt x="0" y="48743"/>
                  </a:lnTo>
                  <a:cubicBezTo>
                    <a:pt x="0" y="21823"/>
                    <a:pt x="21823" y="0"/>
                    <a:pt x="4874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133442" cy="61471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384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366982" y="4760869"/>
            <a:ext cx="5400275" cy="1411331"/>
            <a:chOff x="0" y="0"/>
            <a:chExt cx="2133442" cy="5575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33442" cy="557563"/>
            </a:xfrm>
            <a:custGeom>
              <a:avLst/>
              <a:gdLst/>
              <a:ahLst/>
              <a:cxnLst/>
              <a:rect l="l" t="t" r="r" b="b"/>
              <a:pathLst>
                <a:path w="2133442" h="557563">
                  <a:moveTo>
                    <a:pt x="48743" y="0"/>
                  </a:moveTo>
                  <a:lnTo>
                    <a:pt x="2084699" y="0"/>
                  </a:lnTo>
                  <a:cubicBezTo>
                    <a:pt x="2097627" y="0"/>
                    <a:pt x="2110025" y="5135"/>
                    <a:pt x="2119166" y="14276"/>
                  </a:cubicBezTo>
                  <a:cubicBezTo>
                    <a:pt x="2128307" y="23418"/>
                    <a:pt x="2133442" y="35816"/>
                    <a:pt x="2133442" y="48743"/>
                  </a:cubicBezTo>
                  <a:lnTo>
                    <a:pt x="2133442" y="508820"/>
                  </a:lnTo>
                  <a:cubicBezTo>
                    <a:pt x="2133442" y="535740"/>
                    <a:pt x="2111619" y="557563"/>
                    <a:pt x="2084699" y="557563"/>
                  </a:cubicBezTo>
                  <a:lnTo>
                    <a:pt x="48743" y="557563"/>
                  </a:lnTo>
                  <a:cubicBezTo>
                    <a:pt x="21823" y="557563"/>
                    <a:pt x="0" y="535740"/>
                    <a:pt x="0" y="508820"/>
                  </a:cubicBezTo>
                  <a:lnTo>
                    <a:pt x="0" y="48743"/>
                  </a:lnTo>
                  <a:cubicBezTo>
                    <a:pt x="0" y="21823"/>
                    <a:pt x="21823" y="0"/>
                    <a:pt x="4874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133442" cy="61471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384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0767257" y="-575733"/>
            <a:ext cx="738943" cy="2743200"/>
          </a:xfrm>
          <a:custGeom>
            <a:avLst/>
            <a:gdLst/>
            <a:ahLst/>
            <a:cxnLst/>
            <a:rect l="l" t="t" r="r" b="b"/>
            <a:pathLst>
              <a:path w="1108415" h="4114800">
                <a:moveTo>
                  <a:pt x="0" y="0"/>
                </a:moveTo>
                <a:lnTo>
                  <a:pt x="1108415" y="0"/>
                </a:lnTo>
                <a:lnTo>
                  <a:pt x="110841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Freeform 12"/>
          <p:cNvSpPr/>
          <p:nvPr/>
        </p:nvSpPr>
        <p:spPr>
          <a:xfrm>
            <a:off x="10767257" y="1053701"/>
            <a:ext cx="738943" cy="2743200"/>
          </a:xfrm>
          <a:custGeom>
            <a:avLst/>
            <a:gdLst/>
            <a:ahLst/>
            <a:cxnLst/>
            <a:rect l="l" t="t" r="r" b="b"/>
            <a:pathLst>
              <a:path w="1108415" h="4114800">
                <a:moveTo>
                  <a:pt x="0" y="0"/>
                </a:moveTo>
                <a:lnTo>
                  <a:pt x="1108415" y="0"/>
                </a:lnTo>
                <a:lnTo>
                  <a:pt x="110841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3" name="Freeform 13"/>
          <p:cNvSpPr/>
          <p:nvPr/>
        </p:nvSpPr>
        <p:spPr>
          <a:xfrm>
            <a:off x="10767257" y="2757805"/>
            <a:ext cx="738943" cy="2743200"/>
          </a:xfrm>
          <a:custGeom>
            <a:avLst/>
            <a:gdLst/>
            <a:ahLst/>
            <a:cxnLst/>
            <a:rect l="l" t="t" r="r" b="b"/>
            <a:pathLst>
              <a:path w="1108415" h="4114800">
                <a:moveTo>
                  <a:pt x="0" y="0"/>
                </a:moveTo>
                <a:lnTo>
                  <a:pt x="1108415" y="0"/>
                </a:lnTo>
                <a:lnTo>
                  <a:pt x="110841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TextBox 14"/>
          <p:cNvSpPr txBox="1"/>
          <p:nvPr/>
        </p:nvSpPr>
        <p:spPr>
          <a:xfrm>
            <a:off x="685801" y="6038618"/>
            <a:ext cx="2377931" cy="131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119"/>
              </a:lnSpc>
            </a:pPr>
            <a:r>
              <a:rPr lang="en-US" sz="8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Kick-off TLC’s - </a:t>
            </a:r>
            <a:r>
              <a:rPr lang="en-US" sz="800" err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LeVEL</a:t>
            </a:r>
            <a:r>
              <a:rPr lang="en-US" sz="8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 2025</a:t>
            </a:r>
          </a:p>
        </p:txBody>
      </p:sp>
      <p:sp>
        <p:nvSpPr>
          <p:cNvPr id="15" name="Freeform 15"/>
          <p:cNvSpPr/>
          <p:nvPr/>
        </p:nvSpPr>
        <p:spPr>
          <a:xfrm>
            <a:off x="-295208" y="4362425"/>
            <a:ext cx="5186944" cy="5186944"/>
          </a:xfrm>
          <a:custGeom>
            <a:avLst/>
            <a:gdLst/>
            <a:ahLst/>
            <a:cxnLst/>
            <a:rect l="l" t="t" r="r" b="b"/>
            <a:pathLst>
              <a:path w="7780416" h="7780416">
                <a:moveTo>
                  <a:pt x="0" y="0"/>
                </a:moveTo>
                <a:lnTo>
                  <a:pt x="7780416" y="0"/>
                </a:lnTo>
                <a:lnTo>
                  <a:pt x="7780416" y="7780416"/>
                </a:lnTo>
                <a:lnTo>
                  <a:pt x="0" y="77804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TextBox 16"/>
          <p:cNvSpPr txBox="1"/>
          <p:nvPr/>
        </p:nvSpPr>
        <p:spPr>
          <a:xfrm>
            <a:off x="685801" y="762000"/>
            <a:ext cx="4205935" cy="1294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334"/>
              </a:lnSpc>
            </a:pPr>
            <a:r>
              <a:rPr lang="en-US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Wat </a:t>
            </a:r>
            <a:r>
              <a:rPr lang="en-US" sz="3600" b="1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gaan</a:t>
            </a:r>
            <a:r>
              <a:rPr lang="en-US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we in </a:t>
            </a:r>
            <a:r>
              <a:rPr lang="en-US" sz="3600" b="1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deze</a:t>
            </a:r>
            <a:r>
              <a:rPr lang="en-US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sessie</a:t>
            </a:r>
            <a:r>
              <a:rPr lang="en-US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doen</a:t>
            </a:r>
            <a:r>
              <a:rPr lang="en-US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778465" y="1773070"/>
            <a:ext cx="423345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040"/>
              </a:lnSpc>
            </a:pPr>
            <a:r>
              <a:rPr lang="en-US" sz="2400" b="1">
                <a:solidFill>
                  <a:srgbClr val="A90061"/>
                </a:solidFill>
                <a:latin typeface="Arial Bold"/>
                <a:ea typeface="Arial Bold"/>
                <a:cs typeface="Arial Bold"/>
                <a:sym typeface="Arial Bold"/>
              </a:rPr>
              <a:t>Wat is </a:t>
            </a:r>
            <a:r>
              <a:rPr lang="en-US" sz="2400" b="1" err="1">
                <a:solidFill>
                  <a:srgbClr val="A90061"/>
                </a:solidFill>
                <a:latin typeface="Arial Bold"/>
                <a:ea typeface="Arial Bold"/>
                <a:cs typeface="Arial Bold"/>
                <a:sym typeface="Arial Bold"/>
              </a:rPr>
              <a:t>thematisch</a:t>
            </a:r>
            <a:r>
              <a:rPr lang="en-US" sz="2400" b="1">
                <a:solidFill>
                  <a:srgbClr val="A90061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err="1">
                <a:solidFill>
                  <a:srgbClr val="A90061"/>
                </a:solidFill>
                <a:latin typeface="Arial Bold"/>
                <a:ea typeface="Arial Bold"/>
                <a:cs typeface="Arial Bold"/>
                <a:sym typeface="Arial Bold"/>
              </a:rPr>
              <a:t>leren</a:t>
            </a:r>
            <a:r>
              <a:rPr lang="en-US" sz="2400" b="1">
                <a:solidFill>
                  <a:srgbClr val="A90061"/>
                </a:solidFill>
                <a:latin typeface="Arial Bold"/>
                <a:ea typeface="Arial Bold"/>
                <a:cs typeface="Arial Bold"/>
                <a:sym typeface="Arial Bold"/>
              </a:rPr>
              <a:t> in </a:t>
            </a:r>
            <a:r>
              <a:rPr lang="en-US" sz="2400" b="1" err="1">
                <a:solidFill>
                  <a:srgbClr val="A90061"/>
                </a:solidFill>
                <a:latin typeface="Arial Bold"/>
                <a:ea typeface="Arial Bold"/>
                <a:cs typeface="Arial Bold"/>
                <a:sym typeface="Arial Bold"/>
              </a:rPr>
              <a:t>LeVEL</a:t>
            </a:r>
            <a:r>
              <a:rPr lang="en-US" sz="2400" b="1">
                <a:solidFill>
                  <a:srgbClr val="A90061"/>
                </a:solidFill>
                <a:latin typeface="Arial Bold"/>
                <a:ea typeface="Arial Bold"/>
                <a:cs typeface="Arial Bold"/>
                <a:sym typeface="Arial Bold"/>
              </a:rPr>
              <a:t>?</a:t>
            </a:r>
            <a:endParaRPr lang="nl-NL" sz="2400"/>
          </a:p>
        </p:txBody>
      </p:sp>
      <p:sp>
        <p:nvSpPr>
          <p:cNvPr id="18" name="TextBox 18"/>
          <p:cNvSpPr txBox="1"/>
          <p:nvPr/>
        </p:nvSpPr>
        <p:spPr>
          <a:xfrm>
            <a:off x="5778465" y="3437672"/>
            <a:ext cx="4233457" cy="74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040"/>
              </a:lnSpc>
            </a:pPr>
            <a:r>
              <a:rPr lang="en-US" sz="2400" b="1" err="1">
                <a:solidFill>
                  <a:srgbClr val="A90061"/>
                </a:solidFill>
                <a:latin typeface="Arial Bold"/>
                <a:ea typeface="Arial Bold"/>
                <a:cs typeface="Arial Bold"/>
                <a:sym typeface="Arial Bold"/>
              </a:rPr>
              <a:t>Eerste</a:t>
            </a:r>
            <a:r>
              <a:rPr lang="en-US" sz="2400" b="1">
                <a:solidFill>
                  <a:srgbClr val="A90061"/>
                </a:solidFill>
                <a:latin typeface="Arial Bold"/>
                <a:ea typeface="Arial Bold"/>
                <a:cs typeface="Arial Bold"/>
                <a:sym typeface="Arial Bold"/>
              </a:rPr>
              <a:t> TLC </a:t>
            </a:r>
            <a:r>
              <a:rPr lang="en-US" sz="2400" b="1">
                <a:solidFill>
                  <a:srgbClr val="A90061"/>
                </a:solidFill>
                <a:latin typeface="Arial Bold"/>
                <a:ea typeface="Arial Bold"/>
                <a:cs typeface="Arial Bold"/>
                <a:sym typeface="Wingdings" panose="05000000000000000000" pitchFamily="2" charset="2"/>
              </a:rPr>
              <a:t> expert </a:t>
            </a:r>
            <a:r>
              <a:rPr lang="en-US" sz="2400" b="1" err="1">
                <a:solidFill>
                  <a:srgbClr val="A90061"/>
                </a:solidFill>
                <a:latin typeface="Arial Bold"/>
                <a:ea typeface="Arial Bold"/>
                <a:cs typeface="Arial Bold"/>
                <a:sym typeface="Wingdings" panose="05000000000000000000" pitchFamily="2" charset="2"/>
              </a:rPr>
              <a:t>aan</a:t>
            </a:r>
            <a:r>
              <a:rPr lang="en-US" sz="2400" b="1">
                <a:solidFill>
                  <a:srgbClr val="A90061"/>
                </a:solidFill>
                <a:latin typeface="Arial Bold"/>
                <a:ea typeface="Arial Bold"/>
                <a:cs typeface="Arial Bold"/>
                <a:sym typeface="Wingdings" panose="05000000000000000000" pitchFamily="2" charset="2"/>
              </a:rPr>
              <a:t> het </a:t>
            </a:r>
            <a:r>
              <a:rPr lang="en-US" sz="2400" b="1" err="1">
                <a:solidFill>
                  <a:srgbClr val="A90061"/>
                </a:solidFill>
                <a:latin typeface="Arial Bold"/>
                <a:ea typeface="Arial Bold"/>
                <a:cs typeface="Arial Bold"/>
                <a:sym typeface="Wingdings" panose="05000000000000000000" pitchFamily="2" charset="2"/>
              </a:rPr>
              <a:t>woord</a:t>
            </a:r>
            <a:endParaRPr lang="en-US" sz="2400" b="1">
              <a:solidFill>
                <a:srgbClr val="A90061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778465" y="5107306"/>
            <a:ext cx="4946295" cy="743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3040"/>
              </a:lnSpc>
            </a:pPr>
            <a:r>
              <a:rPr lang="en-US" sz="2400" b="1" dirty="0">
                <a:solidFill>
                  <a:srgbClr val="A90061"/>
                </a:solidFill>
                <a:latin typeface="Arial Bold"/>
                <a:ea typeface="Arial Bold"/>
                <a:cs typeface="Arial Bold"/>
                <a:sym typeface="Arial Bold"/>
              </a:rPr>
              <a:t>Uitwisseling in </a:t>
            </a:r>
            <a:r>
              <a:rPr lang="en-US" sz="2400" b="1" dirty="0" err="1">
                <a:solidFill>
                  <a:srgbClr val="A90061"/>
                </a:solidFill>
                <a:latin typeface="Arial Bold"/>
                <a:ea typeface="Arial Bold"/>
                <a:cs typeface="Arial Bold"/>
                <a:sym typeface="Arial Bold"/>
              </a:rPr>
              <a:t>groepen</a:t>
            </a:r>
            <a:r>
              <a:rPr lang="en-US" sz="2400" b="1" dirty="0">
                <a:solidFill>
                  <a:srgbClr val="A90061"/>
                </a:solidFill>
                <a:latin typeface="Arial Bold"/>
                <a:ea typeface="Arial Bold"/>
                <a:cs typeface="Arial Bold"/>
                <a:sym typeface="Arial Bold"/>
              </a:rPr>
              <a:t> + </a:t>
            </a:r>
            <a:r>
              <a:rPr lang="en-US" sz="2400" b="1" dirty="0" err="1">
                <a:solidFill>
                  <a:srgbClr val="A90061"/>
                </a:solidFill>
                <a:latin typeface="Arial Bold"/>
                <a:ea typeface="Arial Bold"/>
                <a:cs typeface="Arial Bold"/>
                <a:sym typeface="Arial Bold"/>
              </a:rPr>
              <a:t>korte</a:t>
            </a:r>
            <a:r>
              <a:rPr lang="en-US" sz="2400" b="1" dirty="0">
                <a:solidFill>
                  <a:srgbClr val="A90061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dirty="0" err="1">
                <a:solidFill>
                  <a:srgbClr val="A90061"/>
                </a:solidFill>
                <a:latin typeface="Arial Bold"/>
                <a:ea typeface="Arial Bold"/>
                <a:cs typeface="Arial Bold"/>
                <a:sym typeface="Arial Bold"/>
              </a:rPr>
              <a:t>plenaire</a:t>
            </a:r>
            <a:r>
              <a:rPr lang="en-US" sz="2400" b="1" dirty="0">
                <a:solidFill>
                  <a:srgbClr val="A90061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dirty="0" err="1">
                <a:solidFill>
                  <a:srgbClr val="A90061"/>
                </a:solidFill>
                <a:latin typeface="Arial Bold"/>
                <a:ea typeface="Arial Bold"/>
                <a:cs typeface="Arial Bold"/>
                <a:sym typeface="Arial Bold"/>
              </a:rPr>
              <a:t>terugkoppeling</a:t>
            </a:r>
            <a:endParaRPr lang="en-US" sz="2400" b="1" dirty="0" err="1">
              <a:solidFill>
                <a:srgbClr val="A90061"/>
              </a:solidFill>
              <a:latin typeface="Arial Bold"/>
              <a:ea typeface="Arial Bold"/>
              <a:cs typeface="Arial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6D2B6">
                <a:alpha val="100000"/>
              </a:srgbClr>
            </a:gs>
            <a:gs pos="100000">
              <a:srgbClr val="1A3F7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21130" y="4187739"/>
            <a:ext cx="4978207" cy="3871939"/>
          </a:xfrm>
          <a:custGeom>
            <a:avLst/>
            <a:gdLst/>
            <a:ahLst/>
            <a:cxnLst/>
            <a:rect l="l" t="t" r="r" b="b"/>
            <a:pathLst>
              <a:path w="7467311" h="5807909">
                <a:moveTo>
                  <a:pt x="0" y="0"/>
                </a:moveTo>
                <a:lnTo>
                  <a:pt x="7467312" y="0"/>
                </a:lnTo>
                <a:lnTo>
                  <a:pt x="7467312" y="5807909"/>
                </a:lnTo>
                <a:lnTo>
                  <a:pt x="0" y="580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685800" y="685800"/>
            <a:ext cx="10820400" cy="4978905"/>
            <a:chOff x="0" y="0"/>
            <a:chExt cx="4274726" cy="1966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1966975"/>
            </a:xfrm>
            <a:custGeom>
              <a:avLst/>
              <a:gdLst/>
              <a:ahLst/>
              <a:cxnLst/>
              <a:rect l="l" t="t" r="r" b="b"/>
              <a:pathLst>
                <a:path w="4274726" h="196697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942648"/>
                  </a:lnTo>
                  <a:cubicBezTo>
                    <a:pt x="4274726" y="1956083"/>
                    <a:pt x="4263834" y="1966975"/>
                    <a:pt x="4250399" y="1966975"/>
                  </a:cubicBezTo>
                  <a:lnTo>
                    <a:pt x="24327" y="1966975"/>
                  </a:lnTo>
                  <a:cubicBezTo>
                    <a:pt x="10891" y="1966975"/>
                    <a:pt x="0" y="1956083"/>
                    <a:pt x="0" y="194264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274726" cy="20241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384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7976272" y="-720022"/>
            <a:ext cx="4978207" cy="3871939"/>
          </a:xfrm>
          <a:custGeom>
            <a:avLst/>
            <a:gdLst/>
            <a:ahLst/>
            <a:cxnLst/>
            <a:rect l="l" t="t" r="r" b="b"/>
            <a:pathLst>
              <a:path w="7467311" h="5807909">
                <a:moveTo>
                  <a:pt x="0" y="0"/>
                </a:moveTo>
                <a:lnTo>
                  <a:pt x="7467311" y="0"/>
                </a:lnTo>
                <a:lnTo>
                  <a:pt x="7467311" y="5807909"/>
                </a:lnTo>
                <a:lnTo>
                  <a:pt x="0" y="580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/>
          <p:nvPr/>
        </p:nvSpPr>
        <p:spPr>
          <a:xfrm>
            <a:off x="1266640" y="993848"/>
            <a:ext cx="9073456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334"/>
              </a:lnSpc>
            </a:pPr>
            <a:r>
              <a:rPr lang="en-US" sz="3200" b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Het </a:t>
            </a:r>
            <a:r>
              <a:rPr lang="en-US" sz="3200" b="1" err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samen</a:t>
            </a:r>
            <a:r>
              <a:rPr lang="en-US" sz="3200" b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 </a:t>
            </a:r>
            <a:r>
              <a:rPr lang="en-US" sz="3200" b="1" err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leren</a:t>
            </a:r>
            <a:r>
              <a:rPr lang="en-US" sz="3200" b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 </a:t>
            </a:r>
            <a:r>
              <a:rPr lang="en-US" sz="3200" b="1" err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faciliteren</a:t>
            </a:r>
            <a:r>
              <a:rPr lang="en-US" sz="3200" b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: </a:t>
            </a:r>
            <a:r>
              <a:rPr lang="en-US" sz="3200" b="1" err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thematisch</a:t>
            </a:r>
            <a:r>
              <a:rPr lang="en-US" sz="3200" b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 </a:t>
            </a:r>
            <a:r>
              <a:rPr lang="en-US" sz="3200" b="1" err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leren</a:t>
            </a:r>
            <a:endParaRPr lang="en-US" sz="3200" b="1">
              <a:solidFill>
                <a:srgbClr val="A90061"/>
              </a:solidFill>
              <a:latin typeface="Arial" panose="020B0604020202020204" pitchFamily="34" charset="0"/>
              <a:ea typeface="Gradus Semi-Bold"/>
              <a:cs typeface="Arial" panose="020B0604020202020204" pitchFamily="34" charset="0"/>
              <a:sym typeface="Gradus Semi-Bold"/>
            </a:endParaRPr>
          </a:p>
          <a:p>
            <a:pPr defTabSz="609630">
              <a:lnSpc>
                <a:spcPts val="5334"/>
              </a:lnSpc>
            </a:pPr>
            <a:endParaRPr lang="en-US" sz="5334">
              <a:solidFill>
                <a:srgbClr val="A900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15687" y="6451831"/>
            <a:ext cx="2377931" cy="131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119"/>
              </a:lnSpc>
            </a:pPr>
            <a:r>
              <a:rPr lang="en-US" sz="8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Kick-off TLC’s - </a:t>
            </a:r>
            <a:r>
              <a:rPr lang="en-US" sz="800" err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LeVEL</a:t>
            </a:r>
            <a:r>
              <a:rPr lang="en-US" sz="8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 2025</a:t>
            </a:r>
          </a:p>
        </p:txBody>
      </p:sp>
      <p:sp>
        <p:nvSpPr>
          <p:cNvPr id="14" name="Tekstvak 5">
            <a:extLst>
              <a:ext uri="{FF2B5EF4-FFF2-40B4-BE49-F238E27FC236}">
                <a16:creationId xmlns:a16="http://schemas.microsoft.com/office/drawing/2014/main" id="{E3AB87E7-7091-1EEF-43D5-D7913F361D44}"/>
              </a:ext>
            </a:extLst>
          </p:cNvPr>
          <p:cNvSpPr txBox="1"/>
          <p:nvPr/>
        </p:nvSpPr>
        <p:spPr>
          <a:xfrm>
            <a:off x="1266640" y="1992557"/>
            <a:ext cx="4748159" cy="1702594"/>
          </a:xfrm>
          <a:prstGeom prst="roundRect">
            <a:avLst/>
          </a:prstGeom>
          <a:ln>
            <a:gradFill>
              <a:gsLst>
                <a:gs pos="0">
                  <a:srgbClr val="1A3F72"/>
                </a:gs>
                <a:gs pos="100000">
                  <a:srgbClr val="76D2B6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Digitale kennisuitwisselingsplatform</a:t>
            </a:r>
          </a:p>
          <a:p>
            <a:pPr marL="457200" indent="-457200">
              <a:buFont typeface="+mj-lt"/>
              <a:buAutoNum type="arabicPeriod"/>
            </a:pPr>
            <a:endParaRPr lang="nl-NL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Thematische Leer Cycli (TLC)</a:t>
            </a:r>
          </a:p>
          <a:p>
            <a:pPr marL="457200" indent="-457200">
              <a:buFont typeface="+mj-lt"/>
              <a:buAutoNum type="arabicPeriod"/>
            </a:pPr>
            <a:endParaRPr lang="nl-NL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Lokale ondersteuning</a:t>
            </a:r>
          </a:p>
        </p:txBody>
      </p:sp>
      <p:sp>
        <p:nvSpPr>
          <p:cNvPr id="15" name="Tekstvak 8">
            <a:extLst>
              <a:ext uri="{FF2B5EF4-FFF2-40B4-BE49-F238E27FC236}">
                <a16:creationId xmlns:a16="http://schemas.microsoft.com/office/drawing/2014/main" id="{98E6E9BE-6F7E-BFBA-498F-33C116925C5C}"/>
              </a:ext>
            </a:extLst>
          </p:cNvPr>
          <p:cNvSpPr txBox="1"/>
          <p:nvPr/>
        </p:nvSpPr>
        <p:spPr>
          <a:xfrm>
            <a:off x="7293385" y="1992557"/>
            <a:ext cx="2636565" cy="1702594"/>
          </a:xfrm>
          <a:prstGeom prst="roundRect">
            <a:avLst/>
          </a:prstGeom>
          <a:ln>
            <a:gradFill>
              <a:gsLst>
                <a:gs pos="0">
                  <a:srgbClr val="1A3F72"/>
                </a:gs>
                <a:gs pos="100000">
                  <a:srgbClr val="76D2B6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2000" b="1"/>
          </a:p>
          <a:p>
            <a:pPr algn="ctr"/>
            <a:endParaRPr lang="nl-NL" sz="2000" b="1"/>
          </a:p>
          <a:p>
            <a:pPr algn="ctr"/>
            <a:r>
              <a:rPr lang="nl-NL" sz="2000" b="1">
                <a:latin typeface="Arial" panose="020B0604020202020204" pitchFamily="34" charset="0"/>
                <a:cs typeface="Arial" panose="020B0604020202020204" pitchFamily="34" charset="0"/>
              </a:rPr>
              <a:t>Expertgroepen</a:t>
            </a:r>
            <a:endParaRPr lang="nl-NL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/>
          </a:p>
          <a:p>
            <a:endParaRPr lang="nl-NL" sz="2000"/>
          </a:p>
        </p:txBody>
      </p:sp>
      <p:sp>
        <p:nvSpPr>
          <p:cNvPr id="16" name="Pijl: links/rechts 15">
            <a:extLst>
              <a:ext uri="{FF2B5EF4-FFF2-40B4-BE49-F238E27FC236}">
                <a16:creationId xmlns:a16="http://schemas.microsoft.com/office/drawing/2014/main" id="{D66D7534-D9D7-0B5E-3AF0-3BF65F1E5746}"/>
              </a:ext>
            </a:extLst>
          </p:cNvPr>
          <p:cNvSpPr/>
          <p:nvPr/>
        </p:nvSpPr>
        <p:spPr>
          <a:xfrm>
            <a:off x="6014846" y="2564851"/>
            <a:ext cx="1278539" cy="475488"/>
          </a:xfrm>
          <a:prstGeom prst="leftRightArrow">
            <a:avLst/>
          </a:prstGeom>
          <a:gradFill flip="none" rotWithShape="1">
            <a:gsLst>
              <a:gs pos="4000">
                <a:srgbClr val="1A3F72"/>
              </a:gs>
              <a:gs pos="100000">
                <a:srgbClr val="A90061"/>
              </a:gs>
            </a:gsLst>
            <a:lin ang="81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pic>
        <p:nvPicPr>
          <p:cNvPr id="17" name="Afbeelding 16" descr="Afbeelding met Graphics, cirkel, Lettertype, ontwerp&#10;&#10;Door AI gegenereerde inhoud is mogelijk onjuist.">
            <a:extLst>
              <a:ext uri="{FF2B5EF4-FFF2-40B4-BE49-F238E27FC236}">
                <a16:creationId xmlns:a16="http://schemas.microsoft.com/office/drawing/2014/main" id="{18C54518-72CD-B750-9A29-52F0E06AB7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583" y="4364335"/>
            <a:ext cx="2170074" cy="2170074"/>
          </a:xfrm>
          <a:prstGeom prst="rect">
            <a:avLst/>
          </a:prstGeom>
        </p:spPr>
      </p:pic>
      <p:sp>
        <p:nvSpPr>
          <p:cNvPr id="18" name="Pijl: links/rechts 17">
            <a:extLst>
              <a:ext uri="{FF2B5EF4-FFF2-40B4-BE49-F238E27FC236}">
                <a16:creationId xmlns:a16="http://schemas.microsoft.com/office/drawing/2014/main" id="{7FD51BDA-F204-27AD-F0AC-5461EE00B7C1}"/>
              </a:ext>
            </a:extLst>
          </p:cNvPr>
          <p:cNvSpPr/>
          <p:nvPr/>
        </p:nvSpPr>
        <p:spPr>
          <a:xfrm rot="3142230">
            <a:off x="4824220" y="3471592"/>
            <a:ext cx="1698363" cy="514820"/>
          </a:xfrm>
          <a:prstGeom prst="leftRightArrow">
            <a:avLst/>
          </a:prstGeom>
          <a:gradFill flip="none" rotWithShape="1">
            <a:gsLst>
              <a:gs pos="4000">
                <a:srgbClr val="1A3F72"/>
              </a:gs>
              <a:gs pos="100000">
                <a:srgbClr val="A90061"/>
              </a:gs>
            </a:gsLst>
            <a:lin ang="81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6D2B6">
                <a:alpha val="100000"/>
              </a:srgbClr>
            </a:gs>
            <a:gs pos="100000">
              <a:srgbClr val="1A3F7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A369A5-FC70-FF72-4486-9AD8C55D0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44D560F-FE1D-9EE0-D748-F646C3A314E5}"/>
              </a:ext>
            </a:extLst>
          </p:cNvPr>
          <p:cNvSpPr/>
          <p:nvPr/>
        </p:nvSpPr>
        <p:spPr>
          <a:xfrm>
            <a:off x="-1221130" y="4187739"/>
            <a:ext cx="4978207" cy="3871939"/>
          </a:xfrm>
          <a:custGeom>
            <a:avLst/>
            <a:gdLst/>
            <a:ahLst/>
            <a:cxnLst/>
            <a:rect l="l" t="t" r="r" b="b"/>
            <a:pathLst>
              <a:path w="7467311" h="5807909">
                <a:moveTo>
                  <a:pt x="0" y="0"/>
                </a:moveTo>
                <a:lnTo>
                  <a:pt x="7467312" y="0"/>
                </a:lnTo>
                <a:lnTo>
                  <a:pt x="7467312" y="5807909"/>
                </a:lnTo>
                <a:lnTo>
                  <a:pt x="0" y="580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FA74992-2EE0-6002-B3F2-40D7254A2CC5}"/>
              </a:ext>
            </a:extLst>
          </p:cNvPr>
          <p:cNvGrpSpPr/>
          <p:nvPr/>
        </p:nvGrpSpPr>
        <p:grpSpPr>
          <a:xfrm>
            <a:off x="685800" y="685800"/>
            <a:ext cx="10820400" cy="4978905"/>
            <a:chOff x="0" y="0"/>
            <a:chExt cx="4274726" cy="196697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5F4D9E2-E1A1-175C-0014-40E9A0F9D6CB}"/>
                </a:ext>
              </a:extLst>
            </p:cNvPr>
            <p:cNvSpPr/>
            <p:nvPr/>
          </p:nvSpPr>
          <p:spPr>
            <a:xfrm>
              <a:off x="0" y="0"/>
              <a:ext cx="4274726" cy="1966975"/>
            </a:xfrm>
            <a:custGeom>
              <a:avLst/>
              <a:gdLst/>
              <a:ahLst/>
              <a:cxnLst/>
              <a:rect l="l" t="t" r="r" b="b"/>
              <a:pathLst>
                <a:path w="4274726" h="196697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942648"/>
                  </a:lnTo>
                  <a:cubicBezTo>
                    <a:pt x="4274726" y="1956083"/>
                    <a:pt x="4263834" y="1966975"/>
                    <a:pt x="4250399" y="1966975"/>
                  </a:cubicBezTo>
                  <a:lnTo>
                    <a:pt x="24327" y="1966975"/>
                  </a:lnTo>
                  <a:cubicBezTo>
                    <a:pt x="10891" y="1966975"/>
                    <a:pt x="0" y="1956083"/>
                    <a:pt x="0" y="194264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3619F37-5BDC-5576-667D-A58A990D25C0}"/>
                </a:ext>
              </a:extLst>
            </p:cNvPr>
            <p:cNvSpPr txBox="1"/>
            <p:nvPr/>
          </p:nvSpPr>
          <p:spPr>
            <a:xfrm>
              <a:off x="0" y="-57150"/>
              <a:ext cx="4274726" cy="20241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384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9BED2B0D-C915-568B-121B-E233C79C3339}"/>
              </a:ext>
            </a:extLst>
          </p:cNvPr>
          <p:cNvSpPr/>
          <p:nvPr/>
        </p:nvSpPr>
        <p:spPr>
          <a:xfrm>
            <a:off x="7976272" y="-720022"/>
            <a:ext cx="4978207" cy="3871939"/>
          </a:xfrm>
          <a:custGeom>
            <a:avLst/>
            <a:gdLst/>
            <a:ahLst/>
            <a:cxnLst/>
            <a:rect l="l" t="t" r="r" b="b"/>
            <a:pathLst>
              <a:path w="7467311" h="5807909">
                <a:moveTo>
                  <a:pt x="0" y="0"/>
                </a:moveTo>
                <a:lnTo>
                  <a:pt x="7467311" y="0"/>
                </a:lnTo>
                <a:lnTo>
                  <a:pt x="7467311" y="5807909"/>
                </a:lnTo>
                <a:lnTo>
                  <a:pt x="0" y="580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117D7B33-51A9-1AF0-23CA-D342E2CA3C85}"/>
              </a:ext>
            </a:extLst>
          </p:cNvPr>
          <p:cNvSpPr txBox="1"/>
          <p:nvPr/>
        </p:nvSpPr>
        <p:spPr>
          <a:xfrm>
            <a:off x="1266640" y="993848"/>
            <a:ext cx="9073456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334"/>
              </a:lnSpc>
            </a:pPr>
            <a:r>
              <a:rPr lang="en-US" sz="3200" b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Wie </a:t>
            </a:r>
            <a:r>
              <a:rPr lang="en-US" sz="3200" b="1" err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zijn</a:t>
            </a:r>
            <a:r>
              <a:rPr lang="en-US" sz="3200" b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 </a:t>
            </a:r>
            <a:r>
              <a:rPr lang="en-US" sz="3200" b="1" err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betrokken</a:t>
            </a:r>
            <a:r>
              <a:rPr lang="en-US" sz="3200" b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 in </a:t>
            </a:r>
            <a:r>
              <a:rPr lang="en-US" sz="3200" b="1" err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een</a:t>
            </a:r>
            <a:r>
              <a:rPr lang="en-US" sz="3200" b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 TLC?</a:t>
            </a:r>
          </a:p>
          <a:p>
            <a:pPr defTabSz="609630">
              <a:lnSpc>
                <a:spcPts val="5334"/>
              </a:lnSpc>
            </a:pPr>
            <a:endParaRPr lang="en-US" sz="5334">
              <a:solidFill>
                <a:srgbClr val="A900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DBE00A65-5B2C-74F0-0A80-F7BE3CB1E0A9}"/>
              </a:ext>
            </a:extLst>
          </p:cNvPr>
          <p:cNvSpPr txBox="1"/>
          <p:nvPr/>
        </p:nvSpPr>
        <p:spPr>
          <a:xfrm>
            <a:off x="685801" y="6038618"/>
            <a:ext cx="2377931" cy="131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119"/>
              </a:lnSpc>
            </a:pPr>
            <a:r>
              <a:rPr lang="en-US" sz="8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Kick-off TLC’s - </a:t>
            </a:r>
            <a:r>
              <a:rPr lang="en-US" sz="800" err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LeVEL</a:t>
            </a:r>
            <a:r>
              <a:rPr lang="en-US" sz="8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 2025</a:t>
            </a:r>
          </a:p>
        </p:txBody>
      </p:sp>
      <p:sp>
        <p:nvSpPr>
          <p:cNvPr id="25" name="Stroomdiagram: Verbindingslijn 24">
            <a:extLst>
              <a:ext uri="{FF2B5EF4-FFF2-40B4-BE49-F238E27FC236}">
                <a16:creationId xmlns:a16="http://schemas.microsoft.com/office/drawing/2014/main" id="{96BD0DEE-EAAB-4B39-87EB-8FE2DCA781CD}"/>
              </a:ext>
            </a:extLst>
          </p:cNvPr>
          <p:cNvSpPr/>
          <p:nvPr/>
        </p:nvSpPr>
        <p:spPr>
          <a:xfrm>
            <a:off x="5604306" y="1900317"/>
            <a:ext cx="1921878" cy="1958622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1EA32805-1A56-2220-1814-7B280DEF5AF3}"/>
              </a:ext>
            </a:extLst>
          </p:cNvPr>
          <p:cNvSpPr txBox="1"/>
          <p:nvPr/>
        </p:nvSpPr>
        <p:spPr>
          <a:xfrm>
            <a:off x="4337568" y="2598776"/>
            <a:ext cx="1026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solidFill>
                  <a:srgbClr val="0F2542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</a:rPr>
              <a:t>Experts</a:t>
            </a:r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troomdiagram: Verbindingslijn 26">
            <a:extLst>
              <a:ext uri="{FF2B5EF4-FFF2-40B4-BE49-F238E27FC236}">
                <a16:creationId xmlns:a16="http://schemas.microsoft.com/office/drawing/2014/main" id="{AC5D3312-66F2-D0B3-6F3F-91FB64B65958}"/>
              </a:ext>
            </a:extLst>
          </p:cNvPr>
          <p:cNvSpPr/>
          <p:nvPr/>
        </p:nvSpPr>
        <p:spPr>
          <a:xfrm>
            <a:off x="3889717" y="1879655"/>
            <a:ext cx="1921878" cy="1807574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Stroomdiagram: Verbindingslijn 27">
            <a:extLst>
              <a:ext uri="{FF2B5EF4-FFF2-40B4-BE49-F238E27FC236}">
                <a16:creationId xmlns:a16="http://schemas.microsoft.com/office/drawing/2014/main" id="{18F888B1-D17F-112C-9DCA-0DC7CD5B8304}"/>
              </a:ext>
            </a:extLst>
          </p:cNvPr>
          <p:cNvSpPr/>
          <p:nvPr/>
        </p:nvSpPr>
        <p:spPr>
          <a:xfrm>
            <a:off x="3565481" y="3307994"/>
            <a:ext cx="2453350" cy="2143155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Stroomdiagram: Verbindingslijn 28">
            <a:extLst>
              <a:ext uri="{FF2B5EF4-FFF2-40B4-BE49-F238E27FC236}">
                <a16:creationId xmlns:a16="http://schemas.microsoft.com/office/drawing/2014/main" id="{6E69ADD8-9994-3F8B-2E52-4A1078A9E6E6}"/>
              </a:ext>
            </a:extLst>
          </p:cNvPr>
          <p:cNvSpPr/>
          <p:nvPr/>
        </p:nvSpPr>
        <p:spPr>
          <a:xfrm>
            <a:off x="5866478" y="3470012"/>
            <a:ext cx="2120201" cy="1958622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A91C018B-9C57-10E5-2122-2B0FC16AF463}"/>
              </a:ext>
            </a:extLst>
          </p:cNvPr>
          <p:cNvSpPr txBox="1"/>
          <p:nvPr/>
        </p:nvSpPr>
        <p:spPr>
          <a:xfrm>
            <a:off x="5604306" y="2507345"/>
            <a:ext cx="1921878" cy="7342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1800" err="1">
                <a:solidFill>
                  <a:srgbClr val="0F2542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</a:rPr>
              <a:t>LeVEL</a:t>
            </a:r>
            <a:r>
              <a:rPr lang="en-US" sz="1800">
                <a:solidFill>
                  <a:srgbClr val="0F2542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</a:rPr>
              <a:t>-</a:t>
            </a:r>
          </a:p>
          <a:p>
            <a:pPr algn="ctr">
              <a:lnSpc>
                <a:spcPts val="2560"/>
              </a:lnSpc>
            </a:pPr>
            <a:r>
              <a:rPr lang="en-US" err="1">
                <a:solidFill>
                  <a:srgbClr val="0F2542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</a:rPr>
              <a:t>ondersteuners</a:t>
            </a:r>
            <a:endParaRPr lang="en-US" sz="1800">
              <a:solidFill>
                <a:srgbClr val="0F2542"/>
              </a:solidFill>
              <a:latin typeface="Arial" panose="020B0604020202020204" pitchFamily="34" charset="0"/>
              <a:ea typeface="Rubik"/>
              <a:cs typeface="Arial" panose="020B0604020202020204" pitchFamily="34" charset="0"/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9DAE8BAE-693F-C244-94D6-89FA5CF0285D}"/>
              </a:ext>
            </a:extLst>
          </p:cNvPr>
          <p:cNvSpPr txBox="1"/>
          <p:nvPr/>
        </p:nvSpPr>
        <p:spPr>
          <a:xfrm>
            <a:off x="6148552" y="4114451"/>
            <a:ext cx="1498793" cy="734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1800">
                <a:solidFill>
                  <a:srgbClr val="0F2542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</a:rPr>
              <a:t>Regio’s </a:t>
            </a:r>
          </a:p>
          <a:p>
            <a:pPr algn="ctr">
              <a:lnSpc>
                <a:spcPts val="2560"/>
              </a:lnSpc>
            </a:pPr>
            <a:r>
              <a:rPr lang="en-US" sz="1800">
                <a:solidFill>
                  <a:srgbClr val="0F2542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</a:rPr>
              <a:t>en </a:t>
            </a:r>
            <a:r>
              <a:rPr lang="en-US" sz="1800" err="1">
                <a:solidFill>
                  <a:srgbClr val="0F2542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</a:rPr>
              <a:t>wijken</a:t>
            </a:r>
            <a:r>
              <a:rPr lang="en-US" sz="1800">
                <a:solidFill>
                  <a:srgbClr val="0F2542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9588A041-EB52-38EC-CB8B-A2B3B1E922D9}"/>
              </a:ext>
            </a:extLst>
          </p:cNvPr>
          <p:cNvSpPr txBox="1"/>
          <p:nvPr/>
        </p:nvSpPr>
        <p:spPr>
          <a:xfrm>
            <a:off x="3565481" y="3756887"/>
            <a:ext cx="2490160" cy="1401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1800" err="1">
                <a:solidFill>
                  <a:srgbClr val="0F2542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</a:rPr>
              <a:t>LeVEL</a:t>
            </a:r>
            <a:r>
              <a:rPr lang="en-US" sz="1800">
                <a:solidFill>
                  <a:srgbClr val="0F2542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2560"/>
              </a:lnSpc>
            </a:pPr>
            <a:r>
              <a:rPr lang="en-US" sz="1800">
                <a:solidFill>
                  <a:srgbClr val="0F2542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</a:rPr>
              <a:t>consortium partners</a:t>
            </a:r>
          </a:p>
          <a:p>
            <a:pPr algn="ctr">
              <a:lnSpc>
                <a:spcPts val="2560"/>
              </a:lnSpc>
            </a:pPr>
            <a:r>
              <a:rPr lang="en-US">
                <a:solidFill>
                  <a:srgbClr val="0F2542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</a:rPr>
              <a:t>+</a:t>
            </a:r>
          </a:p>
          <a:p>
            <a:pPr algn="ctr">
              <a:lnSpc>
                <a:spcPts val="2560"/>
              </a:lnSpc>
            </a:pPr>
            <a:r>
              <a:rPr lang="en-US" sz="1800" err="1">
                <a:solidFill>
                  <a:srgbClr val="0F2542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</a:rPr>
              <a:t>Evaluatie</a:t>
            </a:r>
            <a:endParaRPr lang="en-US" sz="1800">
              <a:solidFill>
                <a:srgbClr val="0F2542"/>
              </a:solidFill>
              <a:latin typeface="Arial" panose="020B0604020202020204" pitchFamily="34" charset="0"/>
              <a:ea typeface="Rubik"/>
              <a:cs typeface="Arial" panose="020B0604020202020204" pitchFamily="34" charset="0"/>
            </a:endParaRPr>
          </a:p>
        </p:txBody>
      </p:sp>
      <p:pic>
        <p:nvPicPr>
          <p:cNvPr id="33" name="Afbeelding 32" descr="Afbeelding met kleding, persoon, Menselijk gezicht, buitenshuis&#10;&#10;Door AI gegenereerde inhoud is mogelijk onjuist.">
            <a:extLst>
              <a:ext uri="{FF2B5EF4-FFF2-40B4-BE49-F238E27FC236}">
                <a16:creationId xmlns:a16="http://schemas.microsoft.com/office/drawing/2014/main" id="{7FBB04EE-2356-8B9D-A11A-D99D2E1597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38" y="2539642"/>
            <a:ext cx="2873399" cy="191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42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6D2B6">
                <a:alpha val="100000"/>
              </a:srgbClr>
            </a:gs>
            <a:gs pos="100000">
              <a:srgbClr val="1A3F7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E6B98B-B9CE-95D5-6996-DFF400E69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B492B7E-66CB-75B2-DAD3-BE795571E61B}"/>
              </a:ext>
            </a:extLst>
          </p:cNvPr>
          <p:cNvSpPr/>
          <p:nvPr/>
        </p:nvSpPr>
        <p:spPr>
          <a:xfrm>
            <a:off x="-1221130" y="4187739"/>
            <a:ext cx="4978207" cy="3871939"/>
          </a:xfrm>
          <a:custGeom>
            <a:avLst/>
            <a:gdLst/>
            <a:ahLst/>
            <a:cxnLst/>
            <a:rect l="l" t="t" r="r" b="b"/>
            <a:pathLst>
              <a:path w="7467311" h="5807909">
                <a:moveTo>
                  <a:pt x="0" y="0"/>
                </a:moveTo>
                <a:lnTo>
                  <a:pt x="7467312" y="0"/>
                </a:lnTo>
                <a:lnTo>
                  <a:pt x="7467312" y="5807909"/>
                </a:lnTo>
                <a:lnTo>
                  <a:pt x="0" y="580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80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E3E05E6-38C3-4DAE-33CB-E9D71FEE105A}"/>
              </a:ext>
            </a:extLst>
          </p:cNvPr>
          <p:cNvGrpSpPr/>
          <p:nvPr/>
        </p:nvGrpSpPr>
        <p:grpSpPr>
          <a:xfrm>
            <a:off x="827314" y="521333"/>
            <a:ext cx="10678886" cy="5825038"/>
            <a:chOff x="0" y="-57150"/>
            <a:chExt cx="4274726" cy="202412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ED02702-3937-3527-C4EB-CA386727B5C8}"/>
                </a:ext>
              </a:extLst>
            </p:cNvPr>
            <p:cNvSpPr/>
            <p:nvPr/>
          </p:nvSpPr>
          <p:spPr>
            <a:xfrm>
              <a:off x="0" y="0"/>
              <a:ext cx="4274726" cy="1966975"/>
            </a:xfrm>
            <a:custGeom>
              <a:avLst/>
              <a:gdLst/>
              <a:ahLst/>
              <a:cxnLst/>
              <a:rect l="l" t="t" r="r" b="b"/>
              <a:pathLst>
                <a:path w="4274726" h="196697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942648"/>
                  </a:lnTo>
                  <a:cubicBezTo>
                    <a:pt x="4274726" y="1956083"/>
                    <a:pt x="4263834" y="1966975"/>
                    <a:pt x="4250399" y="1966975"/>
                  </a:cubicBezTo>
                  <a:lnTo>
                    <a:pt x="24327" y="1966975"/>
                  </a:lnTo>
                  <a:cubicBezTo>
                    <a:pt x="10891" y="1966975"/>
                    <a:pt x="0" y="1956083"/>
                    <a:pt x="0" y="194264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>
              <a:defPPr>
                <a:defRPr lang="nl-NL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sz="80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5BC8C5B-AC07-B2AB-22AE-C5930EC39B69}"/>
                </a:ext>
              </a:extLst>
            </p:cNvPr>
            <p:cNvSpPr txBox="1"/>
            <p:nvPr/>
          </p:nvSpPr>
          <p:spPr>
            <a:xfrm>
              <a:off x="0" y="-57150"/>
              <a:ext cx="4274726" cy="20241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nl-NL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384"/>
                </a:lnSpc>
              </a:pPr>
              <a:endParaRPr sz="800"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E177F347-E383-AE3D-60F3-5DC3F209442F}"/>
              </a:ext>
            </a:extLst>
          </p:cNvPr>
          <p:cNvSpPr/>
          <p:nvPr/>
        </p:nvSpPr>
        <p:spPr>
          <a:xfrm>
            <a:off x="8747797" y="-500089"/>
            <a:ext cx="4978207" cy="3871939"/>
          </a:xfrm>
          <a:custGeom>
            <a:avLst/>
            <a:gdLst/>
            <a:ahLst/>
            <a:cxnLst/>
            <a:rect l="l" t="t" r="r" b="b"/>
            <a:pathLst>
              <a:path w="7467311" h="5807909">
                <a:moveTo>
                  <a:pt x="0" y="0"/>
                </a:moveTo>
                <a:lnTo>
                  <a:pt x="7467311" y="0"/>
                </a:lnTo>
                <a:lnTo>
                  <a:pt x="7467311" y="5807909"/>
                </a:lnTo>
                <a:lnTo>
                  <a:pt x="0" y="580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80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60B4E8A0-E8CF-5799-8863-8C24005928DB}"/>
              </a:ext>
            </a:extLst>
          </p:cNvPr>
          <p:cNvSpPr txBox="1"/>
          <p:nvPr/>
        </p:nvSpPr>
        <p:spPr>
          <a:xfrm>
            <a:off x="1266640" y="1108487"/>
            <a:ext cx="7234423" cy="3969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40"/>
              </a:lnSpc>
            </a:pPr>
            <a:r>
              <a:rPr lang="en-US" sz="3200" b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Thema’s</a:t>
            </a:r>
          </a:p>
        </p:txBody>
      </p:sp>
      <p:graphicFrame>
        <p:nvGraphicFramePr>
          <p:cNvPr id="7" name="Tijdelijke aanduiding voor inhoud 4">
            <a:extLst>
              <a:ext uri="{FF2B5EF4-FFF2-40B4-BE49-F238E27FC236}">
                <a16:creationId xmlns:a16="http://schemas.microsoft.com/office/drawing/2014/main" id="{C7CEEF40-4122-9F35-7B66-A606C6572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412808"/>
              </p:ext>
            </p:extLst>
          </p:nvPr>
        </p:nvGraphicFramePr>
        <p:xfrm>
          <a:off x="685800" y="1553954"/>
          <a:ext cx="10253609" cy="448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kstvak 8">
            <a:extLst>
              <a:ext uri="{FF2B5EF4-FFF2-40B4-BE49-F238E27FC236}">
                <a16:creationId xmlns:a16="http://schemas.microsoft.com/office/drawing/2014/main" id="{6D003A25-19CA-FDEB-A060-E3DED9E3EB80}"/>
              </a:ext>
            </a:extLst>
          </p:cNvPr>
          <p:cNvSpPr txBox="1"/>
          <p:nvPr/>
        </p:nvSpPr>
        <p:spPr>
          <a:xfrm>
            <a:off x="5812604" y="2683856"/>
            <a:ext cx="5126805" cy="1338263"/>
          </a:xfrm>
          <a:prstGeom prst="roundRect">
            <a:avLst>
              <a:gd name="adj" fmla="val 14749"/>
            </a:avLst>
          </a:prstGeom>
          <a:noFill/>
          <a:ln w="57150">
            <a:gradFill>
              <a:gsLst>
                <a:gs pos="0">
                  <a:srgbClr val="1A3F72"/>
                </a:gs>
                <a:gs pos="100000">
                  <a:srgbClr val="76D2B6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2000" b="1"/>
          </a:p>
          <a:p>
            <a:pPr algn="ctr"/>
            <a:endParaRPr lang="nl-NL" sz="2000" b="1"/>
          </a:p>
          <a:p>
            <a:endParaRPr lang="nl-NL" sz="2000"/>
          </a:p>
          <a:p>
            <a:endParaRPr lang="nl-NL" sz="2000"/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71AB079A-21C9-11AC-3386-BE95186E8C88}"/>
              </a:ext>
            </a:extLst>
          </p:cNvPr>
          <p:cNvSpPr txBox="1"/>
          <p:nvPr/>
        </p:nvSpPr>
        <p:spPr>
          <a:xfrm>
            <a:off x="315687" y="6622358"/>
            <a:ext cx="2377931" cy="131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119"/>
              </a:lnSpc>
            </a:pPr>
            <a:r>
              <a:rPr lang="en-US" sz="8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Kick-off TLC’s - </a:t>
            </a:r>
            <a:r>
              <a:rPr lang="en-US" sz="800" err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LeVEL</a:t>
            </a:r>
            <a:r>
              <a:rPr lang="en-US" sz="8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02179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6D2B6">
                <a:alpha val="100000"/>
              </a:srgbClr>
            </a:gs>
            <a:gs pos="100000">
              <a:srgbClr val="1A3F7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E328E7-C9C4-B999-05E9-C8062E570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DDD027A-3275-079C-C2F5-8F301CB8A489}"/>
              </a:ext>
            </a:extLst>
          </p:cNvPr>
          <p:cNvSpPr/>
          <p:nvPr/>
        </p:nvSpPr>
        <p:spPr>
          <a:xfrm>
            <a:off x="-1221130" y="4187739"/>
            <a:ext cx="4978207" cy="3871939"/>
          </a:xfrm>
          <a:custGeom>
            <a:avLst/>
            <a:gdLst/>
            <a:ahLst/>
            <a:cxnLst/>
            <a:rect l="l" t="t" r="r" b="b"/>
            <a:pathLst>
              <a:path w="7467311" h="5807909">
                <a:moveTo>
                  <a:pt x="0" y="0"/>
                </a:moveTo>
                <a:lnTo>
                  <a:pt x="7467312" y="0"/>
                </a:lnTo>
                <a:lnTo>
                  <a:pt x="7467312" y="5807909"/>
                </a:lnTo>
                <a:lnTo>
                  <a:pt x="0" y="580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80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D9BA414-5C0C-B3BC-7CC7-A53B0FB3B4FC}"/>
              </a:ext>
            </a:extLst>
          </p:cNvPr>
          <p:cNvGrpSpPr/>
          <p:nvPr/>
        </p:nvGrpSpPr>
        <p:grpSpPr>
          <a:xfrm>
            <a:off x="685800" y="685800"/>
            <a:ext cx="10820400" cy="4978905"/>
            <a:chOff x="0" y="0"/>
            <a:chExt cx="4274726" cy="196697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01B7C4D-9003-E34E-F990-BAB13AFB86B8}"/>
                </a:ext>
              </a:extLst>
            </p:cNvPr>
            <p:cNvSpPr/>
            <p:nvPr/>
          </p:nvSpPr>
          <p:spPr>
            <a:xfrm>
              <a:off x="0" y="0"/>
              <a:ext cx="4274726" cy="1966975"/>
            </a:xfrm>
            <a:custGeom>
              <a:avLst/>
              <a:gdLst/>
              <a:ahLst/>
              <a:cxnLst/>
              <a:rect l="l" t="t" r="r" b="b"/>
              <a:pathLst>
                <a:path w="4274726" h="196697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942648"/>
                  </a:lnTo>
                  <a:cubicBezTo>
                    <a:pt x="4274726" y="1956083"/>
                    <a:pt x="4263834" y="1966975"/>
                    <a:pt x="4250399" y="1966975"/>
                  </a:cubicBezTo>
                  <a:lnTo>
                    <a:pt x="24327" y="1966975"/>
                  </a:lnTo>
                  <a:cubicBezTo>
                    <a:pt x="10891" y="1966975"/>
                    <a:pt x="0" y="1956083"/>
                    <a:pt x="0" y="194264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>
              <a:defPPr>
                <a:defRPr lang="nl-NL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sz="80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5FE2FA4-BB25-2CA7-96AA-8DB01391C51B}"/>
                </a:ext>
              </a:extLst>
            </p:cNvPr>
            <p:cNvSpPr txBox="1"/>
            <p:nvPr/>
          </p:nvSpPr>
          <p:spPr>
            <a:xfrm>
              <a:off x="0" y="-57150"/>
              <a:ext cx="4274726" cy="20241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nl-NL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384"/>
                </a:lnSpc>
              </a:pPr>
              <a:endParaRPr sz="800"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7E6B14C8-4F4A-A349-42B9-BECB44F67823}"/>
              </a:ext>
            </a:extLst>
          </p:cNvPr>
          <p:cNvSpPr/>
          <p:nvPr/>
        </p:nvSpPr>
        <p:spPr>
          <a:xfrm>
            <a:off x="7976272" y="-720022"/>
            <a:ext cx="4978207" cy="3871939"/>
          </a:xfrm>
          <a:custGeom>
            <a:avLst/>
            <a:gdLst/>
            <a:ahLst/>
            <a:cxnLst/>
            <a:rect l="l" t="t" r="r" b="b"/>
            <a:pathLst>
              <a:path w="7467311" h="5807909">
                <a:moveTo>
                  <a:pt x="0" y="0"/>
                </a:moveTo>
                <a:lnTo>
                  <a:pt x="7467311" y="0"/>
                </a:lnTo>
                <a:lnTo>
                  <a:pt x="7467311" y="5807909"/>
                </a:lnTo>
                <a:lnTo>
                  <a:pt x="0" y="580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80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800BC33B-BAB2-59FF-F3A1-CFC7AC5E40E0}"/>
              </a:ext>
            </a:extLst>
          </p:cNvPr>
          <p:cNvSpPr txBox="1"/>
          <p:nvPr/>
        </p:nvSpPr>
        <p:spPr>
          <a:xfrm>
            <a:off x="1074638" y="1099770"/>
            <a:ext cx="5364877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40"/>
              </a:lnSpc>
            </a:pPr>
            <a:r>
              <a:rPr lang="en-US" sz="2533" b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Wat is </a:t>
            </a:r>
            <a:r>
              <a:rPr lang="en-US" sz="2533" b="1" err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een</a:t>
            </a:r>
            <a:r>
              <a:rPr lang="en-US" sz="2533" b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 </a:t>
            </a:r>
            <a:r>
              <a:rPr lang="en-US" sz="2533" b="1" err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leerbijeenkomst</a:t>
            </a:r>
            <a:r>
              <a:rPr lang="en-US" sz="2533" b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?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D6A28D82-83AE-5448-9AA6-7A245AD14F64}"/>
              </a:ext>
            </a:extLst>
          </p:cNvPr>
          <p:cNvSpPr txBox="1"/>
          <p:nvPr/>
        </p:nvSpPr>
        <p:spPr>
          <a:xfrm>
            <a:off x="1130222" y="2546916"/>
            <a:ext cx="10134786" cy="3348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800" b="1">
                <a:latin typeface="Arial"/>
                <a:cs typeface="Arial"/>
              </a:rPr>
              <a:t>Inhoudelijke verdieping</a:t>
            </a:r>
            <a:r>
              <a:rPr lang="nl-NL" sz="1800">
                <a:latin typeface="Arial"/>
                <a:cs typeface="Arial"/>
              </a:rPr>
              <a:t> – experts delen de laatste kennis, best </a:t>
            </a:r>
            <a:r>
              <a:rPr lang="nl-NL" sz="1800" err="1">
                <a:latin typeface="Arial"/>
                <a:cs typeface="Arial"/>
              </a:rPr>
              <a:t>practices</a:t>
            </a:r>
            <a:r>
              <a:rPr lang="nl-NL" sz="1800">
                <a:latin typeface="Arial"/>
                <a:cs typeface="Arial"/>
              </a:rPr>
              <a:t> of onderzoeksresultaten</a:t>
            </a:r>
          </a:p>
          <a:p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800" b="1">
                <a:latin typeface="Arial"/>
                <a:cs typeface="Arial"/>
              </a:rPr>
              <a:t>Praktische vertaling</a:t>
            </a:r>
            <a:r>
              <a:rPr lang="nl-NL" sz="1800">
                <a:latin typeface="Arial"/>
                <a:cs typeface="Arial"/>
              </a:rPr>
              <a:t> – er wordt besproken hoe deze kennis bruikbaar is in de dagelijkse praktijk van de deelnemers</a:t>
            </a:r>
          </a:p>
          <a:p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800" b="1">
                <a:latin typeface="Arial"/>
                <a:cs typeface="Arial"/>
              </a:rPr>
              <a:t>Interactief</a:t>
            </a:r>
            <a:r>
              <a:rPr lang="nl-NL" sz="1800">
                <a:latin typeface="Arial"/>
                <a:cs typeface="Arial"/>
              </a:rPr>
              <a:t> – naast presentaties is er ruimte voor dialoog, vragen en het uitwisselen van ervaringen</a:t>
            </a:r>
          </a:p>
          <a:p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800" b="1">
                <a:latin typeface="Arial"/>
                <a:cs typeface="Arial"/>
              </a:rPr>
              <a:t>Gericht op actie</a:t>
            </a:r>
            <a:r>
              <a:rPr lang="nl-NL" sz="1800">
                <a:latin typeface="Arial"/>
                <a:cs typeface="Arial"/>
              </a:rPr>
              <a:t> – de bijeenkomst helpt om verbeteracties in het netwerk te versterken of te versnellen</a:t>
            </a:r>
          </a:p>
          <a:p>
            <a:pPr marL="285750" indent="-285750" algn="l">
              <a:lnSpc>
                <a:spcPts val="2560"/>
              </a:lnSpc>
              <a:buFont typeface="Wingdings" panose="05000000000000000000" pitchFamily="2" charset="2"/>
              <a:buChar char="ü"/>
            </a:pPr>
            <a:endParaRPr lang="en-US" sz="1600">
              <a:solidFill>
                <a:srgbClr val="0F2542"/>
              </a:solidFill>
              <a:latin typeface="Rubik"/>
              <a:ea typeface="Rubik"/>
              <a:cs typeface="Rubik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BB7806D-635C-A1F7-8173-A749BD4DD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734" y="174383"/>
            <a:ext cx="3353245" cy="223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1AC8DAD0-850F-FBE5-7317-76F28D0BF746}"/>
              </a:ext>
            </a:extLst>
          </p:cNvPr>
          <p:cNvSpPr txBox="1"/>
          <p:nvPr/>
        </p:nvSpPr>
        <p:spPr>
          <a:xfrm>
            <a:off x="315687" y="6622358"/>
            <a:ext cx="2377931" cy="131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119"/>
              </a:lnSpc>
            </a:pPr>
            <a:r>
              <a:rPr lang="en-US" sz="8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Kick-off TLC’s - </a:t>
            </a:r>
            <a:r>
              <a:rPr lang="en-US" sz="800" err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LeVEL</a:t>
            </a:r>
            <a:r>
              <a:rPr lang="en-US" sz="8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767820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6D2B6">
                <a:alpha val="100000"/>
              </a:srgbClr>
            </a:gs>
            <a:gs pos="100000">
              <a:srgbClr val="1A3F7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61843C-C30E-C725-211D-299279472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1E91CE4-CFA4-3AD8-0170-B3606511D76A}"/>
              </a:ext>
            </a:extLst>
          </p:cNvPr>
          <p:cNvSpPr/>
          <p:nvPr/>
        </p:nvSpPr>
        <p:spPr>
          <a:xfrm>
            <a:off x="-1221130" y="4187739"/>
            <a:ext cx="4978207" cy="3871939"/>
          </a:xfrm>
          <a:custGeom>
            <a:avLst/>
            <a:gdLst/>
            <a:ahLst/>
            <a:cxnLst/>
            <a:rect l="l" t="t" r="r" b="b"/>
            <a:pathLst>
              <a:path w="7467311" h="5807909">
                <a:moveTo>
                  <a:pt x="0" y="0"/>
                </a:moveTo>
                <a:lnTo>
                  <a:pt x="7467312" y="0"/>
                </a:lnTo>
                <a:lnTo>
                  <a:pt x="7467312" y="5807909"/>
                </a:lnTo>
                <a:lnTo>
                  <a:pt x="0" y="580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80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994C3130-4EEA-D8A4-79C5-DD6E41578593}"/>
              </a:ext>
            </a:extLst>
          </p:cNvPr>
          <p:cNvGrpSpPr/>
          <p:nvPr/>
        </p:nvGrpSpPr>
        <p:grpSpPr>
          <a:xfrm>
            <a:off x="685800" y="772109"/>
            <a:ext cx="10820400" cy="4978905"/>
            <a:chOff x="0" y="0"/>
            <a:chExt cx="4274726" cy="196697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A89F009-36F3-585B-AB82-34A6DBF2D284}"/>
                </a:ext>
              </a:extLst>
            </p:cNvPr>
            <p:cNvSpPr/>
            <p:nvPr/>
          </p:nvSpPr>
          <p:spPr>
            <a:xfrm>
              <a:off x="0" y="0"/>
              <a:ext cx="4274726" cy="1966975"/>
            </a:xfrm>
            <a:custGeom>
              <a:avLst/>
              <a:gdLst/>
              <a:ahLst/>
              <a:cxnLst/>
              <a:rect l="l" t="t" r="r" b="b"/>
              <a:pathLst>
                <a:path w="4274726" h="196697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942648"/>
                  </a:lnTo>
                  <a:cubicBezTo>
                    <a:pt x="4274726" y="1956083"/>
                    <a:pt x="4263834" y="1966975"/>
                    <a:pt x="4250399" y="1966975"/>
                  </a:cubicBezTo>
                  <a:lnTo>
                    <a:pt x="24327" y="1966975"/>
                  </a:lnTo>
                  <a:cubicBezTo>
                    <a:pt x="10891" y="1966975"/>
                    <a:pt x="0" y="1956083"/>
                    <a:pt x="0" y="194264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>
              <a:defPPr>
                <a:defRPr lang="nl-NL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sz="80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812BA039-585A-EE53-C370-12740A75E8E4}"/>
                </a:ext>
              </a:extLst>
            </p:cNvPr>
            <p:cNvSpPr txBox="1"/>
            <p:nvPr/>
          </p:nvSpPr>
          <p:spPr>
            <a:xfrm>
              <a:off x="0" y="-57150"/>
              <a:ext cx="4274726" cy="20241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nl-NL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384"/>
                </a:lnSpc>
              </a:pPr>
              <a:endParaRPr sz="800"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1D06214E-CC47-B828-8221-01E2C985E9CC}"/>
              </a:ext>
            </a:extLst>
          </p:cNvPr>
          <p:cNvSpPr/>
          <p:nvPr/>
        </p:nvSpPr>
        <p:spPr>
          <a:xfrm>
            <a:off x="7976272" y="-720022"/>
            <a:ext cx="4978207" cy="3871939"/>
          </a:xfrm>
          <a:custGeom>
            <a:avLst/>
            <a:gdLst/>
            <a:ahLst/>
            <a:cxnLst/>
            <a:rect l="l" t="t" r="r" b="b"/>
            <a:pathLst>
              <a:path w="7467311" h="5807909">
                <a:moveTo>
                  <a:pt x="0" y="0"/>
                </a:moveTo>
                <a:lnTo>
                  <a:pt x="7467311" y="0"/>
                </a:lnTo>
                <a:lnTo>
                  <a:pt x="7467311" y="5807909"/>
                </a:lnTo>
                <a:lnTo>
                  <a:pt x="0" y="580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80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D7F5D745-E9B9-276F-8E79-9D56FBF247BE}"/>
              </a:ext>
            </a:extLst>
          </p:cNvPr>
          <p:cNvSpPr txBox="1"/>
          <p:nvPr/>
        </p:nvSpPr>
        <p:spPr>
          <a:xfrm>
            <a:off x="1266640" y="1108487"/>
            <a:ext cx="5364877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nl-NL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40"/>
              </a:lnSpc>
            </a:pPr>
            <a:r>
              <a:rPr lang="en-US" sz="2500" b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Wat is </a:t>
            </a:r>
            <a:r>
              <a:rPr lang="en-US" sz="2500" b="1" err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een</a:t>
            </a:r>
            <a:r>
              <a:rPr lang="en-US" sz="2500" b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 </a:t>
            </a:r>
            <a:r>
              <a:rPr lang="en-US" sz="2500" b="1" err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uitwisselbijeenkomst</a:t>
            </a:r>
            <a:r>
              <a:rPr lang="en-US" sz="2500" b="1">
                <a:solidFill>
                  <a:srgbClr val="A90061"/>
                </a:solidFill>
                <a:latin typeface="Arial" panose="020B0604020202020204" pitchFamily="34" charset="0"/>
                <a:ea typeface="Gradus Semi-Bold"/>
                <a:cs typeface="Arial" panose="020B0604020202020204" pitchFamily="34" charset="0"/>
                <a:sym typeface="Gradus Semi-Bold"/>
              </a:rPr>
              <a:t>?</a:t>
            </a:r>
            <a:endParaRPr lang="en-US" sz="2533" b="1">
              <a:solidFill>
                <a:srgbClr val="A90061"/>
              </a:solidFill>
              <a:latin typeface="Arial" panose="020B0604020202020204" pitchFamily="34" charset="0"/>
              <a:ea typeface="Gradus Semi-Bold"/>
              <a:cs typeface="Arial" panose="020B0604020202020204" pitchFamily="34" charset="0"/>
              <a:sym typeface="Gradus Semi-Bold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3F38419D-1503-D63B-1527-EA14F9BC1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640" y="3033577"/>
            <a:ext cx="950613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Gericht op </a:t>
            </a:r>
            <a:r>
              <a:rPr kumimoji="0" lang="nl-NL" altLang="nl-N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delen van ervaringen en goede voorbeelden</a:t>
            </a:r>
            <a: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tussen de </a:t>
            </a:r>
            <a:r>
              <a:rPr kumimoji="0" lang="nl-NL" altLang="nl-NL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deelnemers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nadruk ligt op </a:t>
            </a:r>
            <a:r>
              <a:rPr kumimoji="0" lang="nl-NL" altLang="nl-N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van elkaar leren</a:t>
            </a:r>
            <a: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wat werkt in de ene regio en hoe kan dat vertaald worden naar een andere context?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nl-NL" altLang="nl-NL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nformeler, met werkvormen zoals rondetafelgesprekken, casusbesprekingen of peer-</a:t>
            </a:r>
            <a:r>
              <a:rPr kumimoji="0" lang="nl-NL" altLang="nl-NL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-peer feedback, ervaringen uit micro experimenten in de regio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2" descr="Gegenereerde afbeelding">
            <a:extLst>
              <a:ext uri="{FF2B5EF4-FFF2-40B4-BE49-F238E27FC236}">
                <a16:creationId xmlns:a16="http://schemas.microsoft.com/office/drawing/2014/main" id="{FAFA4D44-9F2E-B08E-E463-DEF22A8FC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517" y="536660"/>
            <a:ext cx="3418532" cy="227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3F0CCB11-F4CF-C2B8-7FBA-95D686B302AD}"/>
              </a:ext>
            </a:extLst>
          </p:cNvPr>
          <p:cNvSpPr txBox="1"/>
          <p:nvPr/>
        </p:nvSpPr>
        <p:spPr>
          <a:xfrm>
            <a:off x="315687" y="6622358"/>
            <a:ext cx="2377931" cy="131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119"/>
              </a:lnSpc>
            </a:pPr>
            <a:r>
              <a:rPr lang="en-US" sz="8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Kick-off TLC’s - </a:t>
            </a:r>
            <a:r>
              <a:rPr lang="en-US" sz="800" err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LeVEL</a:t>
            </a:r>
            <a:r>
              <a:rPr lang="en-US" sz="8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07500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6D2B6">
                <a:alpha val="100000"/>
              </a:srgbClr>
            </a:gs>
            <a:gs pos="50000">
              <a:srgbClr val="1A3F72">
                <a:alpha val="100000"/>
              </a:srgbClr>
            </a:gs>
            <a:gs pos="100000">
              <a:srgbClr val="A90061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5470" y="315470"/>
            <a:ext cx="11561060" cy="6227060"/>
            <a:chOff x="0" y="0"/>
            <a:chExt cx="4567332" cy="24600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67332" cy="2460073"/>
            </a:xfrm>
            <a:custGeom>
              <a:avLst/>
              <a:gdLst/>
              <a:ahLst/>
              <a:cxnLst/>
              <a:rect l="l" t="t" r="r" b="b"/>
              <a:pathLst>
                <a:path w="4567332" h="2460073">
                  <a:moveTo>
                    <a:pt x="22768" y="0"/>
                  </a:moveTo>
                  <a:lnTo>
                    <a:pt x="4544564" y="0"/>
                  </a:lnTo>
                  <a:cubicBezTo>
                    <a:pt x="4557139" y="0"/>
                    <a:pt x="4567332" y="10194"/>
                    <a:pt x="4567332" y="22768"/>
                  </a:cubicBezTo>
                  <a:lnTo>
                    <a:pt x="4567332" y="2437305"/>
                  </a:lnTo>
                  <a:cubicBezTo>
                    <a:pt x="4567332" y="2449879"/>
                    <a:pt x="4557139" y="2460073"/>
                    <a:pt x="4544564" y="2460073"/>
                  </a:cubicBezTo>
                  <a:lnTo>
                    <a:pt x="22768" y="2460073"/>
                  </a:lnTo>
                  <a:cubicBezTo>
                    <a:pt x="10194" y="2460073"/>
                    <a:pt x="0" y="2449879"/>
                    <a:pt x="0" y="2437305"/>
                  </a:cubicBezTo>
                  <a:lnTo>
                    <a:pt x="0" y="22768"/>
                  </a:lnTo>
                  <a:cubicBezTo>
                    <a:pt x="0" y="10194"/>
                    <a:pt x="10194" y="0"/>
                    <a:pt x="2276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567332" cy="2517223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539" rtl="0" eaLnBrk="1" fontAlgn="auto" latinLnBrk="0" hangingPunct="1">
                <a:lnSpc>
                  <a:spcPts val="238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6493767" y="3200075"/>
            <a:ext cx="7315851" cy="7315851"/>
          </a:xfrm>
          <a:custGeom>
            <a:avLst/>
            <a:gdLst/>
            <a:ahLst/>
            <a:cxnLst/>
            <a:rect l="l" t="t" r="r" b="b"/>
            <a:pathLst>
              <a:path w="10973776" h="10973776">
                <a:moveTo>
                  <a:pt x="0" y="0"/>
                </a:moveTo>
                <a:lnTo>
                  <a:pt x="10973776" y="0"/>
                </a:lnTo>
                <a:lnTo>
                  <a:pt x="10973776" y="10973776"/>
                </a:lnTo>
                <a:lnTo>
                  <a:pt x="0" y="109737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326627" y="-1919410"/>
            <a:ext cx="3838821" cy="3838821"/>
          </a:xfrm>
          <a:custGeom>
            <a:avLst/>
            <a:gdLst/>
            <a:ahLst/>
            <a:cxnLst/>
            <a:rect l="l" t="t" r="r" b="b"/>
            <a:pathLst>
              <a:path w="5758231" h="5758231">
                <a:moveTo>
                  <a:pt x="0" y="0"/>
                </a:moveTo>
                <a:lnTo>
                  <a:pt x="5758231" y="0"/>
                </a:lnTo>
                <a:lnTo>
                  <a:pt x="5758231" y="5758230"/>
                </a:lnTo>
                <a:lnTo>
                  <a:pt x="0" y="57582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6800" y="5303436"/>
            <a:ext cx="4451873" cy="304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EDEAE3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Congres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DEAE3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 24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EDEAE3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september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EDEAE3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263210" y="828161"/>
            <a:ext cx="1101644" cy="893333"/>
          </a:xfrm>
          <a:custGeom>
            <a:avLst/>
            <a:gdLst/>
            <a:ahLst/>
            <a:cxnLst/>
            <a:rect l="l" t="t" r="r" b="b"/>
            <a:pathLst>
              <a:path w="1652466" h="1339999">
                <a:moveTo>
                  <a:pt x="0" y="0"/>
                </a:moveTo>
                <a:lnTo>
                  <a:pt x="1652465" y="0"/>
                </a:lnTo>
                <a:lnTo>
                  <a:pt x="1652465" y="1340000"/>
                </a:lnTo>
                <a:lnTo>
                  <a:pt x="0" y="13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66800" y="920975"/>
            <a:ext cx="4451873" cy="199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ts val="17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6" b="0" i="0" u="none" strike="noStrike" kern="1200" cap="none" spc="319" normalizeH="0" baseline="0" noProof="0">
                <a:ln>
                  <a:noFill/>
                </a:ln>
                <a:solidFill>
                  <a:srgbClr val="EDEAE3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01-01-2025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66801" y="3562395"/>
            <a:ext cx="9747231" cy="1733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ts val="66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66" b="0" i="0" u="none" strike="noStrike" kern="1200" cap="none" spc="0" normalizeH="0" baseline="0" noProof="0" err="1">
                <a:ln>
                  <a:noFill/>
                </a:ln>
                <a:solidFill>
                  <a:srgbClr val="EDEAE3"/>
                </a:solidFill>
                <a:effectLst/>
                <a:uLnTx/>
                <a:uFillTx/>
                <a:latin typeface="Gradus"/>
                <a:ea typeface="Gradus"/>
                <a:cs typeface="Gradus"/>
                <a:sym typeface="Gradus"/>
              </a:rPr>
              <a:t>Interprofessionele</a:t>
            </a:r>
            <a:r>
              <a:rPr kumimoji="0" lang="en-US" sz="6666" b="0" i="0" u="none" strike="noStrike" kern="1200" cap="none" spc="0" normalizeH="0" baseline="0" noProof="0">
                <a:ln>
                  <a:noFill/>
                </a:ln>
                <a:solidFill>
                  <a:srgbClr val="EDEAE3"/>
                </a:solidFill>
                <a:effectLst/>
                <a:uLnTx/>
                <a:uFillTx/>
                <a:latin typeface="Gradus"/>
                <a:ea typeface="Gradus"/>
                <a:cs typeface="Gradus"/>
                <a:sym typeface="Gradus"/>
              </a:rPr>
              <a:t> </a:t>
            </a:r>
            <a:r>
              <a:rPr kumimoji="0" lang="en-US" sz="6666" b="0" i="0" u="none" strike="noStrike" kern="1200" cap="none" spc="0" normalizeH="0" baseline="0" noProof="0" err="1">
                <a:ln>
                  <a:noFill/>
                </a:ln>
                <a:solidFill>
                  <a:srgbClr val="EDEAE3"/>
                </a:solidFill>
                <a:effectLst/>
                <a:uLnTx/>
                <a:uFillTx/>
                <a:latin typeface="Gradus"/>
                <a:ea typeface="Gradus"/>
                <a:cs typeface="Gradus"/>
                <a:sym typeface="Gradus"/>
              </a:rPr>
              <a:t>samenwerking</a:t>
            </a:r>
            <a:endParaRPr kumimoji="0" lang="en-US" sz="6666" b="0" i="0" u="none" strike="noStrike" kern="1200" cap="none" spc="0" normalizeH="0" baseline="0" noProof="0">
              <a:ln>
                <a:noFill/>
              </a:ln>
              <a:solidFill>
                <a:srgbClr val="EDEAE3"/>
              </a:solidFill>
              <a:effectLst/>
              <a:uLnTx/>
              <a:uFillTx/>
              <a:latin typeface="Gradus"/>
              <a:ea typeface="Gradus"/>
              <a:cs typeface="Gradus"/>
              <a:sym typeface="Gradu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c3b1fa-7cab-4c8b-8eed-1439dcabcf34" xsi:nil="true"/>
    <lcf76f155ced4ddcb4097134ff3c332f xmlns="c86c0353-b2b3-4faf-8dc5-5c456380ee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41723E9ABD7B4982791F86F296F64F" ma:contentTypeVersion="12" ma:contentTypeDescription="Een nieuw document maken." ma:contentTypeScope="" ma:versionID="eeffbbdb095b5d4341bc9d3afd29acea">
  <xsd:schema xmlns:xsd="http://www.w3.org/2001/XMLSchema" xmlns:xs="http://www.w3.org/2001/XMLSchema" xmlns:p="http://schemas.microsoft.com/office/2006/metadata/properties" xmlns:ns2="c86c0353-b2b3-4faf-8dc5-5c456380ee24" xmlns:ns3="aec3b1fa-7cab-4c8b-8eed-1439dcabcf34" targetNamespace="http://schemas.microsoft.com/office/2006/metadata/properties" ma:root="true" ma:fieldsID="66743fefbec636fce61c3170a966001e" ns2:_="" ns3:_="">
    <xsd:import namespace="c86c0353-b2b3-4faf-8dc5-5c456380ee24"/>
    <xsd:import namespace="aec3b1fa-7cab-4c8b-8eed-1439dcabcf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6c0353-b2b3-4faf-8dc5-5c456380ee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407d7d58-6305-4d5c-9087-4494cd6f8b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c3b1fa-7cab-4c8b-8eed-1439dcabcf3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bd00dc9-787d-43f4-a39d-196ed5b64290}" ma:internalName="TaxCatchAll" ma:showField="CatchAllData" ma:web="aec3b1fa-7cab-4c8b-8eed-1439dcabcf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CD1488-5FA1-4CD9-8A88-E4423502BCE3}">
  <ds:schemaRefs>
    <ds:schemaRef ds:uri="aec3b1fa-7cab-4c8b-8eed-1439dcabcf34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c86c0353-b2b3-4faf-8dc5-5c456380ee2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17FDAA2-8120-4A29-BCF6-F19F7C0836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FF3FA3-E02C-4D61-A022-3FAE203398D5}">
  <ds:schemaRefs>
    <ds:schemaRef ds:uri="aec3b1fa-7cab-4c8b-8eed-1439dcabcf34"/>
    <ds:schemaRef ds:uri="c86c0353-b2b3-4faf-8dc5-5c456380ee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1193</Words>
  <Application>Microsoft Office PowerPoint</Application>
  <PresentationFormat>Widescreen</PresentationFormat>
  <Paragraphs>255</Paragraphs>
  <Slides>25</Slides>
  <Notes>14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Kantoorthema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Caroline Schlinkert</dc:creator>
  <cp:lastModifiedBy>Caroline Schlinkert</cp:lastModifiedBy>
  <cp:revision>71</cp:revision>
  <dcterms:created xsi:type="dcterms:W3CDTF">2025-09-10T15:23:09Z</dcterms:created>
  <dcterms:modified xsi:type="dcterms:W3CDTF">2025-09-24T09:17:56Z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0x010100ED41723E9ABD7B4982791F86F296F64F</vt:lpwstr>
  </property>
  <property fmtid="{D5CDD505-2E9C-101B-9397-08002B2CF9AE}" pid="3" name="MediaServiceImageTags">
    <vt:lpwstr/>
  </property>
</Properties>
</file>