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7FFFFA17_92693E5E.xml" ContentType="application/vnd.ms-powerpoint.comments+xml"/>
  <Override PartName="/ppt/notesSlides/notesSlide4.xml" ContentType="application/vnd.openxmlformats-officedocument.presentationml.notesSlide+xml"/>
  <Override PartName="/ppt/comments/modernComment_7FFFF9E9_60CA8731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7FFFFA20_291EA26B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omments/modernComment_7FFFF9ED_AC962A36.xml" ContentType="application/vnd.ms-powerpoint.comments+xml"/>
  <Override PartName="/ppt/notesSlides/notesSlide26.xml" ContentType="application/vnd.openxmlformats-officedocument.presentationml.notesSlide+xml"/>
  <Override PartName="/ppt/comments/modernComment_7FFFF9EB_41487E6C.xml" ContentType="application/vnd.ms-powerpoint.comment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7" r:id="rId31"/>
    <p:sldMasterId id="2147483648" r:id="rId32"/>
  </p:sldMasterIdLst>
  <p:notesMasterIdLst>
    <p:notesMasterId r:id="rId86"/>
  </p:notesMasterIdLst>
  <p:sldIdLst>
    <p:sldId id="256" r:id="rId33"/>
    <p:sldId id="2147482185" r:id="rId34"/>
    <p:sldId id="2147482135" r:id="rId35"/>
    <p:sldId id="2147482089" r:id="rId36"/>
    <p:sldId id="2147482070" r:id="rId37"/>
    <p:sldId id="267" r:id="rId38"/>
    <p:sldId id="342" r:id="rId39"/>
    <p:sldId id="2147482166" r:id="rId40"/>
    <p:sldId id="2147482180" r:id="rId41"/>
    <p:sldId id="2147482170" r:id="rId42"/>
    <p:sldId id="2147482171" r:id="rId43"/>
    <p:sldId id="2147482173" r:id="rId44"/>
    <p:sldId id="2147482182" r:id="rId45"/>
    <p:sldId id="2147482095" r:id="rId46"/>
    <p:sldId id="2147482174" r:id="rId47"/>
    <p:sldId id="2147482172" r:id="rId48"/>
    <p:sldId id="2147482177" r:id="rId49"/>
    <p:sldId id="2147482178" r:id="rId50"/>
    <p:sldId id="2147482179" r:id="rId51"/>
    <p:sldId id="2147482183" r:id="rId52"/>
    <p:sldId id="2147482144" r:id="rId53"/>
    <p:sldId id="2147482145" r:id="rId54"/>
    <p:sldId id="2147482146" r:id="rId55"/>
    <p:sldId id="2147482147" r:id="rId56"/>
    <p:sldId id="2147482148" r:id="rId57"/>
    <p:sldId id="2147482149" r:id="rId58"/>
    <p:sldId id="2147482150" r:id="rId59"/>
    <p:sldId id="2147482159" r:id="rId60"/>
    <p:sldId id="2147482130" r:id="rId61"/>
    <p:sldId id="2147482151" r:id="rId62"/>
    <p:sldId id="2147482152" r:id="rId63"/>
    <p:sldId id="2147482161" r:id="rId64"/>
    <p:sldId id="2147482158" r:id="rId65"/>
    <p:sldId id="2147482160" r:id="rId66"/>
    <p:sldId id="2147482156" r:id="rId67"/>
    <p:sldId id="3487" r:id="rId68"/>
    <p:sldId id="3523" r:id="rId69"/>
    <p:sldId id="2147482162" r:id="rId70"/>
    <p:sldId id="2147482155" r:id="rId71"/>
    <p:sldId id="2147482124" r:id="rId72"/>
    <p:sldId id="2147482071" r:id="rId73"/>
    <p:sldId id="2147482137" r:id="rId74"/>
    <p:sldId id="2147482138" r:id="rId75"/>
    <p:sldId id="2147482065" r:id="rId76"/>
    <p:sldId id="2147482139" r:id="rId77"/>
    <p:sldId id="2147482140" r:id="rId78"/>
    <p:sldId id="2147482093" r:id="rId79"/>
    <p:sldId id="2147482184" r:id="rId80"/>
    <p:sldId id="2147482091" r:id="rId81"/>
    <p:sldId id="2147482142" r:id="rId82"/>
    <p:sldId id="358" r:id="rId83"/>
    <p:sldId id="283" r:id="rId84"/>
    <p:sldId id="284" r:id="rId85"/>
  </p:sldIdLst>
  <p:sldSz cx="18288000" cy="10287000"/>
  <p:notesSz cx="6858000" cy="9144000"/>
  <p:embeddedFontLst>
    <p:embeddedFont>
      <p:font typeface="Abadi" panose="020B0604020202020204" charset="0"/>
      <p:regular r:id="rId87"/>
      <p:bold r:id="rId88"/>
    </p:embeddedFont>
    <p:embeddedFont>
      <p:font typeface="Arial Bold" panose="020B0704020202020204" pitchFamily="34" charset="0"/>
      <p:regular r:id="rId89"/>
      <p:bold r:id="rId90"/>
    </p:embeddedFont>
    <p:embeddedFont>
      <p:font typeface="Century Gothic" panose="020B0604020202020204" charset="0"/>
      <p:regular r:id="rId91"/>
      <p:bold r:id="rId92"/>
      <p:italic r:id="rId93"/>
      <p:boldItalic r:id="rId94"/>
    </p:embeddedFont>
    <p:embeddedFont>
      <p:font typeface="Georgia" panose="02040502050405020303" pitchFamily="18" charset="0"/>
      <p:regular r:id="rId95"/>
      <p:bold r:id="rId96"/>
      <p:italic r:id="rId97"/>
      <p:boldItalic r:id="rId98"/>
    </p:embeddedFont>
    <p:embeddedFont>
      <p:font typeface="Nunito SemiBold" panose="020B0604020202020204" charset="0"/>
      <p:bold r:id="rId99"/>
      <p:boldItalic r:id="rId100"/>
    </p:embeddedFont>
    <p:embeddedFont>
      <p:font typeface="Rubik" panose="020B0604020202020204" charset="-79"/>
      <p:regular r:id="rId101"/>
      <p:bold r:id="rId102"/>
      <p:italic r:id="rId103"/>
      <p:boldItalic r:id="rId104"/>
    </p:embeddedFont>
    <p:embeddedFont>
      <p:font typeface="Segoe UI" panose="020B0502040204020203" pitchFamily="34" charset="0"/>
      <p:regular r:id="rId105"/>
      <p:bold r:id="rId106"/>
      <p:italic r:id="rId107"/>
      <p:boldItalic r:id="rId108"/>
    </p:embeddedFont>
    <p:embeddedFont>
      <p:font typeface="Segoe UI Light" panose="020B0502040204020203" pitchFamily="34" charset="0"/>
      <p:regular r:id="rId109"/>
      <p:italic r:id="rId110"/>
    </p:embeddedFont>
    <p:embeddedFont>
      <p:font typeface="Trebuchet MS" panose="020B0603020202020204" pitchFamily="34" charset="0"/>
      <p:regular r:id="rId111"/>
      <p:bold r:id="rId112"/>
      <p:italic r:id="rId113"/>
      <p:boldItalic r:id="rId114"/>
    </p:embeddedFont>
    <p:embeddedFont>
      <p:font typeface="Verdana" panose="020B0604030504040204" pitchFamily="34" charset="0"/>
      <p:regular r:id="rId115"/>
      <p:bold r:id="rId116"/>
      <p:italic r:id="rId117"/>
      <p:boldItalic r:id="rId118"/>
    </p:embeddedFont>
    <p:embeddedFont>
      <p:font typeface="Work Sans Bold" panose="020B0604020202020204" charset="0"/>
      <p:bold r:id="rId1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49CBF54-CC66-9434-C222-D23DF02E1AFF}" name="Robert Verheij" initials="RV" userId="S::r.verheij@nivel.nl::7f43d158-f5df-4d78-83d3-dbf059d66024" providerId="AD"/>
  <p188:author id="{F261B95A-E020-4EF5-CA51-0F4254277544}" name="Ellen Ophoff | RSO Nederland" initials="EO|RN" userId="S::e.ophoff@rsonl.nl::d56d8c2e-5015-4997-83a2-bd1b7fe2bb82" providerId="AD"/>
  <p188:author id="{4AA11982-235A-BBB8-21EF-27154C8F7C6C}" name="Anam Ahmed" initials="AA" userId="S::a.ahmed@nivel.nl::be086422-3964-409f-bb81-66cb0aa38c8c" providerId="AD"/>
  <p188:author id="{76E54F83-34CC-6D8C-CA79-BDCDAB0B2A57}" name="Naber, Juultje" initials="JN" userId="S::J.Naber@vilans.nl::ee153fe8-bf9d-4599-b4b2-5f9da6992b5c" providerId="AD"/>
  <p188:author id="{EFD6EBD7-670D-D7CA-CD16-BFFB29CFD878}" name="Berg, Bellis van den" initials="BB" userId="S::B.vandenBerg@vilans.nl::f1c0df2f-36bd-48a3-b7ed-b04383f51992" providerId="AD"/>
  <p188:author id="{05DA95E4-2401-B169-2B90-9E69B324CBE2}" name="Lotte Wolfenter" initials="LW" userId="S::l.wolfenter@nivel.nl::b6fabfc8-861d-4e37-b93c-048db230220c" providerId="AD"/>
  <p188:author id="{EE40F6EC-E991-1D0E-790B-CF5E22E828FB}" name="Scherpenzeel, Roos" initials="RS" userId="S::R.Scherpenzeel@movisie.nl::41a35be4-b0eb-46df-a0cf-2a69ff3fc0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39B0A-6A4D-469F-BD0F-EF19F068F01B}" v="20" dt="2026-06-24T08:43:55.548"/>
    <p1510:client id="{5D99B716-F6F1-17A6-6387-3139A5880E19}" v="6" dt="2026-06-23T14:23:54.661"/>
    <p1510:client id="{7B6142E9-49BC-12E9-50A6-6648FAE033EB}" v="46" dt="2026-06-23T13:49:48.375"/>
    <p1510:client id="{947892C2-F509-C288-AAB9-4C134851C4EF}" v="97" dt="2026-06-23T13:26:07.582"/>
    <p1510:client id="{A65381B5-C411-98A1-EBBC-A73A9F378517}" v="44" dt="2026-06-23T13:56:02.454"/>
    <p1510:client id="{BB56F2B0-6EF6-CFC9-5302-4CC861FA4382}" v="71" dt="2026-06-24T07:27:18.137"/>
    <p1510:client id="{DC1DBC11-0F69-DAC1-A191-965C5566BA35}" v="121" dt="2026-06-23T13:47:36.138"/>
    <p1510:client id="{F874F27A-9100-BD3E-98C4-16E997BDED66}" v="651" dt="2026-06-23T13:12:22.072"/>
    <p1510:client id="{FAE56D2A-EFFD-4B38-8E7C-438927CB657F}" v="10" dt="2026-06-24T07:26:35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117" Type="http://schemas.openxmlformats.org/officeDocument/2006/relationships/font" Target="fonts/font31.fntdata"/><Relationship Id="rId21" Type="http://schemas.openxmlformats.org/officeDocument/2006/relationships/customXml" Target="../customXml/item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font" Target="fonts/font3.fntdata"/><Relationship Id="rId112" Type="http://schemas.openxmlformats.org/officeDocument/2006/relationships/font" Target="fonts/font26.fntdata"/><Relationship Id="rId16" Type="http://schemas.openxmlformats.org/officeDocument/2006/relationships/customXml" Target="../customXml/item16.xml"/><Relationship Id="rId107" Type="http://schemas.openxmlformats.org/officeDocument/2006/relationships/font" Target="fonts/font21.fntdata"/><Relationship Id="rId11" Type="http://schemas.openxmlformats.org/officeDocument/2006/relationships/customXml" Target="../customXml/item11.xml"/><Relationship Id="rId32" Type="http://schemas.openxmlformats.org/officeDocument/2006/relationships/slideMaster" Target="slideMasters/slideMaster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102" Type="http://schemas.openxmlformats.org/officeDocument/2006/relationships/font" Target="fonts/font16.fntdata"/><Relationship Id="rId123" Type="http://schemas.openxmlformats.org/officeDocument/2006/relationships/tableStyles" Target="tableStyles.xml"/><Relationship Id="rId5" Type="http://schemas.openxmlformats.org/officeDocument/2006/relationships/customXml" Target="../customXml/item5.xml"/><Relationship Id="rId90" Type="http://schemas.openxmlformats.org/officeDocument/2006/relationships/font" Target="fonts/font4.fntdata"/><Relationship Id="rId95" Type="http://schemas.openxmlformats.org/officeDocument/2006/relationships/font" Target="fonts/font9.fntdata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113" Type="http://schemas.openxmlformats.org/officeDocument/2006/relationships/font" Target="fonts/font27.fntdata"/><Relationship Id="rId118" Type="http://schemas.openxmlformats.org/officeDocument/2006/relationships/font" Target="fonts/font32.fntdata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59" Type="http://schemas.openxmlformats.org/officeDocument/2006/relationships/slide" Target="slides/slide27.xml"/><Relationship Id="rId103" Type="http://schemas.openxmlformats.org/officeDocument/2006/relationships/font" Target="fonts/font17.fntdata"/><Relationship Id="rId108" Type="http://schemas.openxmlformats.org/officeDocument/2006/relationships/font" Target="fonts/font22.fntdata"/><Relationship Id="rId124" Type="http://schemas.microsoft.com/office/2016/11/relationships/changesInfo" Target="changesInfos/changesInfo1.xml"/><Relationship Id="rId54" Type="http://schemas.openxmlformats.org/officeDocument/2006/relationships/slide" Target="slides/slide22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91" Type="http://schemas.openxmlformats.org/officeDocument/2006/relationships/font" Target="fonts/font5.fntdata"/><Relationship Id="rId96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49" Type="http://schemas.openxmlformats.org/officeDocument/2006/relationships/slide" Target="slides/slide17.xml"/><Relationship Id="rId114" Type="http://schemas.openxmlformats.org/officeDocument/2006/relationships/font" Target="fonts/font28.fntdata"/><Relationship Id="rId119" Type="http://schemas.openxmlformats.org/officeDocument/2006/relationships/font" Target="fonts/font33.fntdata"/><Relationship Id="rId44" Type="http://schemas.openxmlformats.org/officeDocument/2006/relationships/slide" Target="slides/slide12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81" Type="http://schemas.openxmlformats.org/officeDocument/2006/relationships/slide" Target="slides/slide49.xml"/><Relationship Id="rId86" Type="http://schemas.openxmlformats.org/officeDocument/2006/relationships/notesMaster" Target="notesMasters/notesMaster1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slide" Target="slides/slide7.xml"/><Relationship Id="rId109" Type="http://schemas.openxmlformats.org/officeDocument/2006/relationships/font" Target="fonts/font23.fntdata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97" Type="http://schemas.openxmlformats.org/officeDocument/2006/relationships/font" Target="fonts/font11.fntdata"/><Relationship Id="rId104" Type="http://schemas.openxmlformats.org/officeDocument/2006/relationships/font" Target="fonts/font18.fntdata"/><Relationship Id="rId120" Type="http://schemas.openxmlformats.org/officeDocument/2006/relationships/presProps" Target="presProps.xml"/><Relationship Id="rId125" Type="http://schemas.microsoft.com/office/2015/10/relationships/revisionInfo" Target="revisionInfo.xml"/><Relationship Id="rId7" Type="http://schemas.openxmlformats.org/officeDocument/2006/relationships/customXml" Target="../customXml/item7.xml"/><Relationship Id="rId71" Type="http://schemas.openxmlformats.org/officeDocument/2006/relationships/slide" Target="slides/slide39.xml"/><Relationship Id="rId92" Type="http://schemas.openxmlformats.org/officeDocument/2006/relationships/font" Target="fonts/font6.fntdata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font" Target="fonts/font1.fntdata"/><Relationship Id="rId110" Type="http://schemas.openxmlformats.org/officeDocument/2006/relationships/font" Target="fonts/font24.fntdata"/><Relationship Id="rId115" Type="http://schemas.openxmlformats.org/officeDocument/2006/relationships/font" Target="fonts/font29.fntdata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Relationship Id="rId100" Type="http://schemas.openxmlformats.org/officeDocument/2006/relationships/font" Target="fonts/font14.fntdata"/><Relationship Id="rId105" Type="http://schemas.openxmlformats.org/officeDocument/2006/relationships/font" Target="fonts/font19.fntdata"/><Relationship Id="rId126" Type="http://schemas.microsoft.com/office/2018/10/relationships/authors" Target="authors.xml"/><Relationship Id="rId8" Type="http://schemas.openxmlformats.org/officeDocument/2006/relationships/customXml" Target="../customXml/item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93" Type="http://schemas.openxmlformats.org/officeDocument/2006/relationships/font" Target="fonts/font7.fntdata"/><Relationship Id="rId98" Type="http://schemas.openxmlformats.org/officeDocument/2006/relationships/font" Target="fonts/font12.fntdata"/><Relationship Id="rId121" Type="http://schemas.openxmlformats.org/officeDocument/2006/relationships/viewProps" Target="viewProps.xml"/><Relationship Id="rId3" Type="http://schemas.openxmlformats.org/officeDocument/2006/relationships/customXml" Target="../customXml/item3.xml"/><Relationship Id="rId25" Type="http://schemas.openxmlformats.org/officeDocument/2006/relationships/customXml" Target="../customXml/item25.xml"/><Relationship Id="rId46" Type="http://schemas.openxmlformats.org/officeDocument/2006/relationships/slide" Target="slides/slide14.xml"/><Relationship Id="rId67" Type="http://schemas.openxmlformats.org/officeDocument/2006/relationships/slide" Target="slides/slide35.xml"/><Relationship Id="rId116" Type="http://schemas.openxmlformats.org/officeDocument/2006/relationships/font" Target="fonts/font30.fntdata"/><Relationship Id="rId20" Type="http://schemas.openxmlformats.org/officeDocument/2006/relationships/customXml" Target="../customXml/item20.xml"/><Relationship Id="rId41" Type="http://schemas.openxmlformats.org/officeDocument/2006/relationships/slide" Target="slides/slide9.xml"/><Relationship Id="rId62" Type="http://schemas.openxmlformats.org/officeDocument/2006/relationships/slide" Target="slides/slide30.xml"/><Relationship Id="rId83" Type="http://schemas.openxmlformats.org/officeDocument/2006/relationships/slide" Target="slides/slide51.xml"/><Relationship Id="rId88" Type="http://schemas.openxmlformats.org/officeDocument/2006/relationships/font" Target="fonts/font2.fntdata"/><Relationship Id="rId111" Type="http://schemas.openxmlformats.org/officeDocument/2006/relationships/font" Target="fonts/font25.fntdata"/><Relationship Id="rId15" Type="http://schemas.openxmlformats.org/officeDocument/2006/relationships/customXml" Target="../customXml/item15.xml"/><Relationship Id="rId36" Type="http://schemas.openxmlformats.org/officeDocument/2006/relationships/slide" Target="slides/slide4.xml"/><Relationship Id="rId57" Type="http://schemas.openxmlformats.org/officeDocument/2006/relationships/slide" Target="slides/slide25.xml"/><Relationship Id="rId106" Type="http://schemas.openxmlformats.org/officeDocument/2006/relationships/font" Target="fonts/font20.fntdata"/><Relationship Id="rId10" Type="http://schemas.openxmlformats.org/officeDocument/2006/relationships/customXml" Target="../customXml/item10.xml"/><Relationship Id="rId31" Type="http://schemas.openxmlformats.org/officeDocument/2006/relationships/slideMaster" Target="slideMasters/slideMaster1.xml"/><Relationship Id="rId52" Type="http://schemas.openxmlformats.org/officeDocument/2006/relationships/slide" Target="slides/slide20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94" Type="http://schemas.openxmlformats.org/officeDocument/2006/relationships/font" Target="fonts/font8.fntdata"/><Relationship Id="rId99" Type="http://schemas.openxmlformats.org/officeDocument/2006/relationships/font" Target="fonts/font13.fntdata"/><Relationship Id="rId101" Type="http://schemas.openxmlformats.org/officeDocument/2006/relationships/font" Target="fonts/font15.fntdata"/><Relationship Id="rId122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m Ahmed" userId="S::a.ahmed@nivel.nl::be086422-3964-409f-bb81-66cb0aa38c8c" providerId="AD" clId="Web-{F874F27A-9100-BD3E-98C4-16E997BDED66}"/>
    <pc:docChg chg="addSld delSld modSld sldOrd">
      <pc:chgData name="Anam Ahmed" userId="S::a.ahmed@nivel.nl::be086422-3964-409f-bb81-66cb0aa38c8c" providerId="AD" clId="Web-{F874F27A-9100-BD3E-98C4-16E997BDED66}" dt="2026-06-23T13:12:22.057" v="680" actId="20577"/>
      <pc:docMkLst>
        <pc:docMk/>
      </pc:docMkLst>
      <pc:sldChg chg="del">
        <pc:chgData name="Anam Ahmed" userId="S::a.ahmed@nivel.nl::be086422-3964-409f-bb81-66cb0aa38c8c" providerId="AD" clId="Web-{F874F27A-9100-BD3E-98C4-16E997BDED66}" dt="2026-06-23T11:43:29.730" v="170"/>
        <pc:sldMkLst>
          <pc:docMk/>
          <pc:sldMk cId="0" sldId="258"/>
        </pc:sldMkLst>
      </pc:sldChg>
      <pc:sldChg chg="del">
        <pc:chgData name="Anam Ahmed" userId="S::a.ahmed@nivel.nl::be086422-3964-409f-bb81-66cb0aa38c8c" providerId="AD" clId="Web-{F874F27A-9100-BD3E-98C4-16E997BDED66}" dt="2026-06-23T11:44:39.875" v="224"/>
        <pc:sldMkLst>
          <pc:docMk/>
          <pc:sldMk cId="0" sldId="259"/>
        </pc:sldMkLst>
      </pc:sldChg>
      <pc:sldChg chg="del">
        <pc:chgData name="Anam Ahmed" userId="S::a.ahmed@nivel.nl::be086422-3964-409f-bb81-66cb0aa38c8c" providerId="AD" clId="Web-{F874F27A-9100-BD3E-98C4-16E997BDED66}" dt="2026-06-23T11:48:12.327" v="286"/>
        <pc:sldMkLst>
          <pc:docMk/>
          <pc:sldMk cId="0" sldId="260"/>
        </pc:sldMkLst>
      </pc:sldChg>
      <pc:sldChg chg="del">
        <pc:chgData name="Anam Ahmed" userId="S::a.ahmed@nivel.nl::be086422-3964-409f-bb81-66cb0aa38c8c" providerId="AD" clId="Web-{F874F27A-9100-BD3E-98C4-16E997BDED66}" dt="2026-06-23T11:48:48.579" v="306"/>
        <pc:sldMkLst>
          <pc:docMk/>
          <pc:sldMk cId="0" sldId="261"/>
        </pc:sldMkLst>
      </pc:sldChg>
      <pc:sldChg chg="del">
        <pc:chgData name="Anam Ahmed" userId="S::a.ahmed@nivel.nl::be086422-3964-409f-bb81-66cb0aa38c8c" providerId="AD" clId="Web-{F874F27A-9100-BD3E-98C4-16E997BDED66}" dt="2026-06-23T11:49:27.675" v="329"/>
        <pc:sldMkLst>
          <pc:docMk/>
          <pc:sldMk cId="0" sldId="262"/>
        </pc:sldMkLst>
      </pc:sldChg>
      <pc:sldChg chg="del">
        <pc:chgData name="Anam Ahmed" userId="S::a.ahmed@nivel.nl::be086422-3964-409f-bb81-66cb0aa38c8c" providerId="AD" clId="Web-{F874F27A-9100-BD3E-98C4-16E997BDED66}" dt="2026-06-23T11:54:35.117" v="350"/>
        <pc:sldMkLst>
          <pc:docMk/>
          <pc:sldMk cId="0" sldId="263"/>
        </pc:sldMkLst>
      </pc:sldChg>
      <pc:sldChg chg="del">
        <pc:chgData name="Anam Ahmed" userId="S::a.ahmed@nivel.nl::be086422-3964-409f-bb81-66cb0aa38c8c" providerId="AD" clId="Web-{F874F27A-9100-BD3E-98C4-16E997BDED66}" dt="2026-06-23T11:43:54.357" v="194"/>
        <pc:sldMkLst>
          <pc:docMk/>
          <pc:sldMk cId="3335936714" sldId="264"/>
        </pc:sldMkLst>
      </pc:sldChg>
      <pc:sldChg chg="modSp modCm">
        <pc:chgData name="Anam Ahmed" userId="S::a.ahmed@nivel.nl::be086422-3964-409f-bb81-66cb0aa38c8c" providerId="AD" clId="Web-{F874F27A-9100-BD3E-98C4-16E997BDED66}" dt="2026-06-23T13:12:22.057" v="680" actId="20577"/>
        <pc:sldMkLst>
          <pc:docMk/>
          <pc:sldMk cId="4189974956" sldId="342"/>
        </pc:sldMkLst>
        <pc:spChg chg="mod">
          <ac:chgData name="Anam Ahmed" userId="S::a.ahmed@nivel.nl::be086422-3964-409f-bb81-66cb0aa38c8c" providerId="AD" clId="Web-{F874F27A-9100-BD3E-98C4-16E997BDED66}" dt="2026-06-23T13:12:22.057" v="680" actId="20577"/>
          <ac:spMkLst>
            <pc:docMk/>
            <pc:sldMk cId="4189974956" sldId="342"/>
            <ac:spMk id="10" creationId="{790F2F71-1645-876F-32ED-41AC665F83C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am Ahmed" userId="S::a.ahmed@nivel.nl::be086422-3964-409f-bb81-66cb0aa38c8c" providerId="AD" clId="Web-{F874F27A-9100-BD3E-98C4-16E997BDED66}" dt="2026-06-23T13:11:43.555" v="670" actId="20577"/>
              <pc2:cmMkLst xmlns:pc2="http://schemas.microsoft.com/office/powerpoint/2019/9/main/command">
                <pc:docMk/>
                <pc:sldMk cId="4189974956" sldId="342"/>
                <pc2:cmMk id="{E3FB8CB6-1FB2-43F2-A5B3-4EFC25BA73B8}"/>
              </pc2:cmMkLst>
            </pc226:cmChg>
          </p:ext>
        </pc:extLst>
      </pc:sldChg>
      <pc:sldChg chg="del">
        <pc:chgData name="Anam Ahmed" userId="S::a.ahmed@nivel.nl::be086422-3964-409f-bb81-66cb0aa38c8c" providerId="AD" clId="Web-{F874F27A-9100-BD3E-98C4-16E997BDED66}" dt="2026-06-23T11:33:32.145" v="43"/>
        <pc:sldMkLst>
          <pc:docMk/>
          <pc:sldMk cId="725244229" sldId="679"/>
        </pc:sldMkLst>
      </pc:sldChg>
      <pc:sldChg chg="del">
        <pc:chgData name="Anam Ahmed" userId="S::a.ahmed@nivel.nl::be086422-3964-409f-bb81-66cb0aa38c8c" providerId="AD" clId="Web-{F874F27A-9100-BD3E-98C4-16E997BDED66}" dt="2026-06-23T11:37:10.440" v="88"/>
        <pc:sldMkLst>
          <pc:docMk/>
          <pc:sldMk cId="1374917536" sldId="743"/>
        </pc:sldMkLst>
      </pc:sldChg>
      <pc:sldChg chg="modSp del">
        <pc:chgData name="Anam Ahmed" userId="S::a.ahmed@nivel.nl::be086422-3964-409f-bb81-66cb0aa38c8c" providerId="AD" clId="Web-{F874F27A-9100-BD3E-98C4-16E997BDED66}" dt="2026-06-23T11:46:54.759" v="273"/>
        <pc:sldMkLst>
          <pc:docMk/>
          <pc:sldMk cId="1377663556" sldId="781"/>
        </pc:sldMkLst>
        <pc:picChg chg="mod">
          <ac:chgData name="Anam Ahmed" userId="S::a.ahmed@nivel.nl::be086422-3964-409f-bb81-66cb0aa38c8c" providerId="AD" clId="Web-{F874F27A-9100-BD3E-98C4-16E997BDED66}" dt="2026-06-23T11:45:04.736" v="238" actId="1076"/>
          <ac:picMkLst>
            <pc:docMk/>
            <pc:sldMk cId="1377663556" sldId="781"/>
            <ac:picMk id="2050" creationId="{7F8CCEC8-E95C-4FC2-BA1A-F00DC88BDE14}"/>
          </ac:picMkLst>
        </pc:picChg>
      </pc:sldChg>
      <pc:sldChg chg="del">
        <pc:chgData name="Anam Ahmed" userId="S::a.ahmed@nivel.nl::be086422-3964-409f-bb81-66cb0aa38c8c" providerId="AD" clId="Web-{F874F27A-9100-BD3E-98C4-16E997BDED66}" dt="2026-06-23T13:11:31.477" v="668"/>
        <pc:sldMkLst>
          <pc:docMk/>
          <pc:sldMk cId="2436334802" sldId="2147482141"/>
        </pc:sldMkLst>
      </pc:sldChg>
      <pc:sldChg chg="modSp">
        <pc:chgData name="Anam Ahmed" userId="S::a.ahmed@nivel.nl::be086422-3964-409f-bb81-66cb0aa38c8c" providerId="AD" clId="Web-{F874F27A-9100-BD3E-98C4-16E997BDED66}" dt="2026-06-23T13:11:29.649" v="667" actId="20577"/>
        <pc:sldMkLst>
          <pc:docMk/>
          <pc:sldMk cId="32393767" sldId="2147482142"/>
        </pc:sldMkLst>
        <pc:spChg chg="mod">
          <ac:chgData name="Anam Ahmed" userId="S::a.ahmed@nivel.nl::be086422-3964-409f-bb81-66cb0aa38c8c" providerId="AD" clId="Web-{F874F27A-9100-BD3E-98C4-16E997BDED66}" dt="2026-06-23T13:11:29.649" v="667" actId="20577"/>
          <ac:spMkLst>
            <pc:docMk/>
            <pc:sldMk cId="32393767" sldId="2147482142"/>
            <ac:spMk id="10" creationId="{C8823BF8-BD0A-B1CE-8EAA-C938439050FA}"/>
          </ac:spMkLst>
        </pc:spChg>
      </pc:sldChg>
      <pc:sldChg chg="del">
        <pc:chgData name="Anam Ahmed" userId="S::a.ahmed@nivel.nl::be086422-3964-409f-bb81-66cb0aa38c8c" providerId="AD" clId="Web-{F874F27A-9100-BD3E-98C4-16E997BDED66}" dt="2026-06-23T11:58:38.648" v="351"/>
        <pc:sldMkLst>
          <pc:docMk/>
          <pc:sldMk cId="538318145" sldId="2147482163"/>
        </pc:sldMkLst>
      </pc:sldChg>
      <pc:sldChg chg="addSp delSp modSp del modNotes">
        <pc:chgData name="Anam Ahmed" userId="S::a.ahmed@nivel.nl::be086422-3964-409f-bb81-66cb0aa38c8c" providerId="AD" clId="Web-{F874F27A-9100-BD3E-98C4-16E997BDED66}" dt="2026-06-23T12:50:51.383" v="510"/>
        <pc:sldMkLst>
          <pc:docMk/>
          <pc:sldMk cId="3983626124" sldId="2147482165"/>
        </pc:sldMkLst>
        <pc:spChg chg="mod">
          <ac:chgData name="Anam Ahmed" userId="S::a.ahmed@nivel.nl::be086422-3964-409f-bb81-66cb0aa38c8c" providerId="AD" clId="Web-{F874F27A-9100-BD3E-98C4-16E997BDED66}" dt="2026-06-23T12:39:17.293" v="440" actId="20577"/>
          <ac:spMkLst>
            <pc:docMk/>
            <pc:sldMk cId="3983626124" sldId="2147482165"/>
            <ac:spMk id="10" creationId="{3245FCEE-891E-C306-0AF5-5195F33884CD}"/>
          </ac:spMkLst>
        </pc:spChg>
        <pc:picChg chg="add del">
          <ac:chgData name="Anam Ahmed" userId="S::a.ahmed@nivel.nl::be086422-3964-409f-bb81-66cb0aa38c8c" providerId="AD" clId="Web-{F874F27A-9100-BD3E-98C4-16E997BDED66}" dt="2026-06-23T12:46:07.372" v="442"/>
          <ac:picMkLst>
            <pc:docMk/>
            <pc:sldMk cId="3983626124" sldId="2147482165"/>
            <ac:picMk id="2050" creationId="{62D0D4DB-522A-36AE-9752-A95C4861A6C4}"/>
          </ac:picMkLst>
        </pc:picChg>
      </pc:sldChg>
      <pc:sldChg chg="delSp modSp">
        <pc:chgData name="Anam Ahmed" userId="S::a.ahmed@nivel.nl::be086422-3964-409f-bb81-66cb0aa38c8c" providerId="AD" clId="Web-{F874F27A-9100-BD3E-98C4-16E997BDED66}" dt="2026-06-23T11:31:53.139" v="27"/>
        <pc:sldMkLst>
          <pc:docMk/>
          <pc:sldMk cId="4197586220" sldId="2147482166"/>
        </pc:sldMkLst>
        <pc:spChg chg="del mod">
          <ac:chgData name="Anam Ahmed" userId="S::a.ahmed@nivel.nl::be086422-3964-409f-bb81-66cb0aa38c8c" providerId="AD" clId="Web-{F874F27A-9100-BD3E-98C4-16E997BDED66}" dt="2026-06-23T11:31:53.139" v="27"/>
          <ac:spMkLst>
            <pc:docMk/>
            <pc:sldMk cId="4197586220" sldId="2147482166"/>
            <ac:spMk id="11" creationId="{4AEB552A-A448-EF72-677D-6A4036DB8805}"/>
          </ac:spMkLst>
        </pc:spChg>
      </pc:sldChg>
      <pc:sldChg chg="del">
        <pc:chgData name="Anam Ahmed" userId="S::a.ahmed@nivel.nl::be086422-3964-409f-bb81-66cb0aa38c8c" providerId="AD" clId="Web-{F874F27A-9100-BD3E-98C4-16E997BDED66}" dt="2026-06-23T11:39:42.872" v="138"/>
        <pc:sldMkLst>
          <pc:docMk/>
          <pc:sldMk cId="4268523644" sldId="2147482167"/>
        </pc:sldMkLst>
      </pc:sldChg>
      <pc:sldChg chg="addSp delSp modSp add ord replId">
        <pc:chgData name="Anam Ahmed" userId="S::a.ahmed@nivel.nl::be086422-3964-409f-bb81-66cb0aa38c8c" providerId="AD" clId="Web-{F874F27A-9100-BD3E-98C4-16E997BDED66}" dt="2026-06-23T11:33:27.613" v="42" actId="1076"/>
        <pc:sldMkLst>
          <pc:docMk/>
          <pc:sldMk cId="1607474063" sldId="2147482168"/>
        </pc:sldMkLst>
        <pc:spChg chg="add mod">
          <ac:chgData name="Anam Ahmed" userId="S::a.ahmed@nivel.nl::be086422-3964-409f-bb81-66cb0aa38c8c" providerId="AD" clId="Web-{F874F27A-9100-BD3E-98C4-16E997BDED66}" dt="2026-06-23T11:32:42.234" v="33"/>
          <ac:spMkLst>
            <pc:docMk/>
            <pc:sldMk cId="1607474063" sldId="2147482168"/>
            <ac:spMk id="3" creationId="{9D07F0A4-4985-CF6B-BE02-0FA5B52EB465}"/>
          </ac:spMkLst>
        </pc:spChg>
        <pc:spChg chg="add mod">
          <ac:chgData name="Anam Ahmed" userId="S::a.ahmed@nivel.nl::be086422-3964-409f-bb81-66cb0aa38c8c" providerId="AD" clId="Web-{F874F27A-9100-BD3E-98C4-16E997BDED66}" dt="2026-06-23T11:32:52.688" v="35" actId="1076"/>
          <ac:spMkLst>
            <pc:docMk/>
            <pc:sldMk cId="1607474063" sldId="2147482168"/>
            <ac:spMk id="5" creationId="{8F4C2C8F-CD07-9BD6-309B-36591B807EBB}"/>
          </ac:spMkLst>
        </pc:spChg>
        <pc:spChg chg="add mod">
          <ac:chgData name="Anam Ahmed" userId="S::a.ahmed@nivel.nl::be086422-3964-409f-bb81-66cb0aa38c8c" providerId="AD" clId="Web-{F874F27A-9100-BD3E-98C4-16E997BDED66}" dt="2026-06-23T11:33:13.128" v="37" actId="1076"/>
          <ac:spMkLst>
            <pc:docMk/>
            <pc:sldMk cId="1607474063" sldId="2147482168"/>
            <ac:spMk id="8" creationId="{6C832243-AA19-1FD1-16ED-DCEB19747918}"/>
          </ac:spMkLst>
        </pc:spChg>
        <pc:picChg chg="del">
          <ac:chgData name="Anam Ahmed" userId="S::a.ahmed@nivel.nl::be086422-3964-409f-bb81-66cb0aa38c8c" providerId="AD" clId="Web-{F874F27A-9100-BD3E-98C4-16E997BDED66}" dt="2026-06-23T11:32:18.328" v="30"/>
          <ac:picMkLst>
            <pc:docMk/>
            <pc:sldMk cId="1607474063" sldId="2147482168"/>
            <ac:picMk id="2" creationId="{A5575276-BC20-FE48-7AD4-D0D75EE1D64F}"/>
          </ac:picMkLst>
        </pc:picChg>
        <pc:picChg chg="add mod">
          <ac:chgData name="Anam Ahmed" userId="S::a.ahmed@nivel.nl::be086422-3964-409f-bb81-66cb0aa38c8c" providerId="AD" clId="Web-{F874F27A-9100-BD3E-98C4-16E997BDED66}" dt="2026-06-23T11:33:25.395" v="41" actId="1076"/>
          <ac:picMkLst>
            <pc:docMk/>
            <pc:sldMk cId="1607474063" sldId="2147482168"/>
            <ac:picMk id="10" creationId="{8328CEFA-02A8-168C-BE35-D159E2372FD5}"/>
          </ac:picMkLst>
        </pc:picChg>
        <pc:picChg chg="add mod">
          <ac:chgData name="Anam Ahmed" userId="S::a.ahmed@nivel.nl::be086422-3964-409f-bb81-66cb0aa38c8c" providerId="AD" clId="Web-{F874F27A-9100-BD3E-98C4-16E997BDED66}" dt="2026-06-23T11:33:27.613" v="42" actId="1076"/>
          <ac:picMkLst>
            <pc:docMk/>
            <pc:sldMk cId="1607474063" sldId="2147482168"/>
            <ac:picMk id="12" creationId="{F1F62E69-28DF-5D95-44A3-F95B53E18FB0}"/>
          </ac:picMkLst>
        </pc:picChg>
      </pc:sldChg>
      <pc:sldChg chg="addSp delSp modSp add replId">
        <pc:chgData name="Anam Ahmed" userId="S::a.ahmed@nivel.nl::be086422-3964-409f-bb81-66cb0aa38c8c" providerId="AD" clId="Web-{F874F27A-9100-BD3E-98C4-16E997BDED66}" dt="2026-06-23T11:37:06.643" v="87" actId="1076"/>
        <pc:sldMkLst>
          <pc:docMk/>
          <pc:sldMk cId="746202321" sldId="2147482169"/>
        </pc:sldMkLst>
        <pc:spChg chg="mod">
          <ac:chgData name="Anam Ahmed" userId="S::a.ahmed@nivel.nl::be086422-3964-409f-bb81-66cb0aa38c8c" providerId="AD" clId="Web-{F874F27A-9100-BD3E-98C4-16E997BDED66}" dt="2026-06-23T11:37:03.174" v="86" actId="1076"/>
          <ac:spMkLst>
            <pc:docMk/>
            <pc:sldMk cId="746202321" sldId="2147482169"/>
            <ac:spMk id="3" creationId="{45FD7AAE-3274-5538-C8B3-2EA45568AF62}"/>
          </ac:spMkLst>
        </pc:spChg>
        <pc:spChg chg="add mod">
          <ac:chgData name="Anam Ahmed" userId="S::a.ahmed@nivel.nl::be086422-3964-409f-bb81-66cb0aa38c8c" providerId="AD" clId="Web-{F874F27A-9100-BD3E-98C4-16E997BDED66}" dt="2026-06-23T11:36:55.439" v="83" actId="1076"/>
          <ac:spMkLst>
            <pc:docMk/>
            <pc:sldMk cId="746202321" sldId="2147482169"/>
            <ac:spMk id="4" creationId="{26C32E11-94A9-2983-5E2E-376B166D2251}"/>
          </ac:spMkLst>
        </pc:spChg>
        <pc:spChg chg="mod">
          <ac:chgData name="Anam Ahmed" userId="S::a.ahmed@nivel.nl::be086422-3964-409f-bb81-66cb0aa38c8c" providerId="AD" clId="Web-{F874F27A-9100-BD3E-98C4-16E997BDED66}" dt="2026-06-23T11:35:34.356" v="57" actId="20577"/>
          <ac:spMkLst>
            <pc:docMk/>
            <pc:sldMk cId="746202321" sldId="2147482169"/>
            <ac:spMk id="5" creationId="{96AC3D1F-1CAB-211C-61A9-82F3D0D78BCA}"/>
          </ac:spMkLst>
        </pc:spChg>
        <pc:spChg chg="add del mod">
          <ac:chgData name="Anam Ahmed" userId="S::a.ahmed@nivel.nl::be086422-3964-409f-bb81-66cb0aa38c8c" providerId="AD" clId="Web-{F874F27A-9100-BD3E-98C4-16E997BDED66}" dt="2026-06-23T11:36:17.531" v="73" actId="20577"/>
          <ac:spMkLst>
            <pc:docMk/>
            <pc:sldMk cId="746202321" sldId="2147482169"/>
            <ac:spMk id="8" creationId="{83BB81A2-6877-9921-EFAD-08A84C069E8A}"/>
          </ac:spMkLst>
        </pc:spChg>
        <pc:spChg chg="add mod">
          <ac:chgData name="Anam Ahmed" userId="S::a.ahmed@nivel.nl::be086422-3964-409f-bb81-66cb0aa38c8c" providerId="AD" clId="Web-{F874F27A-9100-BD3E-98C4-16E997BDED66}" dt="2026-06-23T11:36:45.314" v="82" actId="1076"/>
          <ac:spMkLst>
            <pc:docMk/>
            <pc:sldMk cId="746202321" sldId="2147482169"/>
            <ac:spMk id="9" creationId="{B3BD26E7-5FD7-C21D-15A4-88746B283686}"/>
          </ac:spMkLst>
        </pc:spChg>
        <pc:spChg chg="add mod">
          <ac:chgData name="Anam Ahmed" userId="S::a.ahmed@nivel.nl::be086422-3964-409f-bb81-66cb0aa38c8c" providerId="AD" clId="Web-{F874F27A-9100-BD3E-98C4-16E997BDED66}" dt="2026-06-23T11:37:06.643" v="87" actId="1076"/>
          <ac:spMkLst>
            <pc:docMk/>
            <pc:sldMk cId="746202321" sldId="2147482169"/>
            <ac:spMk id="13" creationId="{55DD0ACC-02D8-751C-A40F-672259020A73}"/>
          </ac:spMkLst>
        </pc:spChg>
        <pc:spChg chg="add mod">
          <ac:chgData name="Anam Ahmed" userId="S::a.ahmed@nivel.nl::be086422-3964-409f-bb81-66cb0aa38c8c" providerId="AD" clId="Web-{F874F27A-9100-BD3E-98C4-16E997BDED66}" dt="2026-06-23T11:37:00.955" v="84" actId="1076"/>
          <ac:spMkLst>
            <pc:docMk/>
            <pc:sldMk cId="746202321" sldId="2147482169"/>
            <ac:spMk id="15" creationId="{64F278D8-D1E0-F8D9-96D1-68AC6C724399}"/>
          </ac:spMkLst>
        </pc:spChg>
        <pc:spChg chg="add">
          <ac:chgData name="Anam Ahmed" userId="S::a.ahmed@nivel.nl::be086422-3964-409f-bb81-66cb0aa38c8c" providerId="AD" clId="Web-{F874F27A-9100-BD3E-98C4-16E997BDED66}" dt="2026-06-23T11:36:34.672" v="80"/>
          <ac:spMkLst>
            <pc:docMk/>
            <pc:sldMk cId="746202321" sldId="2147482169"/>
            <ac:spMk id="17" creationId="{0D10BEDF-AE8A-BAFA-02F8-380131209D17}"/>
          </ac:spMkLst>
        </pc:spChg>
        <pc:picChg chg="add del">
          <ac:chgData name="Anam Ahmed" userId="S::a.ahmed@nivel.nl::be086422-3964-409f-bb81-66cb0aa38c8c" providerId="AD" clId="Web-{F874F27A-9100-BD3E-98C4-16E997BDED66}" dt="2026-06-23T11:36:19.328" v="74"/>
          <ac:picMkLst>
            <pc:docMk/>
            <pc:sldMk cId="746202321" sldId="2147482169"/>
            <ac:picMk id="10" creationId="{50722930-E967-E609-9D95-7CEF2769E8C1}"/>
          </ac:picMkLst>
        </pc:picChg>
        <pc:picChg chg="add del">
          <ac:chgData name="Anam Ahmed" userId="S::a.ahmed@nivel.nl::be086422-3964-409f-bb81-66cb0aa38c8c" providerId="AD" clId="Web-{F874F27A-9100-BD3E-98C4-16E997BDED66}" dt="2026-06-23T11:36:20.062" v="75"/>
          <ac:picMkLst>
            <pc:docMk/>
            <pc:sldMk cId="746202321" sldId="2147482169"/>
            <ac:picMk id="12" creationId="{D9DFC9EF-9188-E44E-F6F0-04DD4763325D}"/>
          </ac:picMkLst>
        </pc:picChg>
      </pc:sldChg>
      <pc:sldChg chg="addSp delSp modSp add ord replId">
        <pc:chgData name="Anam Ahmed" userId="S::a.ahmed@nivel.nl::be086422-3964-409f-bb81-66cb0aa38c8c" providerId="AD" clId="Web-{F874F27A-9100-BD3E-98C4-16E997BDED66}" dt="2026-06-23T11:41:50.552" v="140" actId="20577"/>
        <pc:sldMkLst>
          <pc:docMk/>
          <pc:sldMk cId="3172746833" sldId="2147482170"/>
        </pc:sldMkLst>
        <pc:spChg chg="add mod">
          <ac:chgData name="Anam Ahmed" userId="S::a.ahmed@nivel.nl::be086422-3964-409f-bb81-66cb0aa38c8c" providerId="AD" clId="Web-{F874F27A-9100-BD3E-98C4-16E997BDED66}" dt="2026-06-23T11:41:50.552" v="140" actId="20577"/>
          <ac:spMkLst>
            <pc:docMk/>
            <pc:sldMk cId="3172746833" sldId="2147482170"/>
            <ac:spMk id="2" creationId="{1E98E7AE-E59E-7AA3-5627-0ABF5E973913}"/>
          </ac:spMkLst>
        </pc:spChg>
        <pc:spChg chg="mod">
          <ac:chgData name="Anam Ahmed" userId="S::a.ahmed@nivel.nl::be086422-3964-409f-bb81-66cb0aa38c8c" providerId="AD" clId="Web-{F874F27A-9100-BD3E-98C4-16E997BDED66}" dt="2026-06-23T11:39:12.682" v="131" actId="1076"/>
          <ac:spMkLst>
            <pc:docMk/>
            <pc:sldMk cId="3172746833" sldId="2147482170"/>
            <ac:spMk id="5" creationId="{9E739A4E-FBFB-3A5D-D5DC-D8DD03F72FE8}"/>
          </ac:spMkLst>
        </pc:spChg>
        <pc:spChg chg="mod">
          <ac:chgData name="Anam Ahmed" userId="S::a.ahmed@nivel.nl::be086422-3964-409f-bb81-66cb0aa38c8c" providerId="AD" clId="Web-{F874F27A-9100-BD3E-98C4-16E997BDED66}" dt="2026-06-23T11:41:48.223" v="139" actId="20577"/>
          <ac:spMkLst>
            <pc:docMk/>
            <pc:sldMk cId="3172746833" sldId="2147482170"/>
            <ac:spMk id="8" creationId="{4914512C-F3D7-445E-DE34-23FB4944F589}"/>
          </ac:spMkLst>
        </pc:spChg>
        <pc:picChg chg="del">
          <ac:chgData name="Anam Ahmed" userId="S::a.ahmed@nivel.nl::be086422-3964-409f-bb81-66cb0aa38c8c" providerId="AD" clId="Web-{F874F27A-9100-BD3E-98C4-16E997BDED66}" dt="2026-06-23T11:37:24.472" v="91"/>
          <ac:picMkLst>
            <pc:docMk/>
            <pc:sldMk cId="3172746833" sldId="2147482170"/>
            <ac:picMk id="10" creationId="{5D6A97BE-37EB-F1EE-D84A-EEE1594CD456}"/>
          </ac:picMkLst>
        </pc:picChg>
        <pc:picChg chg="del">
          <ac:chgData name="Anam Ahmed" userId="S::a.ahmed@nivel.nl::be086422-3964-409f-bb81-66cb0aa38c8c" providerId="AD" clId="Web-{F874F27A-9100-BD3E-98C4-16E997BDED66}" dt="2026-06-23T11:37:25.004" v="92"/>
          <ac:picMkLst>
            <pc:docMk/>
            <pc:sldMk cId="3172746833" sldId="2147482170"/>
            <ac:picMk id="12" creationId="{7DBC8A14-6CEF-C013-86E4-EB18E13D3812}"/>
          </ac:picMkLst>
        </pc:picChg>
      </pc:sldChg>
      <pc:sldChg chg="addSp delSp modSp add replId">
        <pc:chgData name="Anam Ahmed" userId="S::a.ahmed@nivel.nl::be086422-3964-409f-bb81-66cb0aa38c8c" providerId="AD" clId="Web-{F874F27A-9100-BD3E-98C4-16E997BDED66}" dt="2026-06-23T11:39:38.918" v="137"/>
        <pc:sldMkLst>
          <pc:docMk/>
          <pc:sldMk cId="584886250" sldId="2147482171"/>
        </pc:sldMkLst>
        <pc:spChg chg="del">
          <ac:chgData name="Anam Ahmed" userId="S::a.ahmed@nivel.nl::be086422-3964-409f-bb81-66cb0aa38c8c" providerId="AD" clId="Web-{F874F27A-9100-BD3E-98C4-16E997BDED66}" dt="2026-06-23T11:39:34.934" v="136"/>
          <ac:spMkLst>
            <pc:docMk/>
            <pc:sldMk cId="584886250" sldId="2147482171"/>
            <ac:spMk id="2" creationId="{46DC639D-65FA-BDA2-601B-A044EC12BC54}"/>
          </ac:spMkLst>
        </pc:spChg>
        <pc:spChg chg="mod">
          <ac:chgData name="Anam Ahmed" userId="S::a.ahmed@nivel.nl::be086422-3964-409f-bb81-66cb0aa38c8c" providerId="AD" clId="Web-{F874F27A-9100-BD3E-98C4-16E997BDED66}" dt="2026-06-23T11:39:30.761" v="134" actId="20577"/>
          <ac:spMkLst>
            <pc:docMk/>
            <pc:sldMk cId="584886250" sldId="2147482171"/>
            <ac:spMk id="5" creationId="{5FEDF6D3-EA54-95EF-5216-E4EA77DE6E96}"/>
          </ac:spMkLst>
        </pc:spChg>
        <pc:spChg chg="del">
          <ac:chgData name="Anam Ahmed" userId="S::a.ahmed@nivel.nl::be086422-3964-409f-bb81-66cb0aa38c8c" providerId="AD" clId="Web-{F874F27A-9100-BD3E-98C4-16E997BDED66}" dt="2026-06-23T11:39:33.449" v="135"/>
          <ac:spMkLst>
            <pc:docMk/>
            <pc:sldMk cId="584886250" sldId="2147482171"/>
            <ac:spMk id="8" creationId="{B4FF19CB-E5E0-7E97-8E81-E858B3648F04}"/>
          </ac:spMkLst>
        </pc:spChg>
        <pc:picChg chg="add">
          <ac:chgData name="Anam Ahmed" userId="S::a.ahmed@nivel.nl::be086422-3964-409f-bb81-66cb0aa38c8c" providerId="AD" clId="Web-{F874F27A-9100-BD3E-98C4-16E997BDED66}" dt="2026-06-23T11:39:38.918" v="137"/>
          <ac:picMkLst>
            <pc:docMk/>
            <pc:sldMk cId="584886250" sldId="2147482171"/>
            <ac:picMk id="7" creationId="{EB351C85-48D4-F1EB-CCB1-A12DF876D071}"/>
          </ac:picMkLst>
        </pc:picChg>
      </pc:sldChg>
      <pc:sldChg chg="delSp modSp add ord replId">
        <pc:chgData name="Anam Ahmed" userId="S::a.ahmed@nivel.nl::be086422-3964-409f-bb81-66cb0aa38c8c" providerId="AD" clId="Web-{F874F27A-9100-BD3E-98C4-16E997BDED66}" dt="2026-06-23T11:43:27.292" v="169" actId="20577"/>
        <pc:sldMkLst>
          <pc:docMk/>
          <pc:sldMk cId="2223064185" sldId="2147482172"/>
        </pc:sldMkLst>
        <pc:spChg chg="del">
          <ac:chgData name="Anam Ahmed" userId="S::a.ahmed@nivel.nl::be086422-3964-409f-bb81-66cb0aa38c8c" providerId="AD" clId="Web-{F874F27A-9100-BD3E-98C4-16E997BDED66}" dt="2026-06-23T11:43:06.432" v="155"/>
          <ac:spMkLst>
            <pc:docMk/>
            <pc:sldMk cId="2223064185" sldId="2147482172"/>
            <ac:spMk id="2" creationId="{F5537015-DC71-6E6A-409B-2C22BDCB40FF}"/>
          </ac:spMkLst>
        </pc:spChg>
        <pc:spChg chg="mod">
          <ac:chgData name="Anam Ahmed" userId="S::a.ahmed@nivel.nl::be086422-3964-409f-bb81-66cb0aa38c8c" providerId="AD" clId="Web-{F874F27A-9100-BD3E-98C4-16E997BDED66}" dt="2026-06-23T11:42:16.006" v="154" actId="14100"/>
          <ac:spMkLst>
            <pc:docMk/>
            <pc:sldMk cId="2223064185" sldId="2147482172"/>
            <ac:spMk id="5" creationId="{F474E594-92E8-B1AD-5351-5EC94A2E6E69}"/>
          </ac:spMkLst>
        </pc:spChg>
        <pc:spChg chg="mod">
          <ac:chgData name="Anam Ahmed" userId="S::a.ahmed@nivel.nl::be086422-3964-409f-bb81-66cb0aa38c8c" providerId="AD" clId="Web-{F874F27A-9100-BD3E-98C4-16E997BDED66}" dt="2026-06-23T11:43:27.292" v="169" actId="20577"/>
          <ac:spMkLst>
            <pc:docMk/>
            <pc:sldMk cId="2223064185" sldId="2147482172"/>
            <ac:spMk id="8" creationId="{411B68FF-5E7E-B760-3F8B-F4B400670278}"/>
          </ac:spMkLst>
        </pc:spChg>
      </pc:sldChg>
      <pc:sldChg chg="modSp add replId">
        <pc:chgData name="Anam Ahmed" userId="S::a.ahmed@nivel.nl::be086422-3964-409f-bb81-66cb0aa38c8c" providerId="AD" clId="Web-{F874F27A-9100-BD3E-98C4-16E997BDED66}" dt="2026-06-23T11:43:53.154" v="193" actId="20577"/>
        <pc:sldMkLst>
          <pc:docMk/>
          <pc:sldMk cId="2012880589" sldId="2147482173"/>
        </pc:sldMkLst>
        <pc:spChg chg="mod">
          <ac:chgData name="Anam Ahmed" userId="S::a.ahmed@nivel.nl::be086422-3964-409f-bb81-66cb0aa38c8c" providerId="AD" clId="Web-{F874F27A-9100-BD3E-98C4-16E997BDED66}" dt="2026-06-23T11:43:46.169" v="191" actId="20577"/>
          <ac:spMkLst>
            <pc:docMk/>
            <pc:sldMk cId="2012880589" sldId="2147482173"/>
            <ac:spMk id="5" creationId="{A9B2BCF3-A974-DB41-0338-2490B55244F2}"/>
          </ac:spMkLst>
        </pc:spChg>
        <pc:spChg chg="mod">
          <ac:chgData name="Anam Ahmed" userId="S::a.ahmed@nivel.nl::be086422-3964-409f-bb81-66cb0aa38c8c" providerId="AD" clId="Web-{F874F27A-9100-BD3E-98C4-16E997BDED66}" dt="2026-06-23T11:43:53.154" v="193" actId="20577"/>
          <ac:spMkLst>
            <pc:docMk/>
            <pc:sldMk cId="2012880589" sldId="2147482173"/>
            <ac:spMk id="8" creationId="{0739E868-5F3A-F592-562A-87888CCAA510}"/>
          </ac:spMkLst>
        </pc:spChg>
      </pc:sldChg>
      <pc:sldChg chg="modSp add ord replId">
        <pc:chgData name="Anam Ahmed" userId="S::a.ahmed@nivel.nl::be086422-3964-409f-bb81-66cb0aa38c8c" providerId="AD" clId="Web-{F874F27A-9100-BD3E-98C4-16E997BDED66}" dt="2026-06-23T11:44:38.875" v="223" actId="20577"/>
        <pc:sldMkLst>
          <pc:docMk/>
          <pc:sldMk cId="3980960752" sldId="2147482174"/>
        </pc:sldMkLst>
        <pc:spChg chg="mod">
          <ac:chgData name="Anam Ahmed" userId="S::a.ahmed@nivel.nl::be086422-3964-409f-bb81-66cb0aa38c8c" providerId="AD" clId="Web-{F874F27A-9100-BD3E-98C4-16E997BDED66}" dt="2026-06-23T11:44:21.468" v="209" actId="20577"/>
          <ac:spMkLst>
            <pc:docMk/>
            <pc:sldMk cId="3980960752" sldId="2147482174"/>
            <ac:spMk id="5" creationId="{F40435FB-9974-BFEF-C43E-BB3AF4330753}"/>
          </ac:spMkLst>
        </pc:spChg>
        <pc:spChg chg="mod">
          <ac:chgData name="Anam Ahmed" userId="S::a.ahmed@nivel.nl::be086422-3964-409f-bb81-66cb0aa38c8c" providerId="AD" clId="Web-{F874F27A-9100-BD3E-98C4-16E997BDED66}" dt="2026-06-23T11:44:38.875" v="223" actId="20577"/>
          <ac:spMkLst>
            <pc:docMk/>
            <pc:sldMk cId="3980960752" sldId="2147482174"/>
            <ac:spMk id="8" creationId="{6DEA54F8-1323-0DE4-DE07-35EF1CCC0993}"/>
          </ac:spMkLst>
        </pc:spChg>
      </pc:sldChg>
      <pc:sldChg chg="addSp delSp modSp add replId">
        <pc:chgData name="Anam Ahmed" userId="S::a.ahmed@nivel.nl::be086422-3964-409f-bb81-66cb0aa38c8c" providerId="AD" clId="Web-{F874F27A-9100-BD3E-98C4-16E997BDED66}" dt="2026-06-23T11:46:36.258" v="272" actId="1076"/>
        <pc:sldMkLst>
          <pc:docMk/>
          <pc:sldMk cId="4103617663" sldId="2147482175"/>
        </pc:sldMkLst>
        <pc:spChg chg="mod">
          <ac:chgData name="Anam Ahmed" userId="S::a.ahmed@nivel.nl::be086422-3964-409f-bb81-66cb0aa38c8c" providerId="AD" clId="Web-{F874F27A-9100-BD3E-98C4-16E997BDED66}" dt="2026-06-23T11:45:34.193" v="254" actId="14100"/>
          <ac:spMkLst>
            <pc:docMk/>
            <pc:sldMk cId="4103617663" sldId="2147482175"/>
            <ac:spMk id="3" creationId="{FF81FB1D-DA77-ED9F-9CDB-A4DB06EBB814}"/>
          </ac:spMkLst>
        </pc:spChg>
        <pc:spChg chg="mod">
          <ac:chgData name="Anam Ahmed" userId="S::a.ahmed@nivel.nl::be086422-3964-409f-bb81-66cb0aa38c8c" providerId="AD" clId="Web-{F874F27A-9100-BD3E-98C4-16E997BDED66}" dt="2026-06-23T11:44:59.252" v="236" actId="20577"/>
          <ac:spMkLst>
            <pc:docMk/>
            <pc:sldMk cId="4103617663" sldId="2147482175"/>
            <ac:spMk id="5" creationId="{269A13C4-29BA-23B4-67DF-2DEF76414B71}"/>
          </ac:spMkLst>
        </pc:spChg>
        <pc:spChg chg="mod">
          <ac:chgData name="Anam Ahmed" userId="S::a.ahmed@nivel.nl::be086422-3964-409f-bb81-66cb0aa38c8c" providerId="AD" clId="Web-{F874F27A-9100-BD3E-98C4-16E997BDED66}" dt="2026-06-23T11:45:42.489" v="259" actId="1076"/>
          <ac:spMkLst>
            <pc:docMk/>
            <pc:sldMk cId="4103617663" sldId="2147482175"/>
            <ac:spMk id="6" creationId="{857A1FC9-8A02-0382-9A88-DE3B9BC226F8}"/>
          </ac:spMkLst>
        </pc:spChg>
        <pc:spChg chg="del">
          <ac:chgData name="Anam Ahmed" userId="S::a.ahmed@nivel.nl::be086422-3964-409f-bb81-66cb0aa38c8c" providerId="AD" clId="Web-{F874F27A-9100-BD3E-98C4-16E997BDED66}" dt="2026-06-23T11:45:11.081" v="239"/>
          <ac:spMkLst>
            <pc:docMk/>
            <pc:sldMk cId="4103617663" sldId="2147482175"/>
            <ac:spMk id="8" creationId="{841944BB-2141-9F94-8DF8-B8D2927A73C0}"/>
          </ac:spMkLst>
        </pc:spChg>
        <pc:spChg chg="mod">
          <ac:chgData name="Anam Ahmed" userId="S::a.ahmed@nivel.nl::be086422-3964-409f-bb81-66cb0aa38c8c" providerId="AD" clId="Web-{F874F27A-9100-BD3E-98C4-16E997BDED66}" dt="2026-06-23T11:46:32.055" v="271" actId="1076"/>
          <ac:spMkLst>
            <pc:docMk/>
            <pc:sldMk cId="4103617663" sldId="2147482175"/>
            <ac:spMk id="10" creationId="{63084B1A-C988-FDA5-4752-50A64095EA01}"/>
          </ac:spMkLst>
        </pc:spChg>
        <pc:spChg chg="mod">
          <ac:chgData name="Anam Ahmed" userId="S::a.ahmed@nivel.nl::be086422-3964-409f-bb81-66cb0aa38c8c" providerId="AD" clId="Web-{F874F27A-9100-BD3E-98C4-16E997BDED66}" dt="2026-06-23T11:46:15.491" v="269" actId="1076"/>
          <ac:spMkLst>
            <pc:docMk/>
            <pc:sldMk cId="4103617663" sldId="2147482175"/>
            <ac:spMk id="11" creationId="{3B7FFFC2-0375-8051-7F88-FF22BED16E36}"/>
          </ac:spMkLst>
        </pc:spChg>
        <pc:spChg chg="add mod">
          <ac:chgData name="Anam Ahmed" userId="S::a.ahmed@nivel.nl::be086422-3964-409f-bb81-66cb0aa38c8c" providerId="AD" clId="Web-{F874F27A-9100-BD3E-98C4-16E997BDED66}" dt="2026-06-23T11:46:36.258" v="272" actId="1076"/>
          <ac:spMkLst>
            <pc:docMk/>
            <pc:sldMk cId="4103617663" sldId="2147482175"/>
            <ac:spMk id="17" creationId="{0A0C61A9-E0D0-95AA-0F11-98D7E3A1EE05}"/>
          </ac:spMkLst>
        </pc:spChg>
        <pc:grpChg chg="add mod">
          <ac:chgData name="Anam Ahmed" userId="S::a.ahmed@nivel.nl::be086422-3964-409f-bb81-66cb0aa38c8c" providerId="AD" clId="Web-{F874F27A-9100-BD3E-98C4-16E997BDED66}" dt="2026-06-23T11:46:01.037" v="268" actId="1076"/>
          <ac:grpSpMkLst>
            <pc:docMk/>
            <pc:sldMk cId="4103617663" sldId="2147482175"/>
            <ac:grpSpMk id="15" creationId="{BB3E0A10-549D-FA4C-9D9C-8FE2E97FDE4F}"/>
          </ac:grpSpMkLst>
        </pc:grpChg>
        <pc:picChg chg="add mod">
          <ac:chgData name="Anam Ahmed" userId="S::a.ahmed@nivel.nl::be086422-3964-409f-bb81-66cb0aa38c8c" providerId="AD" clId="Web-{F874F27A-9100-BD3E-98C4-16E997BDED66}" dt="2026-06-23T11:45:51.349" v="267" actId="1076"/>
          <ac:picMkLst>
            <pc:docMk/>
            <pc:sldMk cId="4103617663" sldId="2147482175"/>
            <ac:picMk id="4" creationId="{87CD9E5A-FDB5-869F-0249-84FD64F908E1}"/>
          </ac:picMkLst>
        </pc:picChg>
      </pc:sldChg>
      <pc:sldChg chg="modSp add ord replId">
        <pc:chgData name="Anam Ahmed" userId="S::a.ahmed@nivel.nl::be086422-3964-409f-bb81-66cb0aa38c8c" providerId="AD" clId="Web-{F874F27A-9100-BD3E-98C4-16E997BDED66}" dt="2026-06-23T11:48:11.545" v="285" actId="20577"/>
        <pc:sldMkLst>
          <pc:docMk/>
          <pc:sldMk cId="2456525625" sldId="2147482176"/>
        </pc:sldMkLst>
        <pc:spChg chg="mod">
          <ac:chgData name="Anam Ahmed" userId="S::a.ahmed@nivel.nl::be086422-3964-409f-bb81-66cb0aa38c8c" providerId="AD" clId="Web-{F874F27A-9100-BD3E-98C4-16E997BDED66}" dt="2026-06-23T11:47:57.857" v="278" actId="20577"/>
          <ac:spMkLst>
            <pc:docMk/>
            <pc:sldMk cId="2456525625" sldId="2147482176"/>
            <ac:spMk id="5" creationId="{B8110F86-868D-AAC5-EBB3-BEE9A47B3C16}"/>
          </ac:spMkLst>
        </pc:spChg>
        <pc:spChg chg="mod">
          <ac:chgData name="Anam Ahmed" userId="S::a.ahmed@nivel.nl::be086422-3964-409f-bb81-66cb0aa38c8c" providerId="AD" clId="Web-{F874F27A-9100-BD3E-98C4-16E997BDED66}" dt="2026-06-23T11:48:11.545" v="285" actId="20577"/>
          <ac:spMkLst>
            <pc:docMk/>
            <pc:sldMk cId="2456525625" sldId="2147482176"/>
            <ac:spMk id="8" creationId="{7B827100-B5D9-D10C-49DA-076D553B81E7}"/>
          </ac:spMkLst>
        </pc:spChg>
      </pc:sldChg>
      <pc:sldChg chg="addSp delSp modSp add replId">
        <pc:chgData name="Anam Ahmed" userId="S::a.ahmed@nivel.nl::be086422-3964-409f-bb81-66cb0aa38c8c" providerId="AD" clId="Web-{F874F27A-9100-BD3E-98C4-16E997BDED66}" dt="2026-06-23T11:48:46.110" v="305"/>
        <pc:sldMkLst>
          <pc:docMk/>
          <pc:sldMk cId="2397805957" sldId="2147482177"/>
        </pc:sldMkLst>
        <pc:spChg chg="add del">
          <ac:chgData name="Anam Ahmed" userId="S::a.ahmed@nivel.nl::be086422-3964-409f-bb81-66cb0aa38c8c" providerId="AD" clId="Web-{F874F27A-9100-BD3E-98C4-16E997BDED66}" dt="2026-06-23T11:48:45.235" v="304"/>
          <ac:spMkLst>
            <pc:docMk/>
            <pc:sldMk cId="2397805957" sldId="2147482177"/>
            <ac:spMk id="3" creationId="{441EEC93-1B65-6E7A-DE84-BE0234E1C7E6}"/>
          </ac:spMkLst>
        </pc:spChg>
        <pc:spChg chg="mod">
          <ac:chgData name="Anam Ahmed" userId="S::a.ahmed@nivel.nl::be086422-3964-409f-bb81-66cb0aa38c8c" providerId="AD" clId="Web-{F874F27A-9100-BD3E-98C4-16E997BDED66}" dt="2026-06-23T11:48:25.406" v="296" actId="20577"/>
          <ac:spMkLst>
            <pc:docMk/>
            <pc:sldMk cId="2397805957" sldId="2147482177"/>
            <ac:spMk id="5" creationId="{09EAE015-3E07-9AF6-275A-17ED02CE8A59}"/>
          </ac:spMkLst>
        </pc:spChg>
        <pc:spChg chg="mod">
          <ac:chgData name="Anam Ahmed" userId="S::a.ahmed@nivel.nl::be086422-3964-409f-bb81-66cb0aa38c8c" providerId="AD" clId="Web-{F874F27A-9100-BD3E-98C4-16E997BDED66}" dt="2026-06-23T11:48:36.688" v="302" actId="20577"/>
          <ac:spMkLst>
            <pc:docMk/>
            <pc:sldMk cId="2397805957" sldId="2147482177"/>
            <ac:spMk id="8" creationId="{FF352121-1668-93DB-2C7B-FF7E234ACBD4}"/>
          </ac:spMkLst>
        </pc:spChg>
        <pc:picChg chg="add">
          <ac:chgData name="Anam Ahmed" userId="S::a.ahmed@nivel.nl::be086422-3964-409f-bb81-66cb0aa38c8c" providerId="AD" clId="Web-{F874F27A-9100-BD3E-98C4-16E997BDED66}" dt="2026-06-23T11:48:46.110" v="305"/>
          <ac:picMkLst>
            <pc:docMk/>
            <pc:sldMk cId="2397805957" sldId="2147482177"/>
            <ac:picMk id="4" creationId="{96ACAB37-168D-0417-8F30-F01AEE051A40}"/>
          </ac:picMkLst>
        </pc:picChg>
      </pc:sldChg>
      <pc:sldChg chg="modSp add ord replId">
        <pc:chgData name="Anam Ahmed" userId="S::a.ahmed@nivel.nl::be086422-3964-409f-bb81-66cb0aa38c8c" providerId="AD" clId="Web-{F874F27A-9100-BD3E-98C4-16E997BDED66}" dt="2026-06-23T11:49:26.425" v="328" actId="20577"/>
        <pc:sldMkLst>
          <pc:docMk/>
          <pc:sldMk cId="732135776" sldId="2147482178"/>
        </pc:sldMkLst>
        <pc:spChg chg="mod">
          <ac:chgData name="Anam Ahmed" userId="S::a.ahmed@nivel.nl::be086422-3964-409f-bb81-66cb0aa38c8c" providerId="AD" clId="Web-{F874F27A-9100-BD3E-98C4-16E997BDED66}" dt="2026-06-23T11:49:02.033" v="317" actId="20577"/>
          <ac:spMkLst>
            <pc:docMk/>
            <pc:sldMk cId="732135776" sldId="2147482178"/>
            <ac:spMk id="5" creationId="{D715091B-C235-938A-DA64-F748B8E8CEB8}"/>
          </ac:spMkLst>
        </pc:spChg>
        <pc:spChg chg="mod">
          <ac:chgData name="Anam Ahmed" userId="S::a.ahmed@nivel.nl::be086422-3964-409f-bb81-66cb0aa38c8c" providerId="AD" clId="Web-{F874F27A-9100-BD3E-98C4-16E997BDED66}" dt="2026-06-23T11:49:26.425" v="328" actId="20577"/>
          <ac:spMkLst>
            <pc:docMk/>
            <pc:sldMk cId="732135776" sldId="2147482178"/>
            <ac:spMk id="8" creationId="{F019C9C2-76B2-3230-B008-49BEF1FE79FD}"/>
          </ac:spMkLst>
        </pc:spChg>
      </pc:sldChg>
      <pc:sldChg chg="modSp add replId">
        <pc:chgData name="Anam Ahmed" userId="S::a.ahmed@nivel.nl::be086422-3964-409f-bb81-66cb0aa38c8c" providerId="AD" clId="Web-{F874F27A-9100-BD3E-98C4-16E997BDED66}" dt="2026-06-23T11:54:33.961" v="349" actId="20577"/>
        <pc:sldMkLst>
          <pc:docMk/>
          <pc:sldMk cId="3759992316" sldId="2147482179"/>
        </pc:sldMkLst>
        <pc:spChg chg="mod">
          <ac:chgData name="Anam Ahmed" userId="S::a.ahmed@nivel.nl::be086422-3964-409f-bb81-66cb0aa38c8c" providerId="AD" clId="Web-{F874F27A-9100-BD3E-98C4-16E997BDED66}" dt="2026-06-23T11:54:16.538" v="337" actId="20577"/>
          <ac:spMkLst>
            <pc:docMk/>
            <pc:sldMk cId="3759992316" sldId="2147482179"/>
            <ac:spMk id="5" creationId="{04912DB3-B055-1D29-E724-B314389F400B}"/>
          </ac:spMkLst>
        </pc:spChg>
        <pc:spChg chg="mod">
          <ac:chgData name="Anam Ahmed" userId="S::a.ahmed@nivel.nl::be086422-3964-409f-bb81-66cb0aa38c8c" providerId="AD" clId="Web-{F874F27A-9100-BD3E-98C4-16E997BDED66}" dt="2026-06-23T11:54:33.961" v="349" actId="20577"/>
          <ac:spMkLst>
            <pc:docMk/>
            <pc:sldMk cId="3759992316" sldId="2147482179"/>
            <ac:spMk id="8" creationId="{FF72A0F6-AFEE-C5FC-110B-CEB66B80F7EE}"/>
          </ac:spMkLst>
        </pc:spChg>
      </pc:sldChg>
      <pc:sldChg chg="delSp modSp add replId">
        <pc:chgData name="Anam Ahmed" userId="S::a.ahmed@nivel.nl::be086422-3964-409f-bb81-66cb0aa38c8c" providerId="AD" clId="Web-{F874F27A-9100-BD3E-98C4-16E997BDED66}" dt="2026-06-23T12:50:21.303" v="508" actId="20577"/>
        <pc:sldMkLst>
          <pc:docMk/>
          <pc:sldMk cId="1568773949" sldId="2147482180"/>
        </pc:sldMkLst>
        <pc:spChg chg="mod">
          <ac:chgData name="Anam Ahmed" userId="S::a.ahmed@nivel.nl::be086422-3964-409f-bb81-66cb0aa38c8c" providerId="AD" clId="Web-{F874F27A-9100-BD3E-98C4-16E997BDED66}" dt="2026-06-23T12:50:21.303" v="508" actId="20577"/>
          <ac:spMkLst>
            <pc:docMk/>
            <pc:sldMk cId="1568773949" sldId="2147482180"/>
            <ac:spMk id="10" creationId="{56F5C0C3-595D-DF00-E9DC-45DE4CA9A31F}"/>
          </ac:spMkLst>
        </pc:spChg>
        <pc:picChg chg="del">
          <ac:chgData name="Anam Ahmed" userId="S::a.ahmed@nivel.nl::be086422-3964-409f-bb81-66cb0aa38c8c" providerId="AD" clId="Web-{F874F27A-9100-BD3E-98C4-16E997BDED66}" dt="2026-06-23T12:46:11.669" v="444"/>
          <ac:picMkLst>
            <pc:docMk/>
            <pc:sldMk cId="1568773949" sldId="2147482180"/>
            <ac:picMk id="2050" creationId="{CDB6F65E-5C00-3BF9-0426-A98BF86736E1}"/>
          </ac:picMkLst>
        </pc:picChg>
      </pc:sldChg>
      <pc:sldChg chg="modSp add mod ord replId modShow modNotes">
        <pc:chgData name="Anam Ahmed" userId="S::a.ahmed@nivel.nl::be086422-3964-409f-bb81-66cb0aa38c8c" providerId="AD" clId="Web-{F874F27A-9100-BD3E-98C4-16E997BDED66}" dt="2026-06-23T13:11:25.508" v="661"/>
        <pc:sldMkLst>
          <pc:docMk/>
          <pc:sldMk cId="2594129944" sldId="2147482181"/>
        </pc:sldMkLst>
        <pc:spChg chg="mod">
          <ac:chgData name="Anam Ahmed" userId="S::a.ahmed@nivel.nl::be086422-3964-409f-bb81-66cb0aa38c8c" providerId="AD" clId="Web-{F874F27A-9100-BD3E-98C4-16E997BDED66}" dt="2026-06-23T12:52:16.542" v="573" actId="20577"/>
          <ac:spMkLst>
            <pc:docMk/>
            <pc:sldMk cId="2594129944" sldId="2147482181"/>
            <ac:spMk id="10" creationId="{6E0135E7-B5C0-06A3-A9F0-F9E61F1B2EDB}"/>
          </ac:spMkLst>
        </pc:spChg>
      </pc:sldChg>
    </pc:docChg>
  </pc:docChgLst>
  <pc:docChgLst>
    <pc:chgData name="Berg, Bellis van den" userId="S::b.vandenberg_vilans.nl#ext#@stichtingnivel.onmicrosoft.com::049b3b98-4c41-4e97-8a4f-07bd5dae644a" providerId="AD" clId="Web-{F7F00059-9316-A817-526D-550995E41C9A}"/>
    <pc:docChg chg="modSld">
      <pc:chgData name="Berg, Bellis van den" userId="S::b.vandenberg_vilans.nl#ext#@stichtingnivel.onmicrosoft.com::049b3b98-4c41-4e97-8a4f-07bd5dae644a" providerId="AD" clId="Web-{F7F00059-9316-A817-526D-550995E41C9A}" dt="2026-06-19T12:54:47.274" v="71" actId="20577"/>
      <pc:docMkLst>
        <pc:docMk/>
      </pc:docMkLst>
      <pc:sldChg chg="modSp">
        <pc:chgData name="Berg, Bellis van den" userId="S::b.vandenberg_vilans.nl#ext#@stichtingnivel.onmicrosoft.com::049b3b98-4c41-4e97-8a4f-07bd5dae644a" providerId="AD" clId="Web-{F7F00059-9316-A817-526D-550995E41C9A}" dt="2026-06-19T12:54:20.148" v="67" actId="20577"/>
        <pc:sldMkLst>
          <pc:docMk/>
          <pc:sldMk cId="3272115640" sldId="2147482159"/>
        </pc:sldMkLst>
        <pc:spChg chg="mod">
          <ac:chgData name="Berg, Bellis van den" userId="S::b.vandenberg_vilans.nl#ext#@stichtingnivel.onmicrosoft.com::049b3b98-4c41-4e97-8a4f-07bd5dae644a" providerId="AD" clId="Web-{F7F00059-9316-A817-526D-550995E41C9A}" dt="2026-06-19T12:54:20.148" v="67" actId="20577"/>
          <ac:spMkLst>
            <pc:docMk/>
            <pc:sldMk cId="3272115640" sldId="2147482159"/>
            <ac:spMk id="2" creationId="{9E481DBE-0210-0A6E-D11E-EC3E245BED49}"/>
          </ac:spMkLst>
        </pc:spChg>
        <pc:spChg chg="mod">
          <ac:chgData name="Berg, Bellis van den" userId="S::b.vandenberg_vilans.nl#ext#@stichtingnivel.onmicrosoft.com::049b3b98-4c41-4e97-8a4f-07bd5dae644a" providerId="AD" clId="Web-{F7F00059-9316-A817-526D-550995E41C9A}" dt="2026-06-19T12:52:58.348" v="3" actId="20577"/>
          <ac:spMkLst>
            <pc:docMk/>
            <pc:sldMk cId="3272115640" sldId="2147482159"/>
            <ac:spMk id="4" creationId="{4FD7EC24-5BAE-6D26-63DF-31BD8C78DB49}"/>
          </ac:spMkLst>
        </pc:spChg>
      </pc:sldChg>
      <pc:sldChg chg="modSp">
        <pc:chgData name="Berg, Bellis van den" userId="S::b.vandenberg_vilans.nl#ext#@stichtingnivel.onmicrosoft.com::049b3b98-4c41-4e97-8a4f-07bd5dae644a" providerId="AD" clId="Web-{F7F00059-9316-A817-526D-550995E41C9A}" dt="2026-06-19T12:54:47.274" v="71" actId="20577"/>
        <pc:sldMkLst>
          <pc:docMk/>
          <pc:sldMk cId="2854854595" sldId="2147482161"/>
        </pc:sldMkLst>
        <pc:spChg chg="mod">
          <ac:chgData name="Berg, Bellis van den" userId="S::b.vandenberg_vilans.nl#ext#@stichtingnivel.onmicrosoft.com::049b3b98-4c41-4e97-8a4f-07bd5dae644a" providerId="AD" clId="Web-{F7F00059-9316-A817-526D-550995E41C9A}" dt="2026-06-19T12:54:47.274" v="71" actId="20577"/>
          <ac:spMkLst>
            <pc:docMk/>
            <pc:sldMk cId="2854854595" sldId="2147482161"/>
            <ac:spMk id="7" creationId="{821E64BF-2FF0-1899-4A18-BA363C34CE66}"/>
          </ac:spMkLst>
        </pc:spChg>
      </pc:sldChg>
    </pc:docChg>
  </pc:docChgLst>
  <pc:docChgLst>
    <pc:chgData name="Britt Beerman" userId="S::b.beerman@nivel.nl::96f8c502-c5ba-4df6-91af-40dc75f0d715" providerId="AD" clId="Web-{7B6142E9-49BC-12E9-50A6-6648FAE033EB}"/>
    <pc:docChg chg="delSld modSld">
      <pc:chgData name="Britt Beerman" userId="S::b.beerman@nivel.nl::96f8c502-c5ba-4df6-91af-40dc75f0d715" providerId="AD" clId="Web-{7B6142E9-49BC-12E9-50A6-6648FAE033EB}" dt="2026-06-23T13:49:48.375" v="38"/>
      <pc:docMkLst>
        <pc:docMk/>
      </pc:docMkLst>
      <pc:sldChg chg="addSp delSp modSp modNotes">
        <pc:chgData name="Britt Beerman" userId="S::b.beerman@nivel.nl::96f8c502-c5ba-4df6-91af-40dc75f0d715" providerId="AD" clId="Web-{7B6142E9-49BC-12E9-50A6-6648FAE033EB}" dt="2026-06-23T11:32:34.413" v="6"/>
        <pc:sldMkLst>
          <pc:docMk/>
          <pc:sldMk cId="1095269996" sldId="2147482091"/>
        </pc:sldMkLst>
        <pc:picChg chg="add mod">
          <ac:chgData name="Britt Beerman" userId="S::b.beerman@nivel.nl::96f8c502-c5ba-4df6-91af-40dc75f0d715" providerId="AD" clId="Web-{7B6142E9-49BC-12E9-50A6-6648FAE033EB}" dt="2026-06-23T11:32:13.005" v="4" actId="1076"/>
          <ac:picMkLst>
            <pc:docMk/>
            <pc:sldMk cId="1095269996" sldId="2147482091"/>
            <ac:picMk id="12" creationId="{E617FB0F-4E77-9A7E-685D-F8BE10675DC9}"/>
          </ac:picMkLst>
        </pc:picChg>
        <pc:picChg chg="del">
          <ac:chgData name="Britt Beerman" userId="S::b.beerman@nivel.nl::96f8c502-c5ba-4df6-91af-40dc75f0d715" providerId="AD" clId="Web-{7B6142E9-49BC-12E9-50A6-6648FAE033EB}" dt="2026-06-23T11:31:08.938" v="1"/>
          <ac:picMkLst>
            <pc:docMk/>
            <pc:sldMk cId="1095269996" sldId="2147482091"/>
            <ac:picMk id="22" creationId="{B49E9848-FEA1-8E72-7C3C-029802F00213}"/>
          </ac:picMkLst>
        </pc:picChg>
      </pc:sldChg>
      <pc:sldChg chg="modSp">
        <pc:chgData name="Britt Beerman" userId="S::b.beerman@nivel.nl::96f8c502-c5ba-4df6-91af-40dc75f0d715" providerId="AD" clId="Web-{7B6142E9-49BC-12E9-50A6-6648FAE033EB}" dt="2026-06-23T11:45:01.949" v="29"/>
        <pc:sldMkLst>
          <pc:docMk/>
          <pc:sldMk cId="2895522358" sldId="2147482093"/>
        </pc:sldMkLst>
        <pc:graphicFrameChg chg="mod modGraphic">
          <ac:chgData name="Britt Beerman" userId="S::b.beerman@nivel.nl::96f8c502-c5ba-4df6-91af-40dc75f0d715" providerId="AD" clId="Web-{7B6142E9-49BC-12E9-50A6-6648FAE033EB}" dt="2026-06-23T11:45:01.949" v="29"/>
          <ac:graphicFrameMkLst>
            <pc:docMk/>
            <pc:sldMk cId="2895522358" sldId="2147482093"/>
            <ac:graphicFrameMk id="8" creationId="{507DF56E-6FD7-F687-4B99-8C20B4C7CBAE}"/>
          </ac:graphicFrameMkLst>
        </pc:graphicFrameChg>
      </pc:sldChg>
      <pc:sldChg chg="del">
        <pc:chgData name="Britt Beerman" userId="S::b.beerman@nivel.nl::96f8c502-c5ba-4df6-91af-40dc75f0d715" providerId="AD" clId="Web-{7B6142E9-49BC-12E9-50A6-6648FAE033EB}" dt="2026-06-23T11:31:04.594" v="0"/>
        <pc:sldMkLst>
          <pc:docMk/>
          <pc:sldMk cId="1579358384" sldId="2147482134"/>
        </pc:sldMkLst>
      </pc:sldChg>
      <pc:sldChg chg="modSp">
        <pc:chgData name="Britt Beerman" userId="S::b.beerman@nivel.nl::96f8c502-c5ba-4df6-91af-40dc75f0d715" providerId="AD" clId="Web-{7B6142E9-49BC-12E9-50A6-6648FAE033EB}" dt="2026-06-23T13:35:05.628" v="36" actId="20577"/>
        <pc:sldMkLst>
          <pc:docMk/>
          <pc:sldMk cId="1568773949" sldId="2147482180"/>
        </pc:sldMkLst>
        <pc:spChg chg="mod">
          <ac:chgData name="Britt Beerman" userId="S::b.beerman@nivel.nl::96f8c502-c5ba-4df6-91af-40dc75f0d715" providerId="AD" clId="Web-{7B6142E9-49BC-12E9-50A6-6648FAE033EB}" dt="2026-06-23T13:35:05.628" v="36" actId="20577"/>
          <ac:spMkLst>
            <pc:docMk/>
            <pc:sldMk cId="1568773949" sldId="2147482180"/>
            <ac:spMk id="10" creationId="{56F5C0C3-595D-DF00-E9DC-45DE4CA9A31F}"/>
          </ac:spMkLst>
        </pc:spChg>
      </pc:sldChg>
      <pc:sldChg chg="del mod modShow">
        <pc:chgData name="Britt Beerman" userId="S::b.beerman@nivel.nl::96f8c502-c5ba-4df6-91af-40dc75f0d715" providerId="AD" clId="Web-{7B6142E9-49BC-12E9-50A6-6648FAE033EB}" dt="2026-06-23T13:49:48.375" v="38"/>
        <pc:sldMkLst>
          <pc:docMk/>
          <pc:sldMk cId="2594129944" sldId="2147482181"/>
        </pc:sldMkLst>
      </pc:sldChg>
    </pc:docChg>
  </pc:docChgLst>
  <pc:docChgLst>
    <pc:chgData name="Anam Ahmed" userId="S::a.ahmed@nivel.nl::be086422-3964-409f-bb81-66cb0aa38c8c" providerId="AD" clId="Web-{D001ABA0-6297-DA98-30B9-B8866FB0A332}"/>
    <pc:docChg chg="delSld">
      <pc:chgData name="Anam Ahmed" userId="S::a.ahmed@nivel.nl::be086422-3964-409f-bb81-66cb0aa38c8c" providerId="AD" clId="Web-{D001ABA0-6297-DA98-30B9-B8866FB0A332}" dt="2026-06-23T07:56:26.802" v="0"/>
      <pc:docMkLst>
        <pc:docMk/>
      </pc:docMkLst>
      <pc:sldChg chg="del">
        <pc:chgData name="Anam Ahmed" userId="S::a.ahmed@nivel.nl::be086422-3964-409f-bb81-66cb0aa38c8c" providerId="AD" clId="Web-{D001ABA0-6297-DA98-30B9-B8866FB0A332}" dt="2026-06-23T07:56:26.802" v="0"/>
        <pc:sldMkLst>
          <pc:docMk/>
          <pc:sldMk cId="3005266764" sldId="2147482069"/>
        </pc:sldMkLst>
      </pc:sldChg>
    </pc:docChg>
  </pc:docChgLst>
  <pc:docChgLst>
    <pc:chgData name="Robert Verheij" userId="S::r.verheij@nivel.nl::7f43d158-f5df-4d78-83d3-dbf059d66024" providerId="AD" clId="Web-{F6F629D7-38C2-1196-DEE6-33A5367E594A}"/>
    <pc:docChg chg="addSld modSld">
      <pc:chgData name="Robert Verheij" userId="S::r.verheij@nivel.nl::7f43d158-f5df-4d78-83d3-dbf059d66024" providerId="AD" clId="Web-{F6F629D7-38C2-1196-DEE6-33A5367E594A}" dt="2026-06-23T08:20:54.999" v="6" actId="20577"/>
      <pc:docMkLst>
        <pc:docMk/>
      </pc:docMkLst>
      <pc:sldChg chg="addSp modSp new mod modClrScheme chgLayout">
        <pc:chgData name="Robert Verheij" userId="S::r.verheij@nivel.nl::7f43d158-f5df-4d78-83d3-dbf059d66024" providerId="AD" clId="Web-{F6F629D7-38C2-1196-DEE6-33A5367E594A}" dt="2026-06-23T08:20:54.999" v="6" actId="20577"/>
        <pc:sldMkLst>
          <pc:docMk/>
          <pc:sldMk cId="3408077799" sldId="2147482164"/>
        </pc:sldMkLst>
        <pc:spChg chg="add mod">
          <ac:chgData name="Robert Verheij" userId="S::r.verheij@nivel.nl::7f43d158-f5df-4d78-83d3-dbf059d66024" providerId="AD" clId="Web-{F6F629D7-38C2-1196-DEE6-33A5367E594A}" dt="2026-06-23T08:20:54.999" v="6" actId="20577"/>
          <ac:spMkLst>
            <pc:docMk/>
            <pc:sldMk cId="3408077799" sldId="2147482164"/>
            <ac:spMk id="2" creationId="{251DB2B4-9082-9CBF-37CE-7FE1CF646091}"/>
          </ac:spMkLst>
        </pc:spChg>
        <pc:spChg chg="add mod">
          <ac:chgData name="Robert Verheij" userId="S::r.verheij@nivel.nl::7f43d158-f5df-4d78-83d3-dbf059d66024" providerId="AD" clId="Web-{F6F629D7-38C2-1196-DEE6-33A5367E594A}" dt="2026-06-23T08:20:27.405" v="1"/>
          <ac:spMkLst>
            <pc:docMk/>
            <pc:sldMk cId="3408077799" sldId="2147482164"/>
            <ac:spMk id="3" creationId="{4B934705-0141-0A2E-F16E-964F3A23AAEC}"/>
          </ac:spMkLst>
        </pc:spChg>
      </pc:sldChg>
    </pc:docChg>
  </pc:docChgLst>
  <pc:docChgLst>
    <pc:chgData name="Britt Beerman" userId="S::b.beerman@nivel.nl::96f8c502-c5ba-4df6-91af-40dc75f0d715" providerId="AD" clId="Web-{5D99B716-F6F1-17A6-6387-3139A5880E19}"/>
    <pc:docChg chg="addSld delSld modSld">
      <pc:chgData name="Britt Beerman" userId="S::b.beerman@nivel.nl::96f8c502-c5ba-4df6-91af-40dc75f0d715" providerId="AD" clId="Web-{5D99B716-F6F1-17A6-6387-3139A5880E19}" dt="2026-06-23T14:23:54.661" v="12"/>
      <pc:docMkLst>
        <pc:docMk/>
      </pc:docMkLst>
      <pc:sldChg chg="delSp del">
        <pc:chgData name="Britt Beerman" userId="S::b.beerman@nivel.nl::96f8c502-c5ba-4df6-91af-40dc75f0d715" providerId="AD" clId="Web-{5D99B716-F6F1-17A6-6387-3139A5880E19}" dt="2026-06-23T14:23:54.661" v="12"/>
        <pc:sldMkLst>
          <pc:docMk/>
          <pc:sldMk cId="3165019207" sldId="2147482090"/>
        </pc:sldMkLst>
        <pc:spChg chg="del">
          <ac:chgData name="Britt Beerman" userId="S::b.beerman@nivel.nl::96f8c502-c5ba-4df6-91af-40dc75f0d715" providerId="AD" clId="Web-{5D99B716-F6F1-17A6-6387-3139A5880E19}" dt="2026-06-23T14:21:54.954" v="7"/>
          <ac:spMkLst>
            <pc:docMk/>
            <pc:sldMk cId="3165019207" sldId="2147482090"/>
            <ac:spMk id="318" creationId="{ABAC1EF5-6BDF-8978-9E8B-F52F8C1ADD7F}"/>
          </ac:spMkLst>
        </pc:spChg>
        <pc:spChg chg="del">
          <ac:chgData name="Britt Beerman" userId="S::b.beerman@nivel.nl::96f8c502-c5ba-4df6-91af-40dc75f0d715" providerId="AD" clId="Web-{5D99B716-F6F1-17A6-6387-3139A5880E19}" dt="2026-06-23T14:21:57.470" v="8"/>
          <ac:spMkLst>
            <pc:docMk/>
            <pc:sldMk cId="3165019207" sldId="2147482090"/>
            <ac:spMk id="320" creationId="{2C512A39-845B-A339-61FA-54CC0E777070}"/>
          </ac:spMkLst>
        </pc:spChg>
        <pc:grpChg chg="del">
          <ac:chgData name="Britt Beerman" userId="S::b.beerman@nivel.nl::96f8c502-c5ba-4df6-91af-40dc75f0d715" providerId="AD" clId="Web-{5D99B716-F6F1-17A6-6387-3139A5880E19}" dt="2026-06-23T14:21:57.470" v="8"/>
          <ac:grpSpMkLst>
            <pc:docMk/>
            <pc:sldMk cId="3165019207" sldId="2147482090"/>
            <ac:grpSpMk id="313" creationId="{EB944AE3-FD83-1646-E0BD-3FE394773C35}"/>
          </ac:grpSpMkLst>
        </pc:grpChg>
        <pc:grpChg chg="del">
          <ac:chgData name="Britt Beerman" userId="S::b.beerman@nivel.nl::96f8c502-c5ba-4df6-91af-40dc75f0d715" providerId="AD" clId="Web-{5D99B716-F6F1-17A6-6387-3139A5880E19}" dt="2026-06-23T14:21:54.954" v="7"/>
          <ac:grpSpMkLst>
            <pc:docMk/>
            <pc:sldMk cId="3165019207" sldId="2147482090"/>
            <ac:grpSpMk id="314" creationId="{C1942B07-EABC-61E3-1A09-61A1F3FEDEBF}"/>
          </ac:grpSpMkLst>
        </pc:grpChg>
      </pc:sldChg>
      <pc:sldChg chg="mod modShow">
        <pc:chgData name="Britt Beerman" userId="S::b.beerman@nivel.nl::96f8c502-c5ba-4df6-91af-40dc75f0d715" providerId="AD" clId="Web-{5D99B716-F6F1-17A6-6387-3139A5880E19}" dt="2026-06-23T14:23:08.738" v="9"/>
        <pc:sldMkLst>
          <pc:docMk/>
          <pc:sldMk cId="2895522358" sldId="2147482093"/>
        </pc:sldMkLst>
      </pc:sldChg>
      <pc:sldChg chg="modNotes">
        <pc:chgData name="Britt Beerman" userId="S::b.beerman@nivel.nl::96f8c502-c5ba-4df6-91af-40dc75f0d715" providerId="AD" clId="Web-{5D99B716-F6F1-17A6-6387-3139A5880E19}" dt="2026-06-23T14:21:18.765" v="6"/>
        <pc:sldMkLst>
          <pc:docMk/>
          <pc:sldMk cId="1568773949" sldId="2147482180"/>
        </pc:sldMkLst>
      </pc:sldChg>
      <pc:sldChg chg="add">
        <pc:chgData name="Britt Beerman" userId="S::b.beerman@nivel.nl::96f8c502-c5ba-4df6-91af-40dc75f0d715" providerId="AD" clId="Web-{5D99B716-F6F1-17A6-6387-3139A5880E19}" dt="2026-06-23T14:23:11.097" v="10"/>
        <pc:sldMkLst>
          <pc:docMk/>
          <pc:sldMk cId="846156997" sldId="2147482184"/>
        </pc:sldMkLst>
      </pc:sldChg>
      <pc:sldChg chg="add">
        <pc:chgData name="Britt Beerman" userId="S::b.beerman@nivel.nl::96f8c502-c5ba-4df6-91af-40dc75f0d715" providerId="AD" clId="Web-{5D99B716-F6F1-17A6-6387-3139A5880E19}" dt="2026-06-23T14:23:46.567" v="11"/>
        <pc:sldMkLst>
          <pc:docMk/>
          <pc:sldMk cId="2882092327" sldId="2147482185"/>
        </pc:sldMkLst>
      </pc:sldChg>
    </pc:docChg>
  </pc:docChgLst>
  <pc:docChgLst>
    <pc:chgData name="Caroline Schlinkert" userId="S::c.schlinkert@nivel.nl::22ac7ed4-9e26-4dd7-b8aa-f4adc1a97f37" providerId="AD" clId="Web-{2549B665-71F5-4426-DF86-C5D417ED21BC}"/>
    <pc:docChg chg="modSld">
      <pc:chgData name="Caroline Schlinkert" userId="S::c.schlinkert@nivel.nl::22ac7ed4-9e26-4dd7-b8aa-f4adc1a97f37" providerId="AD" clId="Web-{2549B665-71F5-4426-DF86-C5D417ED21BC}" dt="2026-06-24T07:26:35.938" v="4" actId="20577"/>
      <pc:docMkLst>
        <pc:docMk/>
      </pc:docMkLst>
      <pc:sldChg chg="modSp">
        <pc:chgData name="Caroline Schlinkert" userId="S::c.schlinkert@nivel.nl::22ac7ed4-9e26-4dd7-b8aa-f4adc1a97f37" providerId="AD" clId="Web-{2549B665-71F5-4426-DF86-C5D417ED21BC}" dt="2026-06-24T07:26:35.938" v="4" actId="20577"/>
        <pc:sldMkLst>
          <pc:docMk/>
          <pc:sldMk cId="0" sldId="267"/>
        </pc:sldMkLst>
        <pc:spChg chg="mod">
          <ac:chgData name="Caroline Schlinkert" userId="S::c.schlinkert@nivel.nl::22ac7ed4-9e26-4dd7-b8aa-f4adc1a97f37" providerId="AD" clId="Web-{2549B665-71F5-4426-DF86-C5D417ED21BC}" dt="2026-06-24T07:26:35.938" v="4" actId="20577"/>
          <ac:spMkLst>
            <pc:docMk/>
            <pc:sldMk cId="0" sldId="267"/>
            <ac:spMk id="8" creationId="{00000000-0000-0000-0000-000000000000}"/>
          </ac:spMkLst>
        </pc:spChg>
      </pc:sldChg>
    </pc:docChg>
  </pc:docChgLst>
  <pc:docChgLst>
    <pc:chgData name="Anam Ahmed" userId="S::a.ahmed@nivel.nl::be086422-3964-409f-bb81-66cb0aa38c8c" providerId="AD" clId="Web-{A65381B5-C411-98A1-EBBC-A73A9F378517}"/>
    <pc:docChg chg="modSld">
      <pc:chgData name="Anam Ahmed" userId="S::a.ahmed@nivel.nl::be086422-3964-409f-bb81-66cb0aa38c8c" providerId="AD" clId="Web-{A65381B5-C411-98A1-EBBC-A73A9F378517}" dt="2026-06-23T13:56:02.454" v="21" actId="20577"/>
      <pc:docMkLst>
        <pc:docMk/>
      </pc:docMkLst>
      <pc:sldChg chg="modSp">
        <pc:chgData name="Anam Ahmed" userId="S::a.ahmed@nivel.nl::be086422-3964-409f-bb81-66cb0aa38c8c" providerId="AD" clId="Web-{A65381B5-C411-98A1-EBBC-A73A9F378517}" dt="2026-06-23T13:56:02.454" v="21" actId="20577"/>
        <pc:sldMkLst>
          <pc:docMk/>
          <pc:sldMk cId="32393767" sldId="2147482142"/>
        </pc:sldMkLst>
        <pc:spChg chg="mod">
          <ac:chgData name="Anam Ahmed" userId="S::a.ahmed@nivel.nl::be086422-3964-409f-bb81-66cb0aa38c8c" providerId="AD" clId="Web-{A65381B5-C411-98A1-EBBC-A73A9F378517}" dt="2026-06-23T13:56:02.454" v="21" actId="20577"/>
          <ac:spMkLst>
            <pc:docMk/>
            <pc:sldMk cId="32393767" sldId="2147482142"/>
            <ac:spMk id="10" creationId="{C8823BF8-BD0A-B1CE-8EAA-C938439050FA}"/>
          </ac:spMkLst>
        </pc:spChg>
      </pc:sldChg>
    </pc:docChg>
  </pc:docChgLst>
  <pc:docChgLst>
    <pc:chgData name="Robert Verheij" userId="S::r.verheij@nivel.nl::7f43d158-f5df-4d78-83d3-dbf059d66024" providerId="AD" clId="Web-{DC1DBC11-0F69-DAC1-A191-965C5566BA35}"/>
    <pc:docChg chg="addSld delSld modSld sldOrd">
      <pc:chgData name="Robert Verheij" userId="S::r.verheij@nivel.nl::7f43d158-f5df-4d78-83d3-dbf059d66024" providerId="AD" clId="Web-{DC1DBC11-0F69-DAC1-A191-965C5566BA35}" dt="2026-06-23T13:47:36.138" v="130"/>
      <pc:docMkLst>
        <pc:docMk/>
      </pc:docMkLst>
      <pc:sldChg chg="addSp">
        <pc:chgData name="Robert Verheij" userId="S::r.verheij@nivel.nl::7f43d158-f5df-4d78-83d3-dbf059d66024" providerId="AD" clId="Web-{DC1DBC11-0F69-DAC1-A191-965C5566BA35}" dt="2026-06-23T13:47:36.138" v="130"/>
        <pc:sldMkLst>
          <pc:docMk/>
          <pc:sldMk cId="4197586220" sldId="2147482166"/>
        </pc:sldMkLst>
        <pc:inkChg chg="add">
          <ac:chgData name="Robert Verheij" userId="S::r.verheij@nivel.nl::7f43d158-f5df-4d78-83d3-dbf059d66024" providerId="AD" clId="Web-{DC1DBC11-0F69-DAC1-A191-965C5566BA35}" dt="2026-06-23T13:46:00.791" v="124"/>
          <ac:inkMkLst>
            <pc:docMk/>
            <pc:sldMk cId="4197586220" sldId="2147482166"/>
            <ac:inkMk id="3" creationId="{9FC67B48-4D2D-F005-6AFA-1ECC5D3BB146}"/>
          </ac:inkMkLst>
        </pc:inkChg>
        <pc:inkChg chg="add">
          <ac:chgData name="Robert Verheij" userId="S::r.verheij@nivel.nl::7f43d158-f5df-4d78-83d3-dbf059d66024" providerId="AD" clId="Web-{DC1DBC11-0F69-DAC1-A191-965C5566BA35}" dt="2026-06-23T13:46:06.900" v="125"/>
          <ac:inkMkLst>
            <pc:docMk/>
            <pc:sldMk cId="4197586220" sldId="2147482166"/>
            <ac:inkMk id="4" creationId="{5FE39D6A-168B-F56D-4FC2-70A134BF2064}"/>
          </ac:inkMkLst>
        </pc:inkChg>
        <pc:inkChg chg="add">
          <ac:chgData name="Robert Verheij" userId="S::r.verheij@nivel.nl::7f43d158-f5df-4d78-83d3-dbf059d66024" providerId="AD" clId="Web-{DC1DBC11-0F69-DAC1-A191-965C5566BA35}" dt="2026-06-23T13:46:11.088" v="126"/>
          <ac:inkMkLst>
            <pc:docMk/>
            <pc:sldMk cId="4197586220" sldId="2147482166"/>
            <ac:inkMk id="5" creationId="{B6BE72DA-6BAB-E3CF-9D66-83E87066072E}"/>
          </ac:inkMkLst>
        </pc:inkChg>
        <pc:inkChg chg="add">
          <ac:chgData name="Robert Verheij" userId="S::r.verheij@nivel.nl::7f43d158-f5df-4d78-83d3-dbf059d66024" providerId="AD" clId="Web-{DC1DBC11-0F69-DAC1-A191-965C5566BA35}" dt="2026-06-23T13:46:18.182" v="127"/>
          <ac:inkMkLst>
            <pc:docMk/>
            <pc:sldMk cId="4197586220" sldId="2147482166"/>
            <ac:inkMk id="7" creationId="{54553733-35B9-C286-33D3-99F724689934}"/>
          </ac:inkMkLst>
        </pc:inkChg>
        <pc:inkChg chg="add">
          <ac:chgData name="Robert Verheij" userId="S::r.verheij@nivel.nl::7f43d158-f5df-4d78-83d3-dbf059d66024" providerId="AD" clId="Web-{DC1DBC11-0F69-DAC1-A191-965C5566BA35}" dt="2026-06-23T13:46:32.995" v="128"/>
          <ac:inkMkLst>
            <pc:docMk/>
            <pc:sldMk cId="4197586220" sldId="2147482166"/>
            <ac:inkMk id="8" creationId="{76524829-64E9-F2E4-BA9C-244478894BFB}"/>
          </ac:inkMkLst>
        </pc:inkChg>
        <pc:inkChg chg="add">
          <ac:chgData name="Robert Verheij" userId="S::r.verheij@nivel.nl::7f43d158-f5df-4d78-83d3-dbf059d66024" providerId="AD" clId="Web-{DC1DBC11-0F69-DAC1-A191-965C5566BA35}" dt="2026-06-23T13:47:33.684" v="129"/>
          <ac:inkMkLst>
            <pc:docMk/>
            <pc:sldMk cId="4197586220" sldId="2147482166"/>
            <ac:inkMk id="9" creationId="{4B60AED9-63D3-2F7A-E94F-9988066AA3E3}"/>
          </ac:inkMkLst>
        </pc:inkChg>
        <pc:inkChg chg="add">
          <ac:chgData name="Robert Verheij" userId="S::r.verheij@nivel.nl::7f43d158-f5df-4d78-83d3-dbf059d66024" providerId="AD" clId="Web-{DC1DBC11-0F69-DAC1-A191-965C5566BA35}" dt="2026-06-23T13:47:36.138" v="130"/>
          <ac:inkMkLst>
            <pc:docMk/>
            <pc:sldMk cId="4197586220" sldId="2147482166"/>
            <ac:inkMk id="10" creationId="{A0D889E0-776F-4CA7-F722-646B6147F6D1}"/>
          </ac:inkMkLst>
        </pc:inkChg>
      </pc:sldChg>
      <pc:sldChg chg="del ord">
        <pc:chgData name="Robert Verheij" userId="S::r.verheij@nivel.nl::7f43d158-f5df-4d78-83d3-dbf059d66024" providerId="AD" clId="Web-{DC1DBC11-0F69-DAC1-A191-965C5566BA35}" dt="2026-06-23T13:44:30.944" v="122"/>
        <pc:sldMkLst>
          <pc:docMk/>
          <pc:sldMk cId="1607474063" sldId="2147482168"/>
        </pc:sldMkLst>
      </pc:sldChg>
      <pc:sldChg chg="modSp ord">
        <pc:chgData name="Robert Verheij" userId="S::r.verheij@nivel.nl::7f43d158-f5df-4d78-83d3-dbf059d66024" providerId="AD" clId="Web-{DC1DBC11-0F69-DAC1-A191-965C5566BA35}" dt="2026-06-23T13:41:55.048" v="117"/>
        <pc:sldMkLst>
          <pc:docMk/>
          <pc:sldMk cId="584886250" sldId="2147482171"/>
        </pc:sldMkLst>
        <pc:spChg chg="mod">
          <ac:chgData name="Robert Verheij" userId="S::r.verheij@nivel.nl::7f43d158-f5df-4d78-83d3-dbf059d66024" providerId="AD" clId="Web-{DC1DBC11-0F69-DAC1-A191-965C5566BA35}" dt="2026-06-23T13:34:34.408" v="80" actId="20577"/>
          <ac:spMkLst>
            <pc:docMk/>
            <pc:sldMk cId="584886250" sldId="2147482171"/>
            <ac:spMk id="5" creationId="{5FEDF6D3-EA54-95EF-5216-E4EA77DE6E96}"/>
          </ac:spMkLst>
        </pc:spChg>
      </pc:sldChg>
      <pc:sldChg chg="modSp ord">
        <pc:chgData name="Robert Verheij" userId="S::r.verheij@nivel.nl::7f43d158-f5df-4d78-83d3-dbf059d66024" providerId="AD" clId="Web-{DC1DBC11-0F69-DAC1-A191-965C5566BA35}" dt="2026-06-23T13:42:47.050" v="120" actId="20577"/>
        <pc:sldMkLst>
          <pc:docMk/>
          <pc:sldMk cId="2012880589" sldId="2147482173"/>
        </pc:sldMkLst>
        <pc:spChg chg="mod">
          <ac:chgData name="Robert Verheij" userId="S::r.verheij@nivel.nl::7f43d158-f5df-4d78-83d3-dbf059d66024" providerId="AD" clId="Web-{DC1DBC11-0F69-DAC1-A191-965C5566BA35}" dt="2026-06-23T13:42:47.050" v="120" actId="20577"/>
          <ac:spMkLst>
            <pc:docMk/>
            <pc:sldMk cId="2012880589" sldId="2147482173"/>
            <ac:spMk id="8" creationId="{0739E868-5F3A-F592-562A-87888CCAA510}"/>
          </ac:spMkLst>
        </pc:spChg>
      </pc:sldChg>
      <pc:sldChg chg="ord">
        <pc:chgData name="Robert Verheij" userId="S::r.verheij@nivel.nl::7f43d158-f5df-4d78-83d3-dbf059d66024" providerId="AD" clId="Web-{DC1DBC11-0F69-DAC1-A191-965C5566BA35}" dt="2026-06-23T13:37:23.398" v="85"/>
        <pc:sldMkLst>
          <pc:docMk/>
          <pc:sldMk cId="3980960752" sldId="2147482174"/>
        </pc:sldMkLst>
      </pc:sldChg>
      <pc:sldChg chg="del">
        <pc:chgData name="Robert Verheij" userId="S::r.verheij@nivel.nl::7f43d158-f5df-4d78-83d3-dbf059d66024" providerId="AD" clId="Web-{DC1DBC11-0F69-DAC1-A191-965C5566BA35}" dt="2026-06-23T13:37:29.539" v="86"/>
        <pc:sldMkLst>
          <pc:docMk/>
          <pc:sldMk cId="4103617663" sldId="2147482175"/>
        </pc:sldMkLst>
      </pc:sldChg>
      <pc:sldChg chg="del">
        <pc:chgData name="Robert Verheij" userId="S::r.verheij@nivel.nl::7f43d158-f5df-4d78-83d3-dbf059d66024" providerId="AD" clId="Web-{DC1DBC11-0F69-DAC1-A191-965C5566BA35}" dt="2026-06-23T13:37:35.914" v="87"/>
        <pc:sldMkLst>
          <pc:docMk/>
          <pc:sldMk cId="2456525625" sldId="2147482176"/>
        </pc:sldMkLst>
      </pc:sldChg>
      <pc:sldChg chg="modSp">
        <pc:chgData name="Robert Verheij" userId="S::r.verheij@nivel.nl::7f43d158-f5df-4d78-83d3-dbf059d66024" providerId="AD" clId="Web-{DC1DBC11-0F69-DAC1-A191-965C5566BA35}" dt="2026-06-23T13:38:47.620" v="116" actId="14100"/>
        <pc:sldMkLst>
          <pc:docMk/>
          <pc:sldMk cId="2397805957" sldId="2147482177"/>
        </pc:sldMkLst>
        <pc:spChg chg="mod">
          <ac:chgData name="Robert Verheij" userId="S::r.verheij@nivel.nl::7f43d158-f5df-4d78-83d3-dbf059d66024" providerId="AD" clId="Web-{DC1DBC11-0F69-DAC1-A191-965C5566BA35}" dt="2026-06-23T13:38:47.620" v="116" actId="14100"/>
          <ac:spMkLst>
            <pc:docMk/>
            <pc:sldMk cId="2397805957" sldId="2147482177"/>
            <ac:spMk id="8" creationId="{FF352121-1668-93DB-2C7B-FF7E234ACBD4}"/>
          </ac:spMkLst>
        </pc:spChg>
      </pc:sldChg>
      <pc:sldChg chg="ord">
        <pc:chgData name="Robert Verheij" userId="S::r.verheij@nivel.nl::7f43d158-f5df-4d78-83d3-dbf059d66024" providerId="AD" clId="Web-{DC1DBC11-0F69-DAC1-A191-965C5566BA35}" dt="2026-06-23T13:43:07.754" v="121"/>
        <pc:sldMkLst>
          <pc:docMk/>
          <pc:sldMk cId="2644878980" sldId="2147482182"/>
        </pc:sldMkLst>
      </pc:sldChg>
      <pc:sldChg chg="add">
        <pc:chgData name="Robert Verheij" userId="S::r.verheij@nivel.nl::7f43d158-f5df-4d78-83d3-dbf059d66024" providerId="AD" clId="Web-{DC1DBC11-0F69-DAC1-A191-965C5566BA35}" dt="2026-06-23T13:44:40.569" v="123"/>
        <pc:sldMkLst>
          <pc:docMk/>
          <pc:sldMk cId="1607474063" sldId="2147482183"/>
        </pc:sldMkLst>
      </pc:sldChg>
    </pc:docChg>
  </pc:docChgLst>
  <pc:docChgLst>
    <pc:chgData name="Baars, Annemarie" userId="S::a.baars_vilans.nl#ext#@stichtingnivel.onmicrosoft.com::d0a93b63-c904-44bb-a4ed-8cf9a29327dc" providerId="AD" clId="Web-{3A1BB7F5-4B2F-0A38-6E38-E6B22BD2E653}"/>
    <pc:docChg chg="addSld delSld modSld addMainMaster modMainMaster">
      <pc:chgData name="Baars, Annemarie" userId="S::a.baars_vilans.nl#ext#@stichtingnivel.onmicrosoft.com::d0a93b63-c904-44bb-a4ed-8cf9a29327dc" providerId="AD" clId="Web-{3A1BB7F5-4B2F-0A38-6E38-E6B22BD2E653}" dt="2026-06-19T10:21:58.835" v="110"/>
      <pc:docMkLst>
        <pc:docMk/>
      </pc:docMkLst>
      <pc:sldChg chg="add del">
        <pc:chgData name="Baars, Annemarie" userId="S::a.baars_vilans.nl#ext#@stichtingnivel.onmicrosoft.com::d0a93b63-c904-44bb-a4ed-8cf9a29327dc" providerId="AD" clId="Web-{3A1BB7F5-4B2F-0A38-6E38-E6B22BD2E653}" dt="2026-06-19T10:04:21.943" v="6"/>
        <pc:sldMkLst>
          <pc:docMk/>
          <pc:sldMk cId="590663786" sldId="2147482148"/>
        </pc:sldMkLst>
      </pc:sldChg>
      <pc:sldChg chg="add del">
        <pc:chgData name="Baars, Annemarie" userId="S::a.baars_vilans.nl#ext#@stichtingnivel.onmicrosoft.com::d0a93b63-c904-44bb-a4ed-8cf9a29327dc" providerId="AD" clId="Web-{3A1BB7F5-4B2F-0A38-6E38-E6B22BD2E653}" dt="2026-06-19T10:04:22.380" v="7"/>
        <pc:sldMkLst>
          <pc:docMk/>
          <pc:sldMk cId="3145388271" sldId="2147482149"/>
        </pc:sldMkLst>
      </pc:sldChg>
      <pc:sldChg chg="add del">
        <pc:chgData name="Baars, Annemarie" userId="S::a.baars_vilans.nl#ext#@stichtingnivel.onmicrosoft.com::d0a93b63-c904-44bb-a4ed-8cf9a29327dc" providerId="AD" clId="Web-{3A1BB7F5-4B2F-0A38-6E38-E6B22BD2E653}" dt="2026-06-19T10:04:22.958" v="8"/>
        <pc:sldMkLst>
          <pc:docMk/>
          <pc:sldMk cId="2837133174" sldId="2147482150"/>
        </pc:sldMkLst>
      </pc:sldChg>
      <pc:sldChg chg="add">
        <pc:chgData name="Baars, Annemarie" userId="S::a.baars_vilans.nl#ext#@stichtingnivel.onmicrosoft.com::d0a93b63-c904-44bb-a4ed-8cf9a29327dc" providerId="AD" clId="Web-{3A1BB7F5-4B2F-0A38-6E38-E6B22BD2E653}" dt="2026-06-19T10:05:00.475" v="9"/>
        <pc:sldMkLst>
          <pc:docMk/>
          <pc:sldMk cId="1872551883" sldId="2147482151"/>
        </pc:sldMkLst>
      </pc:sldChg>
      <pc:sldChg chg="delSp modSp add del">
        <pc:chgData name="Baars, Annemarie" userId="S::a.baars_vilans.nl#ext#@stichtingnivel.onmicrosoft.com::d0a93b63-c904-44bb-a4ed-8cf9a29327dc" providerId="AD" clId="Web-{3A1BB7F5-4B2F-0A38-6E38-E6B22BD2E653}" dt="2026-06-19T10:12:43.443" v="72"/>
        <pc:sldMkLst>
          <pc:docMk/>
          <pc:sldMk cId="57135290" sldId="2147482152"/>
        </pc:sldMkLst>
      </pc:sldChg>
      <pc:sldChg chg="add mod modShow">
        <pc:chgData name="Baars, Annemarie" userId="S::a.baars_vilans.nl#ext#@stichtingnivel.onmicrosoft.com::d0a93b63-c904-44bb-a4ed-8cf9a29327dc" providerId="AD" clId="Web-{3A1BB7F5-4B2F-0A38-6E38-E6B22BD2E653}" dt="2026-06-19T10:18:32.657" v="101"/>
        <pc:sldMkLst>
          <pc:docMk/>
          <pc:sldMk cId="1399843092" sldId="2147482155"/>
        </pc:sldMkLst>
      </pc:sldChg>
      <pc:sldChg chg="addSp modSp addAnim">
        <pc:chgData name="Baars, Annemarie" userId="S::a.baars_vilans.nl#ext#@stichtingnivel.onmicrosoft.com::d0a93b63-c904-44bb-a4ed-8cf9a29327dc" providerId="AD" clId="Web-{3A1BB7F5-4B2F-0A38-6E38-E6B22BD2E653}" dt="2026-06-19T10:17:12.404" v="100" actId="20577"/>
        <pc:sldMkLst>
          <pc:docMk/>
          <pc:sldMk cId="599025348" sldId="2147482156"/>
        </pc:sldMkLst>
        <pc:spChg chg="mod">
          <ac:chgData name="Baars, Annemarie" userId="S::a.baars_vilans.nl#ext#@stichtingnivel.onmicrosoft.com::d0a93b63-c904-44bb-a4ed-8cf9a29327dc" providerId="AD" clId="Web-{3A1BB7F5-4B2F-0A38-6E38-E6B22BD2E653}" dt="2026-06-19T10:11:37.612" v="18" actId="20577"/>
          <ac:spMkLst>
            <pc:docMk/>
            <pc:sldMk cId="599025348" sldId="2147482156"/>
            <ac:spMk id="3" creationId="{3B382752-37F5-3922-5238-F1A32854B719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1:27.565" v="14" actId="20577"/>
          <ac:spMkLst>
            <pc:docMk/>
            <pc:sldMk cId="599025348" sldId="2147482156"/>
            <ac:spMk id="4" creationId="{83C575A0-F38E-8C8C-F46B-7C2F1CA16D1A}"/>
          </ac:spMkLst>
        </pc:spChg>
        <pc:spChg chg="add mod">
          <ac:chgData name="Baars, Annemarie" userId="S::a.baars_vilans.nl#ext#@stichtingnivel.onmicrosoft.com::d0a93b63-c904-44bb-a4ed-8cf9a29327dc" providerId="AD" clId="Web-{3A1BB7F5-4B2F-0A38-6E38-E6B22BD2E653}" dt="2026-06-19T10:14:05.117" v="96" actId="20577"/>
          <ac:spMkLst>
            <pc:docMk/>
            <pc:sldMk cId="599025348" sldId="2147482156"/>
            <ac:spMk id="8" creationId="{B3046B0B-32DD-B1CE-B394-E4FB6DEB0D43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1:39.893" v="19" actId="20577"/>
          <ac:spMkLst>
            <pc:docMk/>
            <pc:sldMk cId="599025348" sldId="2147482156"/>
            <ac:spMk id="12" creationId="{76B5B7B7-6445-426F-226B-CCC301FFB89A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6:51.169" v="98" actId="20577"/>
          <ac:spMkLst>
            <pc:docMk/>
            <pc:sldMk cId="599025348" sldId="2147482156"/>
            <ac:spMk id="15" creationId="{11BD1589-7CED-14E0-673F-F4E371268D88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1:46.050" v="22" actId="20577"/>
          <ac:spMkLst>
            <pc:docMk/>
            <pc:sldMk cId="599025348" sldId="2147482156"/>
            <ac:spMk id="16" creationId="{07983A7F-0D68-DC42-ACC7-D684FF78B5CD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1:34.174" v="17" actId="20577"/>
          <ac:spMkLst>
            <pc:docMk/>
            <pc:sldMk cId="599025348" sldId="2147482156"/>
            <ac:spMk id="28" creationId="{C038D0F5-5EE4-C165-D50F-91E242EA2D3C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7:10.576" v="99" actId="20577"/>
          <ac:spMkLst>
            <pc:docMk/>
            <pc:sldMk cId="599025348" sldId="2147482156"/>
            <ac:spMk id="86" creationId="{B83FA5F1-8E7D-2B01-0342-3495D052D51E}"/>
          </ac:spMkLst>
        </pc:spChg>
        <pc:spChg chg="mod">
          <ac:chgData name="Baars, Annemarie" userId="S::a.baars_vilans.nl#ext#@stichtingnivel.onmicrosoft.com::d0a93b63-c904-44bb-a4ed-8cf9a29327dc" providerId="AD" clId="Web-{3A1BB7F5-4B2F-0A38-6E38-E6B22BD2E653}" dt="2026-06-19T10:11:32.190" v="16" actId="20577"/>
          <ac:spMkLst>
            <pc:docMk/>
            <pc:sldMk cId="599025348" sldId="2147482156"/>
            <ac:spMk id="93" creationId="{3C206836-D3C6-6CCC-3353-166C8F050BBF}"/>
          </ac:spMkLst>
        </pc:spChg>
        <pc:cxnChg chg="mod">
          <ac:chgData name="Baars, Annemarie" userId="S::a.baars_vilans.nl#ext#@stichtingnivel.onmicrosoft.com::d0a93b63-c904-44bb-a4ed-8cf9a29327dc" providerId="AD" clId="Web-{3A1BB7F5-4B2F-0A38-6E38-E6B22BD2E653}" dt="2026-06-19T10:11:41.925" v="21" actId="1076"/>
          <ac:cxnSpMkLst>
            <pc:docMk/>
            <pc:sldMk cId="599025348" sldId="2147482156"/>
            <ac:cxnSpMk id="17" creationId="{B9216741-56FF-3E08-99EC-E58C584A1B3C}"/>
          </ac:cxnSpMkLst>
        </pc:cxnChg>
      </pc:sldChg>
      <pc:sldChg chg="add del">
        <pc:chgData name="Baars, Annemarie" userId="S::a.baars_vilans.nl#ext#@stichtingnivel.onmicrosoft.com::d0a93b63-c904-44bb-a4ed-8cf9a29327dc" providerId="AD" clId="Web-{3A1BB7F5-4B2F-0A38-6E38-E6B22BD2E653}" dt="2026-06-19T10:19:10.502" v="104"/>
        <pc:sldMkLst>
          <pc:docMk/>
          <pc:sldMk cId="196839052" sldId="2147482157"/>
        </pc:sldMkLst>
      </pc:sldChg>
      <pc:sldChg chg="add del">
        <pc:chgData name="Baars, Annemarie" userId="S::a.baars_vilans.nl#ext#@stichtingnivel.onmicrosoft.com::d0a93b63-c904-44bb-a4ed-8cf9a29327dc" providerId="AD" clId="Web-{3A1BB7F5-4B2F-0A38-6E38-E6B22BD2E653}" dt="2026-06-19T10:20:00.175" v="107"/>
        <pc:sldMkLst>
          <pc:docMk/>
          <pc:sldMk cId="486394919" sldId="2147482158"/>
        </pc:sldMkLst>
      </pc:sldChg>
      <pc:sldChg chg="add del">
        <pc:chgData name="Baars, Annemarie" userId="S::a.baars_vilans.nl#ext#@stichtingnivel.onmicrosoft.com::d0a93b63-c904-44bb-a4ed-8cf9a29327dc" providerId="AD" clId="Web-{3A1BB7F5-4B2F-0A38-6E38-E6B22BD2E653}" dt="2026-06-19T10:21:58.835" v="110"/>
        <pc:sldMkLst>
          <pc:docMk/>
          <pc:sldMk cId="3272115640" sldId="2147482159"/>
        </pc:sldMkLst>
      </pc:sldChg>
      <pc:sldMasterChg chg="add addSldLayout">
        <pc:chgData name="Baars, Annemarie" userId="S::a.baars_vilans.nl#ext#@stichtingnivel.onmicrosoft.com::d0a93b63-c904-44bb-a4ed-8cf9a29327dc" providerId="AD" clId="Web-{3A1BB7F5-4B2F-0A38-6E38-E6B22BD2E653}" dt="2026-06-19T10:04:21.943" v="6"/>
        <pc:sldMasterMkLst>
          <pc:docMk/>
          <pc:sldMasterMk cId="2155853019" sldId="2147483648"/>
        </pc:sldMasterMkLst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782560192" sldId="2147483649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045425290" sldId="2147483650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4095098986" sldId="2147483652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1522421714" sldId="2147483654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247714586" sldId="2147483655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799847552" sldId="2147483656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765292127" sldId="2147483658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934915178" sldId="2147483659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431291214" sldId="2147483660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63170551" sldId="2147483661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875950038" sldId="2147483662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749028888" sldId="2147483663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4118070692" sldId="2147483664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411859782" sldId="2147483665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655717174" sldId="2147483666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1590308501" sldId="2147483668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735645724" sldId="2147483672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4265513859" sldId="2147483673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811395688" sldId="2147483676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731400551" sldId="2147483677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1480090900" sldId="2147483678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754501210" sldId="2147483679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1670947070" sldId="2147483680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1236369909" sldId="2147483681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558338661" sldId="2147483682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384363929" sldId="2147483683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4262432360" sldId="2147483684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64552036" sldId="2147483685"/>
          </pc:sldLayoutMkLst>
        </pc:sldLayoutChg>
        <pc:sldLayoutChg chg="ad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2155853019" sldId="2147483648"/>
            <pc:sldLayoutMk cId="262191996" sldId="2147483686"/>
          </pc:sldLayoutMkLst>
        </pc:sldLayoutChg>
      </pc:sldMasterChg>
      <pc:sldMasterChg chg="replId addSldLayout delSldLayout modSldLayout">
        <pc:chgData name="Baars, Annemarie" userId="S::a.baars_vilans.nl#ext#@stichtingnivel.onmicrosoft.com::d0a93b63-c904-44bb-a4ed-8cf9a29327dc" providerId="AD" clId="Web-{3A1BB7F5-4B2F-0A38-6E38-E6B22BD2E653}" dt="2026-06-19T10:04:21.943" v="6"/>
        <pc:sldMasterMkLst>
          <pc:docMk/>
          <pc:sldMasterMk cId="0" sldId="2147483687"/>
        </pc:sldMasterMkLst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88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89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0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2728173224" sldId="2147483691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2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3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859439220" sldId="2147483694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1416408167" sldId="2147483695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6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7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0" sldId="2147483698"/>
          </pc:sldLayoutMkLst>
        </pc:sldLayoutChg>
        <pc:sldLayoutChg chg="replId">
          <pc:chgData name="Baars, Annemarie" userId="S::a.baars_vilans.nl#ext#@stichtingnivel.onmicrosoft.com::d0a93b63-c904-44bb-a4ed-8cf9a29327dc" providerId="AD" clId="Web-{3A1BB7F5-4B2F-0A38-6E38-E6B22BD2E653}" dt="2026-06-19T10:04:21.943" v="6"/>
          <pc:sldLayoutMkLst>
            <pc:docMk/>
            <pc:sldMasterMk cId="0" sldId="2147483687"/>
            <pc:sldLayoutMk cId="192561808" sldId="2147483699"/>
          </pc:sldLayoutMkLst>
        </pc:sldLayoutChg>
      </pc:sldMasterChg>
    </pc:docChg>
  </pc:docChgLst>
  <pc:docChgLst>
    <pc:chgData name="Berg, Bellis van den" userId="f1c0df2f-36bd-48a3-b7ed-b04383f51992" providerId="ADAL" clId="{802936BF-7940-4F19-94B2-66AE5C284A53}"/>
    <pc:docChg chg="undo custSel addSld delSld modSld sldOrd">
      <pc:chgData name="Berg, Bellis van den" userId="f1c0df2f-36bd-48a3-b7ed-b04383f51992" providerId="ADAL" clId="{802936BF-7940-4F19-94B2-66AE5C284A53}" dt="2026-06-24T08:43:55.548" v="3008" actId="729"/>
      <pc:docMkLst>
        <pc:docMk/>
      </pc:docMkLst>
      <pc:sldChg chg="ord">
        <pc:chgData name="Berg, Bellis van den" userId="f1c0df2f-36bd-48a3-b7ed-b04383f51992" providerId="ADAL" clId="{802936BF-7940-4F19-94B2-66AE5C284A53}" dt="2026-06-18T12:26:44.556" v="3"/>
        <pc:sldMkLst>
          <pc:docMk/>
          <pc:sldMk cId="0" sldId="267"/>
        </pc:sldMkLst>
      </pc:sldChg>
      <pc:sldChg chg="delSp modSp add mod">
        <pc:chgData name="Berg, Bellis van den" userId="f1c0df2f-36bd-48a3-b7ed-b04383f51992" providerId="ADAL" clId="{802936BF-7940-4F19-94B2-66AE5C284A53}" dt="2026-06-24T07:37:52" v="2999" actId="1076"/>
        <pc:sldMkLst>
          <pc:docMk/>
          <pc:sldMk cId="1398441592" sldId="3487"/>
        </pc:sldMkLst>
        <pc:spChg chg="del">
          <ac:chgData name="Berg, Bellis van den" userId="f1c0df2f-36bd-48a3-b7ed-b04383f51992" providerId="ADAL" clId="{802936BF-7940-4F19-94B2-66AE5C284A53}" dt="2026-06-24T07:37:46.671" v="2997" actId="478"/>
          <ac:spMkLst>
            <pc:docMk/>
            <pc:sldMk cId="1398441592" sldId="3487"/>
            <ac:spMk id="9" creationId="{4DD11CC7-5790-0B27-538E-5E9F837E96C1}"/>
          </ac:spMkLst>
        </pc:spChg>
        <pc:picChg chg="mod">
          <ac:chgData name="Berg, Bellis van den" userId="f1c0df2f-36bd-48a3-b7ed-b04383f51992" providerId="ADAL" clId="{802936BF-7940-4F19-94B2-66AE5C284A53}" dt="2026-06-24T07:37:52" v="2999" actId="1076"/>
          <ac:picMkLst>
            <pc:docMk/>
            <pc:sldMk cId="1398441592" sldId="3487"/>
            <ac:picMk id="3074" creationId="{1D6F9DF9-90C0-87DC-AC96-3714CB274C72}"/>
          </ac:picMkLst>
        </pc:picChg>
      </pc:sldChg>
      <pc:sldChg chg="add">
        <pc:chgData name="Berg, Bellis van den" userId="f1c0df2f-36bd-48a3-b7ed-b04383f51992" providerId="ADAL" clId="{802936BF-7940-4F19-94B2-66AE5C284A53}" dt="2026-06-24T07:38:23.175" v="3000"/>
        <pc:sldMkLst>
          <pc:docMk/>
          <pc:sldMk cId="417190594" sldId="3523"/>
        </pc:sldMkLst>
      </pc:sldChg>
      <pc:sldChg chg="addSp delSp modSp mod">
        <pc:chgData name="Berg, Bellis van den" userId="f1c0df2f-36bd-48a3-b7ed-b04383f51992" providerId="ADAL" clId="{802936BF-7940-4F19-94B2-66AE5C284A53}" dt="2026-06-19T07:07:39.466" v="2046" actId="313"/>
        <pc:sldMkLst>
          <pc:docMk/>
          <pc:sldMk cId="54297164" sldId="2147482095"/>
        </pc:sldMkLst>
        <pc:spChg chg="mod">
          <ac:chgData name="Berg, Bellis van den" userId="f1c0df2f-36bd-48a3-b7ed-b04383f51992" providerId="ADAL" clId="{802936BF-7940-4F19-94B2-66AE5C284A53}" dt="2026-06-18T12:27:21.701" v="32" actId="14100"/>
          <ac:spMkLst>
            <pc:docMk/>
            <pc:sldMk cId="54297164" sldId="2147482095"/>
            <ac:spMk id="8" creationId="{A774BA03-1719-10D7-01BA-F311BFAD4B65}"/>
          </ac:spMkLst>
        </pc:spChg>
        <pc:spChg chg="mod">
          <ac:chgData name="Berg, Bellis van den" userId="f1c0df2f-36bd-48a3-b7ed-b04383f51992" providerId="ADAL" clId="{802936BF-7940-4F19-94B2-66AE5C284A53}" dt="2026-06-18T12:27:09.733" v="21" actId="1076"/>
          <ac:spMkLst>
            <pc:docMk/>
            <pc:sldMk cId="54297164" sldId="2147482095"/>
            <ac:spMk id="10" creationId="{B7DAC1A3-2970-7C44-FEE1-7C721785D3D4}"/>
          </ac:spMkLst>
        </pc:spChg>
        <pc:spChg chg="add mod">
          <ac:chgData name="Berg, Bellis van den" userId="f1c0df2f-36bd-48a3-b7ed-b04383f51992" providerId="ADAL" clId="{802936BF-7940-4F19-94B2-66AE5C284A53}" dt="2026-06-19T07:06:38.968" v="2012" actId="113"/>
          <ac:spMkLst>
            <pc:docMk/>
            <pc:sldMk cId="54297164" sldId="2147482095"/>
            <ac:spMk id="11" creationId="{8003F61E-F31B-6E4A-75F3-31FF7670F04F}"/>
          </ac:spMkLst>
        </pc:spChg>
        <pc:spChg chg="add mod">
          <ac:chgData name="Berg, Bellis van den" userId="f1c0df2f-36bd-48a3-b7ed-b04383f51992" providerId="ADAL" clId="{802936BF-7940-4F19-94B2-66AE5C284A53}" dt="2026-06-19T07:07:13.647" v="2045" actId="14100"/>
          <ac:spMkLst>
            <pc:docMk/>
            <pc:sldMk cId="54297164" sldId="2147482095"/>
            <ac:spMk id="15" creationId="{861B1D51-3711-C5F9-2F9F-7BEE2C72A7B6}"/>
          </ac:spMkLst>
        </pc:spChg>
        <pc:spChg chg="add mod">
          <ac:chgData name="Berg, Bellis van den" userId="f1c0df2f-36bd-48a3-b7ed-b04383f51992" providerId="ADAL" clId="{802936BF-7940-4F19-94B2-66AE5C284A53}" dt="2026-06-19T07:07:39.466" v="2046" actId="313"/>
          <ac:spMkLst>
            <pc:docMk/>
            <pc:sldMk cId="54297164" sldId="2147482095"/>
            <ac:spMk id="17" creationId="{29C6A4B9-F145-A4FE-10AF-57AA86FD8F2F}"/>
          </ac:spMkLst>
        </pc:spChg>
        <pc:spChg chg="add mod">
          <ac:chgData name="Berg, Bellis van den" userId="f1c0df2f-36bd-48a3-b7ed-b04383f51992" providerId="ADAL" clId="{802936BF-7940-4F19-94B2-66AE5C284A53}" dt="2026-06-19T07:06:55.372" v="2040" actId="113"/>
          <ac:spMkLst>
            <pc:docMk/>
            <pc:sldMk cId="54297164" sldId="2147482095"/>
            <ac:spMk id="22" creationId="{3EF38F72-51EC-6783-F67B-4A9416A9EA35}"/>
          </ac:spMkLst>
        </pc:spChg>
        <pc:grpChg chg="add del mod">
          <ac:chgData name="Berg, Bellis van den" userId="f1c0df2f-36bd-48a3-b7ed-b04383f51992" providerId="ADAL" clId="{802936BF-7940-4F19-94B2-66AE5C284A53}" dt="2026-06-18T12:37:48.061" v="386" actId="1076"/>
          <ac:grpSpMkLst>
            <pc:docMk/>
            <pc:sldMk cId="54297164" sldId="2147482095"/>
            <ac:grpSpMk id="3" creationId="{8EA413EC-720A-577C-9DA2-05A4101C9B12}"/>
          </ac:grpSpMkLst>
        </pc:grpChg>
        <pc:picChg chg="add mod">
          <ac:chgData name="Berg, Bellis van den" userId="f1c0df2f-36bd-48a3-b7ed-b04383f51992" providerId="ADAL" clId="{802936BF-7940-4F19-94B2-66AE5C284A53}" dt="2026-06-18T12:27:12.022" v="22" actId="14100"/>
          <ac:picMkLst>
            <pc:docMk/>
            <pc:sldMk cId="54297164" sldId="2147482095"/>
            <ac:picMk id="9" creationId="{FF3FAAD2-CD3F-F74A-A0AD-9305266C5B0A}"/>
          </ac:picMkLst>
        </pc:picChg>
      </pc:sldChg>
      <pc:sldChg chg="add">
        <pc:chgData name="Berg, Bellis van den" userId="f1c0df2f-36bd-48a3-b7ed-b04383f51992" providerId="ADAL" clId="{802936BF-7940-4F19-94B2-66AE5C284A53}" dt="2026-06-19T10:30:22.219" v="2382"/>
        <pc:sldMkLst>
          <pc:docMk/>
          <pc:sldMk cId="1956684940" sldId="2147482130"/>
        </pc:sldMkLst>
      </pc:sldChg>
      <pc:sldChg chg="addSp delSp modSp add mod">
        <pc:chgData name="Berg, Bellis van den" userId="f1c0df2f-36bd-48a3-b7ed-b04383f51992" providerId="ADAL" clId="{802936BF-7940-4F19-94B2-66AE5C284A53}" dt="2026-06-24T07:21:26.890" v="2994" actId="20577"/>
        <pc:sldMkLst>
          <pc:docMk/>
          <pc:sldMk cId="689873515" sldId="2147482144"/>
        </pc:sldMkLst>
        <pc:spChg chg="mod">
          <ac:chgData name="Berg, Bellis van den" userId="f1c0df2f-36bd-48a3-b7ed-b04383f51992" providerId="ADAL" clId="{802936BF-7940-4F19-94B2-66AE5C284A53}" dt="2026-06-18T12:52:13.069" v="904" actId="20577"/>
          <ac:spMkLst>
            <pc:docMk/>
            <pc:sldMk cId="689873515" sldId="2147482144"/>
            <ac:spMk id="10" creationId="{18F4B8D4-0B14-ECD2-D89F-0A11B49FFD2F}"/>
          </ac:spMkLst>
        </pc:spChg>
        <pc:grpChg chg="mod">
          <ac:chgData name="Berg, Bellis van den" userId="f1c0df2f-36bd-48a3-b7ed-b04383f51992" providerId="ADAL" clId="{802936BF-7940-4F19-94B2-66AE5C284A53}" dt="2026-06-18T12:52:00.049" v="877" actId="1076"/>
          <ac:grpSpMkLst>
            <pc:docMk/>
            <pc:sldMk cId="689873515" sldId="2147482144"/>
            <ac:grpSpMk id="3" creationId="{E98847A1-217B-6DF0-B796-D85DDA9D7E83}"/>
          </ac:grpSpMkLst>
        </pc:grpChg>
        <pc:graphicFrameChg chg="add mod modGraphic">
          <ac:chgData name="Berg, Bellis van den" userId="f1c0df2f-36bd-48a3-b7ed-b04383f51992" providerId="ADAL" clId="{802936BF-7940-4F19-94B2-66AE5C284A53}" dt="2026-06-24T07:21:26.890" v="2994" actId="20577"/>
          <ac:graphicFrameMkLst>
            <pc:docMk/>
            <pc:sldMk cId="689873515" sldId="2147482144"/>
            <ac:graphicFrameMk id="7" creationId="{F8A624F6-26FE-F01E-13E0-D9ECB1AF3E2D}"/>
          </ac:graphicFrameMkLst>
        </pc:graphicFrameChg>
      </pc:sldChg>
      <pc:sldChg chg="addSp delSp modSp add mod modAnim">
        <pc:chgData name="Berg, Bellis van den" userId="f1c0df2f-36bd-48a3-b7ed-b04383f51992" providerId="ADAL" clId="{802936BF-7940-4F19-94B2-66AE5C284A53}" dt="2026-06-24T07:21:38.618" v="2995" actId="255"/>
        <pc:sldMkLst>
          <pc:docMk/>
          <pc:sldMk cId="354161162" sldId="2147482145"/>
        </pc:sldMkLst>
        <pc:spChg chg="add mod">
          <ac:chgData name="Berg, Bellis van den" userId="f1c0df2f-36bd-48a3-b7ed-b04383f51992" providerId="ADAL" clId="{802936BF-7940-4F19-94B2-66AE5C284A53}" dt="2026-06-18T13:12:00.395" v="1428" actId="1076"/>
          <ac:spMkLst>
            <pc:docMk/>
            <pc:sldMk cId="354161162" sldId="2147482145"/>
            <ac:spMk id="13" creationId="{E56FAB1B-9C72-055D-B651-CA263925070B}"/>
          </ac:spMkLst>
        </pc:spChg>
        <pc:spChg chg="add mod">
          <ac:chgData name="Berg, Bellis van den" userId="f1c0df2f-36bd-48a3-b7ed-b04383f51992" providerId="ADAL" clId="{802936BF-7940-4F19-94B2-66AE5C284A53}" dt="2026-06-18T13:11:05.761" v="1423" actId="1076"/>
          <ac:spMkLst>
            <pc:docMk/>
            <pc:sldMk cId="354161162" sldId="2147482145"/>
            <ac:spMk id="15" creationId="{A14EE53F-0D34-ADF6-4437-507575E89FEE}"/>
          </ac:spMkLst>
        </pc:spChg>
        <pc:spChg chg="add mod">
          <ac:chgData name="Berg, Bellis van den" userId="f1c0df2f-36bd-48a3-b7ed-b04383f51992" providerId="ADAL" clId="{802936BF-7940-4F19-94B2-66AE5C284A53}" dt="2026-06-24T07:21:38.618" v="2995" actId="255"/>
          <ac:spMkLst>
            <pc:docMk/>
            <pc:sldMk cId="354161162" sldId="2147482145"/>
            <ac:spMk id="19" creationId="{C709E9C6-BD96-4CE1-55A3-CA100E9955A0}"/>
          </ac:spMkLst>
        </pc:spChg>
        <pc:spChg chg="add mod">
          <ac:chgData name="Berg, Bellis van den" userId="f1c0df2f-36bd-48a3-b7ed-b04383f51992" providerId="ADAL" clId="{802936BF-7940-4F19-94B2-66AE5C284A53}" dt="2026-06-18T13:12:59.906" v="1432" actId="1076"/>
          <ac:spMkLst>
            <pc:docMk/>
            <pc:sldMk cId="354161162" sldId="2147482145"/>
            <ac:spMk id="20" creationId="{C3CFBD01-C537-5E66-73C2-C2E17312F046}"/>
          </ac:spMkLst>
        </pc:spChg>
        <pc:spChg chg="add mod">
          <ac:chgData name="Berg, Bellis van den" userId="f1c0df2f-36bd-48a3-b7ed-b04383f51992" providerId="ADAL" clId="{802936BF-7940-4F19-94B2-66AE5C284A53}" dt="2026-06-18T13:12:51.873" v="1430" actId="1076"/>
          <ac:spMkLst>
            <pc:docMk/>
            <pc:sldMk cId="354161162" sldId="2147482145"/>
            <ac:spMk id="21" creationId="{687EB2F0-D5BA-DD66-68BC-C92D892BBBF0}"/>
          </ac:spMkLst>
        </pc:spChg>
        <pc:spChg chg="add mod">
          <ac:chgData name="Berg, Bellis van den" userId="f1c0df2f-36bd-48a3-b7ed-b04383f51992" providerId="ADAL" clId="{802936BF-7940-4F19-94B2-66AE5C284A53}" dt="2026-06-18T13:13:02.371" v="1433" actId="1076"/>
          <ac:spMkLst>
            <pc:docMk/>
            <pc:sldMk cId="354161162" sldId="2147482145"/>
            <ac:spMk id="22" creationId="{159A7664-98AC-C491-4525-DC65C29BB409}"/>
          </ac:spMkLst>
        </pc:spChg>
        <pc:spChg chg="add mod">
          <ac:chgData name="Berg, Bellis van den" userId="f1c0df2f-36bd-48a3-b7ed-b04383f51992" providerId="ADAL" clId="{802936BF-7940-4F19-94B2-66AE5C284A53}" dt="2026-06-18T13:12:57.980" v="1431" actId="1076"/>
          <ac:spMkLst>
            <pc:docMk/>
            <pc:sldMk cId="354161162" sldId="2147482145"/>
            <ac:spMk id="23" creationId="{3F8CE440-0F34-BA33-F824-D976D60BB363}"/>
          </ac:spMkLst>
        </pc:spChg>
        <pc:spChg chg="add mod">
          <ac:chgData name="Berg, Bellis van den" userId="f1c0df2f-36bd-48a3-b7ed-b04383f51992" providerId="ADAL" clId="{802936BF-7940-4F19-94B2-66AE5C284A53}" dt="2026-06-18T13:12:51.873" v="1430" actId="1076"/>
          <ac:spMkLst>
            <pc:docMk/>
            <pc:sldMk cId="354161162" sldId="2147482145"/>
            <ac:spMk id="24" creationId="{D8C8B164-69B3-56D9-49AD-D180732BEE1B}"/>
          </ac:spMkLst>
        </pc:spChg>
        <pc:spChg chg="add mod">
          <ac:chgData name="Berg, Bellis van den" userId="f1c0df2f-36bd-48a3-b7ed-b04383f51992" providerId="ADAL" clId="{802936BF-7940-4F19-94B2-66AE5C284A53}" dt="2026-06-18T13:14:12.496" v="1509" actId="20577"/>
          <ac:spMkLst>
            <pc:docMk/>
            <pc:sldMk cId="354161162" sldId="2147482145"/>
            <ac:spMk id="26" creationId="{E1546DCB-884D-71ED-6265-5BF4C38AC803}"/>
          </ac:spMkLst>
        </pc:spChg>
        <pc:grpChg chg="mod">
          <ac:chgData name="Berg, Bellis van den" userId="f1c0df2f-36bd-48a3-b7ed-b04383f51992" providerId="ADAL" clId="{802936BF-7940-4F19-94B2-66AE5C284A53}" dt="2026-06-18T13:11:46.872" v="1425" actId="1076"/>
          <ac:grpSpMkLst>
            <pc:docMk/>
            <pc:sldMk cId="354161162" sldId="2147482145"/>
            <ac:grpSpMk id="3" creationId="{63CEABBB-0BBF-F697-B3A6-88B807CE56AF}"/>
          </ac:grpSpMkLst>
        </pc:grpChg>
        <pc:picChg chg="add mod">
          <ac:chgData name="Berg, Bellis van den" userId="f1c0df2f-36bd-48a3-b7ed-b04383f51992" providerId="ADAL" clId="{802936BF-7940-4F19-94B2-66AE5C284A53}" dt="2026-06-18T13:08:02.475" v="1323" actId="1076"/>
          <ac:picMkLst>
            <pc:docMk/>
            <pc:sldMk cId="354161162" sldId="2147482145"/>
            <ac:picMk id="11" creationId="{2C28A076-BED4-5DE6-F422-A12FDF3CEEC0}"/>
          </ac:picMkLst>
        </pc:picChg>
      </pc:sldChg>
      <pc:sldChg chg="addSp delSp modSp add mod ord">
        <pc:chgData name="Berg, Bellis van den" userId="f1c0df2f-36bd-48a3-b7ed-b04383f51992" providerId="ADAL" clId="{802936BF-7940-4F19-94B2-66AE5C284A53}" dt="2026-06-18T13:19:20.890" v="1525" actId="1076"/>
        <pc:sldMkLst>
          <pc:docMk/>
          <pc:sldMk cId="728054634" sldId="2147482146"/>
        </pc:sldMkLst>
        <pc:grpChg chg="add del">
          <ac:chgData name="Berg, Bellis van den" userId="f1c0df2f-36bd-48a3-b7ed-b04383f51992" providerId="ADAL" clId="{802936BF-7940-4F19-94B2-66AE5C284A53}" dt="2026-06-18T13:19:07.143" v="1520" actId="478"/>
          <ac:grpSpMkLst>
            <pc:docMk/>
            <pc:sldMk cId="728054634" sldId="2147482146"/>
            <ac:grpSpMk id="3" creationId="{C333CB2F-60EC-BFF5-C74C-2F3C2F056A2D}"/>
          </ac:grpSpMkLst>
        </pc:grpChg>
        <pc:picChg chg="add mod">
          <ac:chgData name="Berg, Bellis van den" userId="f1c0df2f-36bd-48a3-b7ed-b04383f51992" providerId="ADAL" clId="{802936BF-7940-4F19-94B2-66AE5C284A53}" dt="2026-06-18T13:19:20.890" v="1525" actId="1076"/>
          <ac:picMkLst>
            <pc:docMk/>
            <pc:sldMk cId="728054634" sldId="2147482146"/>
            <ac:picMk id="11" creationId="{A2080006-0B0D-ED6C-B130-D87193D7A7AC}"/>
          </ac:picMkLst>
        </pc:picChg>
      </pc:sldChg>
      <pc:sldChg chg="addSp delSp modSp add mod ord">
        <pc:chgData name="Berg, Bellis van den" userId="f1c0df2f-36bd-48a3-b7ed-b04383f51992" providerId="ADAL" clId="{802936BF-7940-4F19-94B2-66AE5C284A53}" dt="2026-06-18T13:29:02.256" v="2005" actId="12"/>
        <pc:sldMkLst>
          <pc:docMk/>
          <pc:sldMk cId="3584256797" sldId="2147482147"/>
        </pc:sldMkLst>
        <pc:spChg chg="mod">
          <ac:chgData name="Berg, Bellis van den" userId="f1c0df2f-36bd-48a3-b7ed-b04383f51992" providerId="ADAL" clId="{802936BF-7940-4F19-94B2-66AE5C284A53}" dt="2026-06-18T13:20:54.861" v="1549" actId="14100"/>
          <ac:spMkLst>
            <pc:docMk/>
            <pc:sldMk cId="3584256797" sldId="2147482147"/>
            <ac:spMk id="31" creationId="{E7CDEC31-1372-D8D2-37F5-A9F00192EF14}"/>
          </ac:spMkLst>
        </pc:spChg>
        <pc:spChg chg="add mod">
          <ac:chgData name="Berg, Bellis van den" userId="f1c0df2f-36bd-48a3-b7ed-b04383f51992" providerId="ADAL" clId="{802936BF-7940-4F19-94B2-66AE5C284A53}" dt="2026-06-18T13:21:22.676" v="1556" actId="1076"/>
          <ac:spMkLst>
            <pc:docMk/>
            <pc:sldMk cId="3584256797" sldId="2147482147"/>
            <ac:spMk id="47" creationId="{34D4734B-4CAD-BAEF-F2D8-F150B130056E}"/>
          </ac:spMkLst>
        </pc:spChg>
        <pc:spChg chg="add mod">
          <ac:chgData name="Berg, Bellis van den" userId="f1c0df2f-36bd-48a3-b7ed-b04383f51992" providerId="ADAL" clId="{802936BF-7940-4F19-94B2-66AE5C284A53}" dt="2026-06-18T13:29:02.256" v="2005" actId="12"/>
          <ac:spMkLst>
            <pc:docMk/>
            <pc:sldMk cId="3584256797" sldId="2147482147"/>
            <ac:spMk id="48" creationId="{96F5F932-E5D8-F3DD-1350-8297C80EADA5}"/>
          </ac:spMkLst>
        </pc:spChg>
        <pc:spChg chg="add mod">
          <ac:chgData name="Berg, Bellis van den" userId="f1c0df2f-36bd-48a3-b7ed-b04383f51992" providerId="ADAL" clId="{802936BF-7940-4F19-94B2-66AE5C284A53}" dt="2026-06-18T13:28:46.789" v="2002" actId="14100"/>
          <ac:spMkLst>
            <pc:docMk/>
            <pc:sldMk cId="3584256797" sldId="2147482147"/>
            <ac:spMk id="61" creationId="{250E0F67-EDD3-D248-536B-757541E6EE1D}"/>
          </ac:spMkLst>
        </pc:spChg>
        <pc:grpChg chg="mod">
          <ac:chgData name="Berg, Bellis van den" userId="f1c0df2f-36bd-48a3-b7ed-b04383f51992" providerId="ADAL" clId="{802936BF-7940-4F19-94B2-66AE5C284A53}" dt="2026-06-18T13:21:13.937" v="1554" actId="14100"/>
          <ac:grpSpMkLst>
            <pc:docMk/>
            <pc:sldMk cId="3584256797" sldId="2147482147"/>
            <ac:grpSpMk id="42" creationId="{D73B5803-FB4D-108E-9C37-D2149E795EB9}"/>
          </ac:grpSpMkLst>
        </pc:grpChg>
      </pc:sldChg>
      <pc:sldChg chg="mod modShow">
        <pc:chgData name="Berg, Bellis van den" userId="f1c0df2f-36bd-48a3-b7ed-b04383f51992" providerId="ADAL" clId="{802936BF-7940-4F19-94B2-66AE5C284A53}" dt="2026-06-24T08:43:00.029" v="3004" actId="729"/>
        <pc:sldMkLst>
          <pc:docMk/>
          <pc:sldMk cId="3145388271" sldId="2147482149"/>
        </pc:sldMkLst>
      </pc:sldChg>
      <pc:sldChg chg="mod modShow">
        <pc:chgData name="Berg, Bellis van den" userId="f1c0df2f-36bd-48a3-b7ed-b04383f51992" providerId="ADAL" clId="{802936BF-7940-4F19-94B2-66AE5C284A53}" dt="2026-06-24T08:43:49.967" v="3006" actId="729"/>
        <pc:sldMkLst>
          <pc:docMk/>
          <pc:sldMk cId="1872551883" sldId="2147482151"/>
        </pc:sldMkLst>
      </pc:sldChg>
      <pc:sldChg chg="addSp delSp modSp mod modAnim modShow">
        <pc:chgData name="Berg, Bellis van den" userId="f1c0df2f-36bd-48a3-b7ed-b04383f51992" providerId="ADAL" clId="{802936BF-7940-4F19-94B2-66AE5C284A53}" dt="2026-06-24T08:43:53.503" v="3007" actId="729"/>
        <pc:sldMkLst>
          <pc:docMk/>
          <pc:sldMk cId="57135290" sldId="2147482152"/>
        </pc:sldMkLst>
        <pc:spChg chg="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3" creationId="{899F092C-B51D-35DA-CAFF-EE58A1EE5CFA}"/>
          </ac:spMkLst>
        </pc:spChg>
        <pc:spChg chg="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4" creationId="{0C01E972-2DC1-327F-ADC2-CC727502DF82}"/>
          </ac:spMkLst>
        </pc:spChg>
        <pc:spChg chg="add 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7" creationId="{EA26B700-F713-6C9F-5623-FBD38C56FD7D}"/>
          </ac:spMkLst>
        </pc:spChg>
        <pc:spChg chg="add mod">
          <ac:chgData name="Berg, Bellis van den" userId="f1c0df2f-36bd-48a3-b7ed-b04383f51992" providerId="ADAL" clId="{802936BF-7940-4F19-94B2-66AE5C284A53}" dt="2026-06-19T12:58:52.875" v="2864" actId="2711"/>
          <ac:spMkLst>
            <pc:docMk/>
            <pc:sldMk cId="57135290" sldId="2147482152"/>
            <ac:spMk id="9" creationId="{27E43C6D-1B2B-781D-A764-4C94DFB0D3D1}"/>
          </ac:spMkLst>
        </pc:spChg>
        <pc:spChg chg="mod">
          <ac:chgData name="Berg, Bellis van den" userId="f1c0df2f-36bd-48a3-b7ed-b04383f51992" providerId="ADAL" clId="{802936BF-7940-4F19-94B2-66AE5C284A53}" dt="2026-06-19T12:58:34.223" v="2862" actId="255"/>
          <ac:spMkLst>
            <pc:docMk/>
            <pc:sldMk cId="57135290" sldId="2147482152"/>
            <ac:spMk id="12" creationId="{CA1CB0DB-ECE8-F285-4154-A1DD32C3B926}"/>
          </ac:spMkLst>
        </pc:spChg>
        <pc:spChg chg="add">
          <ac:chgData name="Berg, Bellis van den" userId="f1c0df2f-36bd-48a3-b7ed-b04383f51992" providerId="ADAL" clId="{802936BF-7940-4F19-94B2-66AE5C284A53}" dt="2026-06-19T10:14:01.002" v="2139" actId="22"/>
          <ac:spMkLst>
            <pc:docMk/>
            <pc:sldMk cId="57135290" sldId="2147482152"/>
            <ac:spMk id="14" creationId="{C50C2248-D1AD-3C9F-7D37-7A1F4FCFC657}"/>
          </ac:spMkLst>
        </pc:spChg>
        <pc:spChg chg="mod">
          <ac:chgData name="Berg, Bellis van den" userId="f1c0df2f-36bd-48a3-b7ed-b04383f51992" providerId="ADAL" clId="{802936BF-7940-4F19-94B2-66AE5C284A53}" dt="2026-06-19T12:59:22.219" v="2871" actId="113"/>
          <ac:spMkLst>
            <pc:docMk/>
            <pc:sldMk cId="57135290" sldId="2147482152"/>
            <ac:spMk id="15" creationId="{5ECEA041-23B4-932B-1091-238F85641602}"/>
          </ac:spMkLst>
        </pc:spChg>
        <pc:spChg chg="mod">
          <ac:chgData name="Berg, Bellis van den" userId="f1c0df2f-36bd-48a3-b7ed-b04383f51992" providerId="ADAL" clId="{802936BF-7940-4F19-94B2-66AE5C284A53}" dt="2026-06-19T12:58:34.223" v="2862" actId="255"/>
          <ac:spMkLst>
            <pc:docMk/>
            <pc:sldMk cId="57135290" sldId="2147482152"/>
            <ac:spMk id="16" creationId="{1B055EA8-2FBF-9CEF-26D8-F42EC5ACAD05}"/>
          </ac:spMkLst>
        </pc:spChg>
        <pc:spChg chg="mod">
          <ac:chgData name="Berg, Bellis van den" userId="f1c0df2f-36bd-48a3-b7ed-b04383f51992" providerId="ADAL" clId="{802936BF-7940-4F19-94B2-66AE5C284A53}" dt="2026-06-19T12:58:42.643" v="2863" actId="122"/>
          <ac:spMkLst>
            <pc:docMk/>
            <pc:sldMk cId="57135290" sldId="2147482152"/>
            <ac:spMk id="20" creationId="{A2806031-C5C0-65CD-79CB-E46CCBA3092B}"/>
          </ac:spMkLst>
        </pc:spChg>
        <pc:spChg chg="add">
          <ac:chgData name="Berg, Bellis van den" userId="f1c0df2f-36bd-48a3-b7ed-b04383f51992" providerId="ADAL" clId="{802936BF-7940-4F19-94B2-66AE5C284A53}" dt="2026-06-19T10:14:14.399" v="2140" actId="22"/>
          <ac:spMkLst>
            <pc:docMk/>
            <pc:sldMk cId="57135290" sldId="2147482152"/>
            <ac:spMk id="22" creationId="{4704CC05-DE1F-397E-0CB1-7B1DEE7675F3}"/>
          </ac:spMkLst>
        </pc:spChg>
        <pc:spChg chg="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28" creationId="{FBC90F7C-4116-2815-9EE1-C01436C94EE5}"/>
          </ac:spMkLst>
        </pc:spChg>
        <pc:spChg chg="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86" creationId="{AA96B0D7-2661-369B-852E-36D988E9DE13}"/>
          </ac:spMkLst>
        </pc:spChg>
        <pc:spChg chg="mod">
          <ac:chgData name="Berg, Bellis van den" userId="f1c0df2f-36bd-48a3-b7ed-b04383f51992" providerId="ADAL" clId="{802936BF-7940-4F19-94B2-66AE5C284A53}" dt="2026-06-19T12:58:26.371" v="2860" actId="255"/>
          <ac:spMkLst>
            <pc:docMk/>
            <pc:sldMk cId="57135290" sldId="2147482152"/>
            <ac:spMk id="93" creationId="{97068699-BB60-96DF-5EBF-EAAD7C389A2A}"/>
          </ac:spMkLst>
        </pc:spChg>
      </pc:sldChg>
      <pc:sldChg chg="addSp delSp modSp add mod ord delAnim modAnim">
        <pc:chgData name="Berg, Bellis van den" userId="f1c0df2f-36bd-48a3-b7ed-b04383f51992" providerId="ADAL" clId="{802936BF-7940-4F19-94B2-66AE5C284A53}" dt="2026-06-19T13:01:02.483" v="2985" actId="113"/>
        <pc:sldMkLst>
          <pc:docMk/>
          <pc:sldMk cId="599025348" sldId="2147482156"/>
        </pc:sldMkLst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3" creationId="{3B382752-37F5-3922-5238-F1A32854B719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4" creationId="{83C575A0-F38E-8C8C-F46B-7C2F1CA16D1A}"/>
          </ac:spMkLst>
        </pc:spChg>
        <pc:spChg chg="add 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7" creationId="{DDBF48A2-E3D7-0A0A-431E-D2B4F7D64CCB}"/>
          </ac:spMkLst>
        </pc:spChg>
        <pc:spChg chg="mod">
          <ac:chgData name="Berg, Bellis van den" userId="f1c0df2f-36bd-48a3-b7ed-b04383f51992" providerId="ADAL" clId="{802936BF-7940-4F19-94B2-66AE5C284A53}" dt="2026-06-19T10:16:03.456" v="2141" actId="14100"/>
          <ac:spMkLst>
            <pc:docMk/>
            <pc:sldMk cId="599025348" sldId="2147482156"/>
            <ac:spMk id="8" creationId="{B3046B0B-32DD-B1CE-B394-E4FB6DEB0D43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12" creationId="{76B5B7B7-6445-426F-226B-CCC301FFB89A}"/>
          </ac:spMkLst>
        </pc:spChg>
        <pc:spChg chg="mod">
          <ac:chgData name="Berg, Bellis van den" userId="f1c0df2f-36bd-48a3-b7ed-b04383f51992" providerId="ADAL" clId="{802936BF-7940-4F19-94B2-66AE5C284A53}" dt="2026-06-19T13:01:02.483" v="2985" actId="113"/>
          <ac:spMkLst>
            <pc:docMk/>
            <pc:sldMk cId="599025348" sldId="2147482156"/>
            <ac:spMk id="15" creationId="{11BD1589-7CED-14E0-673F-F4E371268D88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16" creationId="{07983A7F-0D68-DC42-ACC7-D684FF78B5CD}"/>
          </ac:spMkLst>
        </pc:spChg>
        <pc:spChg chg="add mod">
          <ac:chgData name="Berg, Bellis van den" userId="f1c0df2f-36bd-48a3-b7ed-b04383f51992" providerId="ADAL" clId="{802936BF-7940-4F19-94B2-66AE5C284A53}" dt="2026-06-19T10:34:36.147" v="2390"/>
          <ac:spMkLst>
            <pc:docMk/>
            <pc:sldMk cId="599025348" sldId="2147482156"/>
            <ac:spMk id="25" creationId="{C82493A2-6E0D-4D4C-988F-B9905211C8AB}"/>
          </ac:spMkLst>
        </pc:spChg>
        <pc:spChg chg="add mod">
          <ac:chgData name="Berg, Bellis van den" userId="f1c0df2f-36bd-48a3-b7ed-b04383f51992" providerId="ADAL" clId="{802936BF-7940-4F19-94B2-66AE5C284A53}" dt="2026-06-19T10:34:36.147" v="2390"/>
          <ac:spMkLst>
            <pc:docMk/>
            <pc:sldMk cId="599025348" sldId="2147482156"/>
            <ac:spMk id="26" creationId="{5901EF5E-D197-F698-E63E-3014F87DE117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28" creationId="{C038D0F5-5EE4-C165-D50F-91E242EA2D3C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86" creationId="{B83FA5F1-8E7D-2B01-0342-3495D052D51E}"/>
          </ac:spMkLst>
        </pc:spChg>
        <pc:spChg chg="mod">
          <ac:chgData name="Berg, Bellis van den" userId="f1c0df2f-36bd-48a3-b7ed-b04383f51992" providerId="ADAL" clId="{802936BF-7940-4F19-94B2-66AE5C284A53}" dt="2026-06-19T12:59:43.689" v="2874" actId="122"/>
          <ac:spMkLst>
            <pc:docMk/>
            <pc:sldMk cId="599025348" sldId="2147482156"/>
            <ac:spMk id="93" creationId="{3C206836-D3C6-6CCC-3353-166C8F050BBF}"/>
          </ac:spMkLst>
        </pc:spChg>
        <pc:cxnChg chg="mod">
          <ac:chgData name="Berg, Bellis van den" userId="f1c0df2f-36bd-48a3-b7ed-b04383f51992" providerId="ADAL" clId="{802936BF-7940-4F19-94B2-66AE5C284A53}" dt="2026-06-19T10:16:15.361" v="2144" actId="1076"/>
          <ac:cxnSpMkLst>
            <pc:docMk/>
            <pc:sldMk cId="599025348" sldId="2147482156"/>
            <ac:cxnSpMk id="5" creationId="{296BDD56-7D8E-99C7-5DCB-77F5D89E97EF}"/>
          </ac:cxnSpMkLst>
        </pc:cxnChg>
        <pc:cxnChg chg="mod">
          <ac:chgData name="Berg, Bellis van den" userId="f1c0df2f-36bd-48a3-b7ed-b04383f51992" providerId="ADAL" clId="{802936BF-7940-4F19-94B2-66AE5C284A53}" dt="2026-06-19T10:18:18.893" v="2152" actId="14100"/>
          <ac:cxnSpMkLst>
            <pc:docMk/>
            <pc:sldMk cId="599025348" sldId="2147482156"/>
            <ac:cxnSpMk id="18" creationId="{17291016-1AA5-5178-78E2-B56485694074}"/>
          </ac:cxnSpMkLst>
        </pc:cxnChg>
      </pc:sldChg>
      <pc:sldChg chg="modSp del mod">
        <pc:chgData name="Berg, Bellis van den" userId="f1c0df2f-36bd-48a3-b7ed-b04383f51992" providerId="ADAL" clId="{802936BF-7940-4F19-94B2-66AE5C284A53}" dt="2026-06-24T07:38:30.251" v="3003" actId="47"/>
        <pc:sldMkLst>
          <pc:docMk/>
          <pc:sldMk cId="196839052" sldId="2147482157"/>
        </pc:sldMkLst>
      </pc:sldChg>
      <pc:sldChg chg="mod ord modShow">
        <pc:chgData name="Berg, Bellis van den" userId="f1c0df2f-36bd-48a3-b7ed-b04383f51992" providerId="ADAL" clId="{802936BF-7940-4F19-94B2-66AE5C284A53}" dt="2026-06-24T08:43:06.447" v="3005" actId="729"/>
        <pc:sldMkLst>
          <pc:docMk/>
          <pc:sldMk cId="3272115640" sldId="2147482159"/>
        </pc:sldMkLst>
      </pc:sldChg>
      <pc:sldChg chg="addSp modSp new mod">
        <pc:chgData name="Berg, Bellis van den" userId="f1c0df2f-36bd-48a3-b7ed-b04383f51992" providerId="ADAL" clId="{802936BF-7940-4F19-94B2-66AE5C284A53}" dt="2026-06-19T13:01:14.261" v="2988" actId="14100"/>
        <pc:sldMkLst>
          <pc:docMk/>
          <pc:sldMk cId="2103562158" sldId="2147482160"/>
        </pc:sldMkLst>
        <pc:spChg chg="mod">
          <ac:chgData name="Berg, Bellis van den" userId="f1c0df2f-36bd-48a3-b7ed-b04383f51992" providerId="ADAL" clId="{802936BF-7940-4F19-94B2-66AE5C284A53}" dt="2026-06-19T12:57:03.951" v="2818" actId="255"/>
          <ac:spMkLst>
            <pc:docMk/>
            <pc:sldMk cId="2103562158" sldId="2147482160"/>
            <ac:spMk id="2" creationId="{C073D3B4-E4A3-2326-658E-8C0F412C4CB6}"/>
          </ac:spMkLst>
        </pc:spChg>
        <pc:spChg chg="mod">
          <ac:chgData name="Berg, Bellis van den" userId="f1c0df2f-36bd-48a3-b7ed-b04383f51992" providerId="ADAL" clId="{802936BF-7940-4F19-94B2-66AE5C284A53}" dt="2026-06-19T13:01:14.261" v="2988" actId="14100"/>
          <ac:spMkLst>
            <pc:docMk/>
            <pc:sldMk cId="2103562158" sldId="2147482160"/>
            <ac:spMk id="3" creationId="{B38FB26E-359C-A104-1EC4-4FFC664DD4FB}"/>
          </ac:spMkLst>
        </pc:spChg>
        <pc:picChg chg="add mod">
          <ac:chgData name="Berg, Bellis van den" userId="f1c0df2f-36bd-48a3-b7ed-b04383f51992" providerId="ADAL" clId="{802936BF-7940-4F19-94B2-66AE5C284A53}" dt="2026-06-19T12:57:28.096" v="2851" actId="1076"/>
          <ac:picMkLst>
            <pc:docMk/>
            <pc:sldMk cId="2103562158" sldId="2147482160"/>
            <ac:picMk id="5" creationId="{3C2C6155-6553-1154-8E76-77F638D0EDAA}"/>
          </ac:picMkLst>
        </pc:picChg>
      </pc:sldChg>
      <pc:sldChg chg="modSp add mod modShow">
        <pc:chgData name="Berg, Bellis van den" userId="f1c0df2f-36bd-48a3-b7ed-b04383f51992" providerId="ADAL" clId="{802936BF-7940-4F19-94B2-66AE5C284A53}" dt="2026-06-24T08:43:55.548" v="3008" actId="729"/>
        <pc:sldMkLst>
          <pc:docMk/>
          <pc:sldMk cId="2854854595" sldId="2147482161"/>
        </pc:sldMkLst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3" creationId="{98B210BE-90EF-B58D-50CB-6075C48C01F0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4" creationId="{C6FE8BF8-83CD-95EC-249B-9FC67DB2B0E2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7" creationId="{821E64BF-2FF0-1899-4A18-BA363C34CE66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12" creationId="{5DF7AFA2-7A80-018F-57D5-A9C4FF5DADDA}"/>
          </ac:spMkLst>
        </pc:spChg>
        <pc:spChg chg="mod">
          <ac:chgData name="Berg, Bellis van den" userId="f1c0df2f-36bd-48a3-b7ed-b04383f51992" providerId="ADAL" clId="{802936BF-7940-4F19-94B2-66AE5C284A53}" dt="2026-06-19T12:59:13.299" v="2869" actId="113"/>
          <ac:spMkLst>
            <pc:docMk/>
            <pc:sldMk cId="2854854595" sldId="2147482161"/>
            <ac:spMk id="15" creationId="{257B75B4-8BAD-BFD1-13F8-12CECD199CE2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16" creationId="{B16E34F5-1B4C-8178-82F7-94573D628643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28" creationId="{A5C2FC97-DB23-EC19-06C5-15AC772B1109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86" creationId="{9D07EBFB-65B2-662A-C01C-3A71AEC23BFA}"/>
          </ac:spMkLst>
        </pc:spChg>
        <pc:spChg chg="mod">
          <ac:chgData name="Berg, Bellis van den" userId="f1c0df2f-36bd-48a3-b7ed-b04383f51992" providerId="ADAL" clId="{802936BF-7940-4F19-94B2-66AE5C284A53}" dt="2026-06-19T12:59:04.591" v="2867" actId="122"/>
          <ac:spMkLst>
            <pc:docMk/>
            <pc:sldMk cId="2854854595" sldId="2147482161"/>
            <ac:spMk id="93" creationId="{9B4EBF89-F32C-D301-2212-9FCB2F0E7100}"/>
          </ac:spMkLst>
        </pc:spChg>
      </pc:sldChg>
      <pc:sldChg chg="addSp delSp modSp add mod">
        <pc:chgData name="Berg, Bellis van den" userId="f1c0df2f-36bd-48a3-b7ed-b04383f51992" providerId="ADAL" clId="{802936BF-7940-4F19-94B2-66AE5C284A53}" dt="2026-06-19T10:38:44.420" v="2694" actId="14100"/>
        <pc:sldMkLst>
          <pc:docMk/>
          <pc:sldMk cId="1881765571" sldId="2147482162"/>
        </pc:sldMkLst>
        <pc:spChg chg="mod">
          <ac:chgData name="Berg, Bellis van den" userId="f1c0df2f-36bd-48a3-b7ed-b04383f51992" providerId="ADAL" clId="{802936BF-7940-4F19-94B2-66AE5C284A53}" dt="2026-06-19T10:38:44.420" v="2694" actId="14100"/>
          <ac:spMkLst>
            <pc:docMk/>
            <pc:sldMk cId="1881765571" sldId="2147482162"/>
            <ac:spMk id="2" creationId="{C45CBCCF-846C-A0A8-4F93-54C51378476F}"/>
          </ac:spMkLst>
        </pc:spChg>
      </pc:sldChg>
      <pc:sldChg chg="modSp mod">
        <pc:chgData name="Berg, Bellis van den" userId="f1c0df2f-36bd-48a3-b7ed-b04383f51992" providerId="ADAL" clId="{802936BF-7940-4F19-94B2-66AE5C284A53}" dt="2026-06-24T07:20:41.094" v="2990" actId="14100"/>
        <pc:sldMkLst>
          <pc:docMk/>
          <pc:sldMk cId="3980960752" sldId="2147482174"/>
        </pc:sldMkLst>
        <pc:spChg chg="mod">
          <ac:chgData name="Berg, Bellis van den" userId="f1c0df2f-36bd-48a3-b7ed-b04383f51992" providerId="ADAL" clId="{802936BF-7940-4F19-94B2-66AE5C284A53}" dt="2026-06-24T07:20:41.094" v="2990" actId="14100"/>
          <ac:spMkLst>
            <pc:docMk/>
            <pc:sldMk cId="3980960752" sldId="2147482174"/>
            <ac:spMk id="8" creationId="{6DEA54F8-1323-0DE4-DE07-35EF1CCC0993}"/>
          </ac:spMkLst>
        </pc:spChg>
      </pc:sldChg>
      <pc:sldChg chg="add del">
        <pc:chgData name="Berg, Bellis van den" userId="f1c0df2f-36bd-48a3-b7ed-b04383f51992" providerId="ADAL" clId="{802936BF-7940-4F19-94B2-66AE5C284A53}" dt="2026-06-24T07:38:28.902" v="3002" actId="47"/>
        <pc:sldMkLst>
          <pc:docMk/>
          <pc:sldMk cId="3564489571" sldId="2147482186"/>
        </pc:sldMkLst>
      </pc:sldChg>
    </pc:docChg>
  </pc:docChgLst>
  <pc:docChgLst>
    <pc:chgData name="Robert Verheij" userId="S::r.verheij@nivel.nl::7f43d158-f5df-4d78-83d3-dbf059d66024" providerId="AD" clId="Web-{BB56F2B0-6EF6-CFC9-5302-4CC861FA4382}"/>
    <pc:docChg chg="modSld sldOrd">
      <pc:chgData name="Robert Verheij" userId="S::r.verheij@nivel.nl::7f43d158-f5df-4d78-83d3-dbf059d66024" providerId="AD" clId="Web-{BB56F2B0-6EF6-CFC9-5302-4CC861FA4382}" dt="2026-06-24T07:27:18.137" v="36" actId="20577"/>
      <pc:docMkLst>
        <pc:docMk/>
      </pc:docMkLst>
      <pc:sldChg chg="ord">
        <pc:chgData name="Robert Verheij" userId="S::r.verheij@nivel.nl::7f43d158-f5df-4d78-83d3-dbf059d66024" providerId="AD" clId="Web-{BB56F2B0-6EF6-CFC9-5302-4CC861FA4382}" dt="2026-06-24T07:20:17.401" v="7"/>
        <pc:sldMkLst>
          <pc:docMk/>
          <pc:sldMk cId="54297164" sldId="2147482095"/>
        </pc:sldMkLst>
      </pc:sldChg>
      <pc:sldChg chg="modSp">
        <pc:chgData name="Robert Verheij" userId="S::r.verheij@nivel.nl::7f43d158-f5df-4d78-83d3-dbf059d66024" providerId="AD" clId="Web-{BB56F2B0-6EF6-CFC9-5302-4CC861FA4382}" dt="2026-06-24T07:15:31.415" v="3" actId="20577"/>
        <pc:sldMkLst>
          <pc:docMk/>
          <pc:sldMk cId="2397805957" sldId="2147482177"/>
        </pc:sldMkLst>
        <pc:spChg chg="mod">
          <ac:chgData name="Robert Verheij" userId="S::r.verheij@nivel.nl::7f43d158-f5df-4d78-83d3-dbf059d66024" providerId="AD" clId="Web-{BB56F2B0-6EF6-CFC9-5302-4CC861FA4382}" dt="2026-06-24T07:15:31.415" v="3" actId="20577"/>
          <ac:spMkLst>
            <pc:docMk/>
            <pc:sldMk cId="2397805957" sldId="2147482177"/>
            <ac:spMk id="8" creationId="{FF352121-1668-93DB-2C7B-FF7E234ACBD4}"/>
          </ac:spMkLst>
        </pc:spChg>
      </pc:sldChg>
      <pc:sldChg chg="modSp">
        <pc:chgData name="Robert Verheij" userId="S::r.verheij@nivel.nl::7f43d158-f5df-4d78-83d3-dbf059d66024" providerId="AD" clId="Web-{BB56F2B0-6EF6-CFC9-5302-4CC861FA4382}" dt="2026-06-24T07:27:18.137" v="36" actId="20577"/>
        <pc:sldMkLst>
          <pc:docMk/>
          <pc:sldMk cId="1568773949" sldId="2147482180"/>
        </pc:sldMkLst>
        <pc:spChg chg="mod">
          <ac:chgData name="Robert Verheij" userId="S::r.verheij@nivel.nl::7f43d158-f5df-4d78-83d3-dbf059d66024" providerId="AD" clId="Web-{BB56F2B0-6EF6-CFC9-5302-4CC861FA4382}" dt="2026-06-24T07:27:18.137" v="36" actId="20577"/>
          <ac:spMkLst>
            <pc:docMk/>
            <pc:sldMk cId="1568773949" sldId="2147482180"/>
            <ac:spMk id="10" creationId="{56F5C0C3-595D-DF00-E9DC-45DE4CA9A31F}"/>
          </ac:spMkLst>
        </pc:spChg>
      </pc:sldChg>
      <pc:sldChg chg="mod modShow">
        <pc:chgData name="Robert Verheij" userId="S::r.verheij@nivel.nl::7f43d158-f5df-4d78-83d3-dbf059d66024" providerId="AD" clId="Web-{BB56F2B0-6EF6-CFC9-5302-4CC861FA4382}" dt="2026-06-24T07:18:32.754" v="5"/>
        <pc:sldMkLst>
          <pc:docMk/>
          <pc:sldMk cId="1607474063" sldId="2147482183"/>
        </pc:sldMkLst>
      </pc:sldChg>
    </pc:docChg>
  </pc:docChgLst>
  <pc:docChgLst>
    <pc:chgData name="Robert Verheij" userId="S::r.verheij@nivel.nl::7f43d158-f5df-4d78-83d3-dbf059d66024" providerId="AD" clId="Web-{90A3B542-877B-403D-42C6-5B4DDF2A1346}"/>
    <pc:docChg chg="addSld delSld modSld">
      <pc:chgData name="Robert Verheij" userId="S::r.verheij@nivel.nl::7f43d158-f5df-4d78-83d3-dbf059d66024" providerId="AD" clId="Web-{90A3B542-877B-403D-42C6-5B4DDF2A1346}" dt="2026-06-23T08:17:04.066" v="15"/>
      <pc:docMkLst>
        <pc:docMk/>
      </pc:docMkLst>
      <pc:sldChg chg="del">
        <pc:chgData name="Robert Verheij" userId="S::r.verheij@nivel.nl::7f43d158-f5df-4d78-83d3-dbf059d66024" providerId="AD" clId="Web-{90A3B542-877B-403D-42C6-5B4DDF2A1346}" dt="2026-06-23T08:13:54.346" v="0"/>
        <pc:sldMkLst>
          <pc:docMk/>
          <pc:sldMk cId="0" sldId="257"/>
        </pc:sldMkLst>
      </pc:sldChg>
      <pc:sldChg chg="addSp modSp add">
        <pc:chgData name="Robert Verheij" userId="S::r.verheij@nivel.nl::7f43d158-f5df-4d78-83d3-dbf059d66024" providerId="AD" clId="Web-{90A3B542-877B-403D-42C6-5B4DDF2A1346}" dt="2026-06-23T08:17:04.066" v="15"/>
        <pc:sldMkLst>
          <pc:docMk/>
          <pc:sldMk cId="538318145" sldId="2147482163"/>
        </pc:sldMkLst>
        <pc:spChg chg="mod">
          <ac:chgData name="Robert Verheij" userId="S::r.verheij@nivel.nl::7f43d158-f5df-4d78-83d3-dbf059d66024" providerId="AD" clId="Web-{90A3B542-877B-403D-42C6-5B4DDF2A1346}" dt="2026-06-23T08:16:17.769" v="11" actId="20577"/>
          <ac:spMkLst>
            <pc:docMk/>
            <pc:sldMk cId="538318145" sldId="2147482163"/>
            <ac:spMk id="3" creationId="{00000000-0000-0000-0000-000000000000}"/>
          </ac:spMkLst>
        </pc:spChg>
        <pc:inkChg chg="add">
          <ac:chgData name="Robert Verheij" userId="S::r.verheij@nivel.nl::7f43d158-f5df-4d78-83d3-dbf059d66024" providerId="AD" clId="Web-{90A3B542-877B-403D-42C6-5B4DDF2A1346}" dt="2026-06-23T08:16:26.832" v="12"/>
          <ac:inkMkLst>
            <pc:docMk/>
            <pc:sldMk cId="538318145" sldId="2147482163"/>
            <ac:inkMk id="4" creationId="{FB6D2BF2-4F66-A097-0D76-D9008204F30A}"/>
          </ac:inkMkLst>
        </pc:inkChg>
        <pc:inkChg chg="add">
          <ac:chgData name="Robert Verheij" userId="S::r.verheij@nivel.nl::7f43d158-f5df-4d78-83d3-dbf059d66024" providerId="AD" clId="Web-{90A3B542-877B-403D-42C6-5B4DDF2A1346}" dt="2026-06-23T08:16:38.925" v="13"/>
          <ac:inkMkLst>
            <pc:docMk/>
            <pc:sldMk cId="538318145" sldId="2147482163"/>
            <ac:inkMk id="5" creationId="{382E2B0D-EFA4-F3CE-CAFC-DA07F1AA5710}"/>
          </ac:inkMkLst>
        </pc:inkChg>
        <pc:inkChg chg="add">
          <ac:chgData name="Robert Verheij" userId="S::r.verheij@nivel.nl::7f43d158-f5df-4d78-83d3-dbf059d66024" providerId="AD" clId="Web-{90A3B542-877B-403D-42C6-5B4DDF2A1346}" dt="2026-06-23T08:17:03.629" v="14"/>
          <ac:inkMkLst>
            <pc:docMk/>
            <pc:sldMk cId="538318145" sldId="2147482163"/>
            <ac:inkMk id="6" creationId="{0DB669D3-1089-5D18-4B23-EB7F96FCFCF3}"/>
          </ac:inkMkLst>
        </pc:inkChg>
        <pc:inkChg chg="add">
          <ac:chgData name="Robert Verheij" userId="S::r.verheij@nivel.nl::7f43d158-f5df-4d78-83d3-dbf059d66024" providerId="AD" clId="Web-{90A3B542-877B-403D-42C6-5B4DDF2A1346}" dt="2026-06-23T08:17:04.066" v="15"/>
          <ac:inkMkLst>
            <pc:docMk/>
            <pc:sldMk cId="538318145" sldId="2147482163"/>
            <ac:inkMk id="7" creationId="{7B823CC4-A736-D384-F42C-DCF908130248}"/>
          </ac:inkMkLst>
        </pc:inkChg>
      </pc:sldChg>
    </pc:docChg>
  </pc:docChgLst>
  <pc:docChgLst>
    <pc:chgData name="Robert Verheij" userId="S::r.verheij@nivel.nl::7f43d158-f5df-4d78-83d3-dbf059d66024" providerId="AD" clId="Web-{947892C2-F509-C288-AAB9-4C134851C4EF}"/>
    <pc:docChg chg="addSld delSld modSld sldOrd">
      <pc:chgData name="Robert Verheij" userId="S::r.verheij@nivel.nl::7f43d158-f5df-4d78-83d3-dbf059d66024" providerId="AD" clId="Web-{947892C2-F509-C288-AAB9-4C134851C4EF}" dt="2026-06-23T13:26:07.598" v="97" actId="20577"/>
      <pc:docMkLst>
        <pc:docMk/>
      </pc:docMkLst>
      <pc:sldChg chg="modSp modCm">
        <pc:chgData name="Robert Verheij" userId="S::r.verheij@nivel.nl::7f43d158-f5df-4d78-83d3-dbf059d66024" providerId="AD" clId="Web-{947892C2-F509-C288-AAB9-4C134851C4EF}" dt="2026-06-23T12:53:46.778" v="58" actId="20577"/>
        <pc:sldMkLst>
          <pc:docMk/>
          <pc:sldMk cId="4189974956" sldId="342"/>
        </pc:sldMkLst>
        <pc:spChg chg="mod">
          <ac:chgData name="Robert Verheij" userId="S::r.verheij@nivel.nl::7f43d158-f5df-4d78-83d3-dbf059d66024" providerId="AD" clId="Web-{947892C2-F509-C288-AAB9-4C134851C4EF}" dt="2026-06-23T12:53:46.778" v="58" actId="20577"/>
          <ac:spMkLst>
            <pc:docMk/>
            <pc:sldMk cId="4189974956" sldId="342"/>
            <ac:spMk id="10" creationId="{790F2F71-1645-876F-32ED-41AC665F83C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obert Verheij" userId="S::r.verheij@nivel.nl::7f43d158-f5df-4d78-83d3-dbf059d66024" providerId="AD" clId="Web-{947892C2-F509-C288-AAB9-4C134851C4EF}" dt="2026-06-23T12:53:46.778" v="58" actId="20577"/>
              <pc2:cmMkLst xmlns:pc2="http://schemas.microsoft.com/office/powerpoint/2019/9/main/command">
                <pc:docMk/>
                <pc:sldMk cId="4189974956" sldId="342"/>
                <pc2:cmMk id="{E3FB8CB6-1FB2-43F2-A5B3-4EFC25BA73B8}"/>
              </pc2:cmMkLst>
            </pc226:cmChg>
          </p:ext>
        </pc:extLst>
      </pc:sldChg>
      <pc:sldChg chg="ord">
        <pc:chgData name="Robert Verheij" userId="S::r.verheij@nivel.nl::7f43d158-f5df-4d78-83d3-dbf059d66024" providerId="AD" clId="Web-{947892C2-F509-C288-AAB9-4C134851C4EF}" dt="2026-06-23T13:25:48.206" v="86"/>
        <pc:sldMkLst>
          <pc:docMk/>
          <pc:sldMk cId="1607474063" sldId="2147482168"/>
        </pc:sldMkLst>
      </pc:sldChg>
      <pc:sldChg chg="del">
        <pc:chgData name="Robert Verheij" userId="S::r.verheij@nivel.nl::7f43d158-f5df-4d78-83d3-dbf059d66024" providerId="AD" clId="Web-{947892C2-F509-C288-AAB9-4C134851C4EF}" dt="2026-06-23T13:24:31.610" v="85"/>
        <pc:sldMkLst>
          <pc:docMk/>
          <pc:sldMk cId="746202321" sldId="2147482169"/>
        </pc:sldMkLst>
      </pc:sldChg>
      <pc:sldChg chg="modSp">
        <pc:chgData name="Robert Verheij" userId="S::r.verheij@nivel.nl::7f43d158-f5df-4d78-83d3-dbf059d66024" providerId="AD" clId="Web-{947892C2-F509-C288-AAB9-4C134851C4EF}" dt="2026-06-23T13:26:07.598" v="97" actId="20577"/>
        <pc:sldMkLst>
          <pc:docMk/>
          <pc:sldMk cId="584886250" sldId="2147482171"/>
        </pc:sldMkLst>
        <pc:spChg chg="mod">
          <ac:chgData name="Robert Verheij" userId="S::r.verheij@nivel.nl::7f43d158-f5df-4d78-83d3-dbf059d66024" providerId="AD" clId="Web-{947892C2-F509-C288-AAB9-4C134851C4EF}" dt="2026-06-23T13:26:07.598" v="97" actId="20577"/>
          <ac:spMkLst>
            <pc:docMk/>
            <pc:sldMk cId="584886250" sldId="2147482171"/>
            <ac:spMk id="5" creationId="{5FEDF6D3-EA54-95EF-5216-E4EA77DE6E96}"/>
          </ac:spMkLst>
        </pc:spChg>
      </pc:sldChg>
      <pc:sldChg chg="addSp delSp">
        <pc:chgData name="Robert Verheij" userId="S::r.verheij@nivel.nl::7f43d158-f5df-4d78-83d3-dbf059d66024" providerId="AD" clId="Web-{947892C2-F509-C288-AAB9-4C134851C4EF}" dt="2026-06-23T13:24:01.952" v="83"/>
        <pc:sldMkLst>
          <pc:docMk/>
          <pc:sldMk cId="3980960752" sldId="2147482174"/>
        </pc:sldMkLst>
        <pc:spChg chg="add del">
          <ac:chgData name="Robert Verheij" userId="S::r.verheij@nivel.nl::7f43d158-f5df-4d78-83d3-dbf059d66024" providerId="AD" clId="Web-{947892C2-F509-C288-AAB9-4C134851C4EF}" dt="2026-06-23T13:23:56.343" v="81"/>
          <ac:spMkLst>
            <pc:docMk/>
            <pc:sldMk cId="3980960752" sldId="2147482174"/>
            <ac:spMk id="4" creationId="{CE1C7F40-2DED-4D76-389C-AFC67682F8A7}"/>
          </ac:spMkLst>
        </pc:spChg>
        <pc:spChg chg="add del">
          <ac:chgData name="Robert Verheij" userId="S::r.verheij@nivel.nl::7f43d158-f5df-4d78-83d3-dbf059d66024" providerId="AD" clId="Web-{947892C2-F509-C288-AAB9-4C134851C4EF}" dt="2026-06-23T13:24:01.952" v="83"/>
          <ac:spMkLst>
            <pc:docMk/>
            <pc:sldMk cId="3980960752" sldId="2147482174"/>
            <ac:spMk id="8" creationId="{6DEA54F8-1323-0DE4-DE07-35EF1CCC0993}"/>
          </ac:spMkLst>
        </pc:spChg>
      </pc:sldChg>
      <pc:sldChg chg="add del">
        <pc:chgData name="Robert Verheij" userId="S::r.verheij@nivel.nl::7f43d158-f5df-4d78-83d3-dbf059d66024" providerId="AD" clId="Web-{947892C2-F509-C288-AAB9-4C134851C4EF}" dt="2026-06-23T13:24:04.343" v="84"/>
        <pc:sldMkLst>
          <pc:docMk/>
          <pc:sldMk cId="4103617663" sldId="2147482175"/>
        </pc:sldMkLst>
      </pc:sldChg>
      <pc:sldChg chg="addSp delSp modSp add replId">
        <pc:chgData name="Robert Verheij" userId="S::r.verheij@nivel.nl::7f43d158-f5df-4d78-83d3-dbf059d66024" providerId="AD" clId="Web-{947892C2-F509-C288-AAB9-4C134851C4EF}" dt="2026-06-23T13:23:00.435" v="78" actId="1076"/>
        <pc:sldMkLst>
          <pc:docMk/>
          <pc:sldMk cId="2644878980" sldId="2147482182"/>
        </pc:sldMkLst>
        <pc:spChg chg="del">
          <ac:chgData name="Robert Verheij" userId="S::r.verheij@nivel.nl::7f43d158-f5df-4d78-83d3-dbf059d66024" providerId="AD" clId="Web-{947892C2-F509-C288-AAB9-4C134851C4EF}" dt="2026-06-23T13:22:41.528" v="73"/>
          <ac:spMkLst>
            <pc:docMk/>
            <pc:sldMk cId="2644878980" sldId="2147482182"/>
            <ac:spMk id="5" creationId="{E4244476-44E7-AE1E-8FD0-06A8CBE791B7}"/>
          </ac:spMkLst>
        </pc:spChg>
        <pc:spChg chg="del">
          <ac:chgData name="Robert Verheij" userId="S::r.verheij@nivel.nl::7f43d158-f5df-4d78-83d3-dbf059d66024" providerId="AD" clId="Web-{947892C2-F509-C288-AAB9-4C134851C4EF}" dt="2026-06-23T13:22:44.028" v="74"/>
          <ac:spMkLst>
            <pc:docMk/>
            <pc:sldMk cId="2644878980" sldId="2147482182"/>
            <ac:spMk id="17" creationId="{10BF2AFB-B1FB-5E8F-46F2-229916553808}"/>
          </ac:spMkLst>
        </pc:spChg>
        <pc:grpChg chg="del">
          <ac:chgData name="Robert Verheij" userId="S::r.verheij@nivel.nl::7f43d158-f5df-4d78-83d3-dbf059d66024" providerId="AD" clId="Web-{947892C2-F509-C288-AAB9-4C134851C4EF}" dt="2026-06-23T13:22:46.106" v="75"/>
          <ac:grpSpMkLst>
            <pc:docMk/>
            <pc:sldMk cId="2644878980" sldId="2147482182"/>
            <ac:grpSpMk id="15" creationId="{60DCF414-EE1D-FC05-44AB-25100B0EBF9C}"/>
          </ac:grpSpMkLst>
        </pc:grpChg>
        <pc:picChg chg="add mod">
          <ac:chgData name="Robert Verheij" userId="S::r.verheij@nivel.nl::7f43d158-f5df-4d78-83d3-dbf059d66024" providerId="AD" clId="Web-{947892C2-F509-C288-AAB9-4C134851C4EF}" dt="2026-06-23T13:23:00.435" v="78" actId="1076"/>
          <ac:picMkLst>
            <pc:docMk/>
            <pc:sldMk cId="2644878980" sldId="2147482182"/>
            <ac:picMk id="2" creationId="{99590EB8-4FE3-5D1F-647C-EDFD0268C99D}"/>
          </ac:picMkLst>
        </pc:picChg>
        <pc:picChg chg="del">
          <ac:chgData name="Robert Verheij" userId="S::r.verheij@nivel.nl::7f43d158-f5df-4d78-83d3-dbf059d66024" providerId="AD" clId="Web-{947892C2-F509-C288-AAB9-4C134851C4EF}" dt="2026-06-23T13:22:39.668" v="72"/>
          <ac:picMkLst>
            <pc:docMk/>
            <pc:sldMk cId="2644878980" sldId="2147482182"/>
            <ac:picMk id="4" creationId="{FAA97F3F-3471-6036-4DC3-A2077F3F2F40}"/>
          </ac:picMkLst>
        </pc:picChg>
      </pc:sldChg>
    </pc:docChg>
  </pc:docChgLst>
  <pc:docChgLst>
    <pc:chgData name="Anam Ahmed" userId="S::a.ahmed@nivel.nl::be086422-3964-409f-bb81-66cb0aa38c8c" providerId="AD" clId="Web-{FC4AD67A-D1F6-56D0-124F-DE817095DB54}"/>
    <pc:docChg chg="modSld">
      <pc:chgData name="Anam Ahmed" userId="S::a.ahmed@nivel.nl::be086422-3964-409f-bb81-66cb0aa38c8c" providerId="AD" clId="Web-{FC4AD67A-D1F6-56D0-124F-DE817095DB54}" dt="2026-06-22T11:14:19.859" v="26" actId="20577"/>
      <pc:docMkLst>
        <pc:docMk/>
      </pc:docMkLst>
      <pc:sldChg chg="modSp modCm">
        <pc:chgData name="Anam Ahmed" userId="S::a.ahmed@nivel.nl::be086422-3964-409f-bb81-66cb0aa38c8c" providerId="AD" clId="Web-{FC4AD67A-D1F6-56D0-124F-DE817095DB54}" dt="2026-06-22T11:14:19.859" v="26" actId="20577"/>
        <pc:sldMkLst>
          <pc:docMk/>
          <pc:sldMk cId="0" sldId="267"/>
        </pc:sldMkLst>
        <pc:spChg chg="mod">
          <ac:chgData name="Anam Ahmed" userId="S::a.ahmed@nivel.nl::be086422-3964-409f-bb81-66cb0aa38c8c" providerId="AD" clId="Web-{FC4AD67A-D1F6-56D0-124F-DE817095DB54}" dt="2026-06-22T11:14:19.859" v="26" actId="20577"/>
          <ac:spMkLst>
            <pc:docMk/>
            <pc:sldMk cId="0" sldId="267"/>
            <ac:spMk id="8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am Ahmed" userId="S::a.ahmed@nivel.nl::be086422-3964-409f-bb81-66cb0aa38c8c" providerId="AD" clId="Web-{FC4AD67A-D1F6-56D0-124F-DE817095DB54}" dt="2026-06-22T11:11:36.182" v="23" actId="20577"/>
              <pc2:cmMkLst xmlns:pc2="http://schemas.microsoft.com/office/powerpoint/2019/9/main/command">
                <pc:docMk/>
                <pc:sldMk cId="0" sldId="267"/>
                <pc2:cmMk id="{E3E7CA8A-9CB5-4D2F-A8A1-45AE9AA149B9}"/>
              </pc2:cmMkLst>
            </pc226:cmChg>
          </p:ext>
        </pc:extLst>
      </pc:sldChg>
    </pc:docChg>
  </pc:docChgLst>
  <pc:docChgLst>
    <pc:chgData name="Anam Ahmed" userId="be086422-3964-409f-bb81-66cb0aa38c8c" providerId="ADAL" clId="{F78C2516-CE45-4649-B13C-164509C99AEC}"/>
    <pc:docChg chg="undo redo custSel addSld delSld modSld sldOrd">
      <pc:chgData name="Anam Ahmed" userId="be086422-3964-409f-bb81-66cb0aa38c8c" providerId="ADAL" clId="{F78C2516-CE45-4649-B13C-164509C99AEC}" dt="2026-06-15T15:18:16.329" v="1188" actId="20577"/>
      <pc:docMkLst>
        <pc:docMk/>
      </pc:docMkLst>
      <pc:sldChg chg="modSp mod ord modNotesTx">
        <pc:chgData name="Anam Ahmed" userId="be086422-3964-409f-bb81-66cb0aa38c8c" providerId="ADAL" clId="{F78C2516-CE45-4649-B13C-164509C99AEC}" dt="2026-06-15T15:17:26.763" v="1155" actId="6549"/>
        <pc:sldMkLst>
          <pc:docMk/>
          <pc:sldMk cId="0" sldId="256"/>
        </pc:sldMkLst>
        <pc:spChg chg="mod">
          <ac:chgData name="Anam Ahmed" userId="be086422-3964-409f-bb81-66cb0aa38c8c" providerId="ADAL" clId="{F78C2516-CE45-4649-B13C-164509C99AEC}" dt="2026-06-15T07:56:27.184" v="54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Anam Ahmed" userId="be086422-3964-409f-bb81-66cb0aa38c8c" providerId="ADAL" clId="{F78C2516-CE45-4649-B13C-164509C99AEC}" dt="2026-06-15T07:56:56.417" v="87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Anam Ahmed" userId="be086422-3964-409f-bb81-66cb0aa38c8c" providerId="ADAL" clId="{F78C2516-CE45-4649-B13C-164509C99AEC}" dt="2026-06-15T07:56:47.298" v="82" actId="6549"/>
          <ac:spMkLst>
            <pc:docMk/>
            <pc:sldMk cId="0" sldId="256"/>
            <ac:spMk id="11" creationId="{F975D20B-3667-BEFD-886E-39F38DB0EAF1}"/>
          </ac:spMkLst>
        </pc:spChg>
      </pc:sldChg>
      <pc:sldChg chg="modSp add del mod setBg modCm">
        <pc:chgData name="Anam Ahmed" userId="be086422-3964-409f-bb81-66cb0aa38c8c" providerId="ADAL" clId="{F78C2516-CE45-4649-B13C-164509C99AEC}" dt="2026-06-15T15:17:43.931" v="1166" actId="6549"/>
        <pc:sldMkLst>
          <pc:docMk/>
          <pc:sldMk cId="0" sldId="267"/>
        </pc:sldMkLst>
        <pc:spChg chg="mod">
          <ac:chgData name="Anam Ahmed" userId="be086422-3964-409f-bb81-66cb0aa38c8c" providerId="ADAL" clId="{F78C2516-CE45-4649-B13C-164509C99AEC}" dt="2026-06-15T15:17:43.931" v="1166" actId="6549"/>
          <ac:spMkLst>
            <pc:docMk/>
            <pc:sldMk cId="0" sldId="267"/>
            <ac:spMk id="8" creationId="{00000000-0000-0000-0000-000000000000}"/>
          </ac:spMkLst>
        </pc:spChg>
        <pc:spChg chg="mod">
          <ac:chgData name="Anam Ahmed" userId="be086422-3964-409f-bb81-66cb0aa38c8c" providerId="ADAL" clId="{F78C2516-CE45-4649-B13C-164509C99AEC}" dt="2026-06-15T08:07:26.235" v="290" actId="6549"/>
          <ac:spMkLst>
            <pc:docMk/>
            <pc:sldMk cId="0" sldId="267"/>
            <ac:spMk id="10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am Ahmed" userId="be086422-3964-409f-bb81-66cb0aa38c8c" providerId="ADAL" clId="{F78C2516-CE45-4649-B13C-164509C99AEC}" dt="2026-06-15T08:12:53.924" v="553" actId="20577"/>
              <pc2:cmMkLst xmlns:pc2="http://schemas.microsoft.com/office/powerpoint/2019/9/main/command">
                <pc:docMk/>
                <pc:sldMk cId="0" sldId="267"/>
                <pc2:cmMk id="{E5F34565-5812-499E-A425-85EB6A0DD789}"/>
              </pc2:cmMkLst>
            </pc226:cmChg>
            <pc226:cmChg xmlns:pc226="http://schemas.microsoft.com/office/powerpoint/2022/06/main/command" chg="mod">
              <pc226:chgData name="Anam Ahmed" userId="be086422-3964-409f-bb81-66cb0aa38c8c" providerId="ADAL" clId="{F78C2516-CE45-4649-B13C-164509C99AEC}" dt="2026-06-15T15:17:43.931" v="1166" actId="6549"/>
              <pc2:cmMkLst xmlns:pc2="http://schemas.microsoft.com/office/powerpoint/2019/9/main/command">
                <pc:docMk/>
                <pc:sldMk cId="0" sldId="267"/>
                <pc2:cmMk id="{E3E7CA8A-9CB5-4D2F-A8A1-45AE9AA149B9}"/>
              </pc2:cmMkLst>
            </pc226:cmChg>
          </p:ext>
        </pc:extLst>
      </pc:sldChg>
      <pc:sldChg chg="modSp mod modNotesTx">
        <pc:chgData name="Anam Ahmed" userId="be086422-3964-409f-bb81-66cb0aa38c8c" providerId="ADAL" clId="{F78C2516-CE45-4649-B13C-164509C99AEC}" dt="2026-06-15T08:53:22.960" v="1149" actId="6549"/>
        <pc:sldMkLst>
          <pc:docMk/>
          <pc:sldMk cId="4189974956" sldId="342"/>
        </pc:sldMkLst>
        <pc:spChg chg="mod">
          <ac:chgData name="Anam Ahmed" userId="be086422-3964-409f-bb81-66cb0aa38c8c" providerId="ADAL" clId="{F78C2516-CE45-4649-B13C-164509C99AEC}" dt="2026-06-15T08:15:46.197" v="597" actId="20577"/>
          <ac:spMkLst>
            <pc:docMk/>
            <pc:sldMk cId="4189974956" sldId="342"/>
            <ac:spMk id="10" creationId="{790F2F71-1645-876F-32ED-41AC665F83CA}"/>
          </ac:spMkLst>
        </pc:spChg>
      </pc:sldChg>
      <pc:sldChg chg="ord modNotesTx">
        <pc:chgData name="Anam Ahmed" userId="be086422-3964-409f-bb81-66cb0aa38c8c" providerId="ADAL" clId="{F78C2516-CE45-4649-B13C-164509C99AEC}" dt="2026-06-15T08:53:48.133" v="1154" actId="6549"/>
        <pc:sldMkLst>
          <pc:docMk/>
          <pc:sldMk cId="1666496634" sldId="358"/>
        </pc:sldMkLst>
      </pc:sldChg>
      <pc:sldChg chg="modSp mod modNotesTx">
        <pc:chgData name="Anam Ahmed" userId="be086422-3964-409f-bb81-66cb0aa38c8c" providerId="ADAL" clId="{F78C2516-CE45-4649-B13C-164509C99AEC}" dt="2026-06-15T08:53:30.178" v="1151" actId="6549"/>
        <pc:sldMkLst>
          <pc:docMk/>
          <pc:sldMk cId="4048570576" sldId="2147482065"/>
        </pc:sldMkLst>
        <pc:spChg chg="mod">
          <ac:chgData name="Anam Ahmed" userId="be086422-3964-409f-bb81-66cb0aa38c8c" providerId="ADAL" clId="{F78C2516-CE45-4649-B13C-164509C99AEC}" dt="2026-06-15T08:24:38.755" v="884" actId="20577"/>
          <ac:spMkLst>
            <pc:docMk/>
            <pc:sldMk cId="4048570576" sldId="2147482065"/>
            <ac:spMk id="10" creationId="{DF484745-1BD2-72D2-ADB1-859694DA30B0}"/>
          </ac:spMkLst>
        </pc:spChg>
      </pc:sldChg>
      <pc:sldChg chg="addSp delSp modSp mod">
        <pc:chgData name="Anam Ahmed" userId="be086422-3964-409f-bb81-66cb0aa38c8c" providerId="ADAL" clId="{F78C2516-CE45-4649-B13C-164509C99AEC}" dt="2026-06-15T08:02:00.031" v="98" actId="22"/>
        <pc:sldMkLst>
          <pc:docMk/>
          <pc:sldMk cId="3127280336" sldId="2147482070"/>
        </pc:sldMkLst>
      </pc:sldChg>
      <pc:sldChg chg="modSp mod modNotesTx">
        <pc:chgData name="Anam Ahmed" userId="be086422-3964-409f-bb81-66cb0aa38c8c" providerId="ADAL" clId="{F78C2516-CE45-4649-B13C-164509C99AEC}" dt="2026-06-15T08:53:26.820" v="1150" actId="6549"/>
        <pc:sldMkLst>
          <pc:docMk/>
          <pc:sldMk cId="2696615752" sldId="2147482071"/>
        </pc:sldMkLst>
        <pc:spChg chg="mod">
          <ac:chgData name="Anam Ahmed" userId="be086422-3964-409f-bb81-66cb0aa38c8c" providerId="ADAL" clId="{F78C2516-CE45-4649-B13C-164509C99AEC}" dt="2026-06-15T08:23:53.767" v="812" actId="20577"/>
          <ac:spMkLst>
            <pc:docMk/>
            <pc:sldMk cId="2696615752" sldId="2147482071"/>
            <ac:spMk id="10" creationId="{F2D366B3-CFA6-F2B0-9929-DB0E23DFA197}"/>
          </ac:spMkLst>
        </pc:spChg>
      </pc:sldChg>
      <pc:sldChg chg="modNotesTx">
        <pc:chgData name="Anam Ahmed" userId="be086422-3964-409f-bb81-66cb0aa38c8c" providerId="ADAL" clId="{F78C2516-CE45-4649-B13C-164509C99AEC}" dt="2026-06-15T08:53:13.601" v="1146" actId="6549"/>
        <pc:sldMkLst>
          <pc:docMk/>
          <pc:sldMk cId="1623885617" sldId="2147482089"/>
        </pc:sldMkLst>
      </pc:sldChg>
      <pc:sldChg chg="add del modNotesTx">
        <pc:chgData name="Anam Ahmed" userId="be086422-3964-409f-bb81-66cb0aa38c8c" providerId="ADAL" clId="{F78C2516-CE45-4649-B13C-164509C99AEC}" dt="2026-06-15T08:53:15.273" v="1147" actId="6549"/>
        <pc:sldMkLst>
          <pc:docMk/>
          <pc:sldMk cId="3165019207" sldId="2147482090"/>
        </pc:sldMkLst>
      </pc:sldChg>
      <pc:sldChg chg="ord">
        <pc:chgData name="Anam Ahmed" userId="be086422-3964-409f-bb81-66cb0aa38c8c" providerId="ADAL" clId="{F78C2516-CE45-4649-B13C-164509C99AEC}" dt="2026-06-15T08:49:29.227" v="1075"/>
        <pc:sldMkLst>
          <pc:docMk/>
          <pc:sldMk cId="1095269996" sldId="2147482091"/>
        </pc:sldMkLst>
      </pc:sldChg>
      <pc:sldChg chg="ord">
        <pc:chgData name="Anam Ahmed" userId="be086422-3964-409f-bb81-66cb0aa38c8c" providerId="ADAL" clId="{F78C2516-CE45-4649-B13C-164509C99AEC}" dt="2026-06-15T08:49:23.499" v="1072"/>
        <pc:sldMkLst>
          <pc:docMk/>
          <pc:sldMk cId="2895522358" sldId="2147482093"/>
        </pc:sldMkLst>
      </pc:sldChg>
      <pc:sldChg chg="modSp mod">
        <pc:chgData name="Anam Ahmed" userId="be086422-3964-409f-bb81-66cb0aa38c8c" providerId="ADAL" clId="{F78C2516-CE45-4649-B13C-164509C99AEC}" dt="2026-06-15T08:15:32.203" v="589" actId="20577"/>
        <pc:sldMkLst>
          <pc:docMk/>
          <pc:sldMk cId="54297164" sldId="2147482095"/>
        </pc:sldMkLst>
        <pc:spChg chg="mod">
          <ac:chgData name="Anam Ahmed" userId="be086422-3964-409f-bb81-66cb0aa38c8c" providerId="ADAL" clId="{F78C2516-CE45-4649-B13C-164509C99AEC}" dt="2026-06-15T08:15:32.203" v="589" actId="20577"/>
          <ac:spMkLst>
            <pc:docMk/>
            <pc:sldMk cId="54297164" sldId="2147482095"/>
            <ac:spMk id="8" creationId="{A774BA03-1719-10D7-01BA-F311BFAD4B65}"/>
          </ac:spMkLst>
        </pc:spChg>
        <pc:spChg chg="mod">
          <ac:chgData name="Anam Ahmed" userId="be086422-3964-409f-bb81-66cb0aa38c8c" providerId="ADAL" clId="{F78C2516-CE45-4649-B13C-164509C99AEC}" dt="2026-06-15T08:15:26.938" v="581" actId="20577"/>
          <ac:spMkLst>
            <pc:docMk/>
            <pc:sldMk cId="54297164" sldId="2147482095"/>
            <ac:spMk id="10" creationId="{B7DAC1A3-2970-7C44-FEE1-7C721785D3D4}"/>
          </ac:spMkLst>
        </pc:spChg>
      </pc:sldChg>
      <pc:sldChg chg="ord">
        <pc:chgData name="Anam Ahmed" userId="be086422-3964-409f-bb81-66cb0aa38c8c" providerId="ADAL" clId="{F78C2516-CE45-4649-B13C-164509C99AEC}" dt="2026-06-15T08:49:32.096" v="1077"/>
        <pc:sldMkLst>
          <pc:docMk/>
          <pc:sldMk cId="1579358384" sldId="2147482134"/>
        </pc:sldMkLst>
      </pc:sldChg>
      <pc:sldChg chg="modSp add mod ord">
        <pc:chgData name="Anam Ahmed" userId="be086422-3964-409f-bb81-66cb0aa38c8c" providerId="ADAL" clId="{F78C2516-CE45-4649-B13C-164509C99AEC}" dt="2026-06-15T15:18:16.329" v="1188" actId="20577"/>
        <pc:sldMkLst>
          <pc:docMk/>
          <pc:sldMk cId="2287747276" sldId="2147482137"/>
        </pc:sldMkLst>
        <pc:spChg chg="mod">
          <ac:chgData name="Anam Ahmed" userId="be086422-3964-409f-bb81-66cb0aa38c8c" providerId="ADAL" clId="{F78C2516-CE45-4649-B13C-164509C99AEC}" dt="2026-06-15T15:18:16.329" v="1188" actId="20577"/>
          <ac:spMkLst>
            <pc:docMk/>
            <pc:sldMk cId="2287747276" sldId="2147482137"/>
            <ac:spMk id="8" creationId="{D113FBEE-9555-6212-7D49-98A65A075929}"/>
          </ac:spMkLst>
        </pc:spChg>
        <pc:spChg chg="mod">
          <ac:chgData name="Anam Ahmed" userId="be086422-3964-409f-bb81-66cb0aa38c8c" providerId="ADAL" clId="{F78C2516-CE45-4649-B13C-164509C99AEC}" dt="2026-06-15T08:50:04.511" v="1079" actId="20577"/>
          <ac:spMkLst>
            <pc:docMk/>
            <pc:sldMk cId="2287747276" sldId="2147482137"/>
            <ac:spMk id="10" creationId="{1B69FDAF-E857-1558-9622-BD488EAD3C64}"/>
          </ac:spMkLst>
        </pc:spChg>
        <pc:grpChg chg="mod">
          <ac:chgData name="Anam Ahmed" userId="be086422-3964-409f-bb81-66cb0aa38c8c" providerId="ADAL" clId="{F78C2516-CE45-4649-B13C-164509C99AEC}" dt="2026-06-15T08:22:54.947" v="728" actId="1076"/>
          <ac:grpSpMkLst>
            <pc:docMk/>
            <pc:sldMk cId="2287747276" sldId="2147482137"/>
            <ac:grpSpMk id="3" creationId="{C3FB484E-F532-8039-2314-0FF7068ADBC9}"/>
          </ac:grpSpMkLst>
        </pc:grpChg>
      </pc:sldChg>
      <pc:sldChg chg="delSp modSp add mod">
        <pc:chgData name="Anam Ahmed" userId="be086422-3964-409f-bb81-66cb0aa38c8c" providerId="ADAL" clId="{F78C2516-CE45-4649-B13C-164509C99AEC}" dt="2026-06-15T08:24:11.146" v="834"/>
        <pc:sldMkLst>
          <pc:docMk/>
          <pc:sldMk cId="1663717908" sldId="2147482138"/>
        </pc:sldMkLst>
        <pc:spChg chg="mod">
          <ac:chgData name="Anam Ahmed" userId="be086422-3964-409f-bb81-66cb0aa38c8c" providerId="ADAL" clId="{F78C2516-CE45-4649-B13C-164509C99AEC}" dt="2026-06-15T08:24:10.558" v="832" actId="20577"/>
          <ac:spMkLst>
            <pc:docMk/>
            <pc:sldMk cId="1663717908" sldId="2147482138"/>
            <ac:spMk id="10" creationId="{B858BD2B-3209-502D-C92C-68ED89355341}"/>
          </ac:spMkLst>
        </pc:spChg>
      </pc:sldChg>
      <pc:sldChg chg="modSp add mod ord">
        <pc:chgData name="Anam Ahmed" userId="be086422-3964-409f-bb81-66cb0aa38c8c" providerId="ADAL" clId="{F78C2516-CE45-4649-B13C-164509C99AEC}" dt="2026-06-15T08:26:45.629" v="982" actId="20577"/>
        <pc:sldMkLst>
          <pc:docMk/>
          <pc:sldMk cId="1962695098" sldId="2147482139"/>
        </pc:sldMkLst>
        <pc:spChg chg="mod">
          <ac:chgData name="Anam Ahmed" userId="be086422-3964-409f-bb81-66cb0aa38c8c" providerId="ADAL" clId="{F78C2516-CE45-4649-B13C-164509C99AEC}" dt="2026-06-15T08:26:45.629" v="982" actId="20577"/>
          <ac:spMkLst>
            <pc:docMk/>
            <pc:sldMk cId="1962695098" sldId="2147482139"/>
            <ac:spMk id="8" creationId="{8FE0C9E1-FB06-1BA0-B3A4-3EE3A9B8CBF1}"/>
          </ac:spMkLst>
        </pc:spChg>
        <pc:spChg chg="mod">
          <ac:chgData name="Anam Ahmed" userId="be086422-3964-409f-bb81-66cb0aa38c8c" providerId="ADAL" clId="{F78C2516-CE45-4649-B13C-164509C99AEC}" dt="2026-06-15T08:26:29.692" v="912" actId="20577"/>
          <ac:spMkLst>
            <pc:docMk/>
            <pc:sldMk cId="1962695098" sldId="2147482139"/>
            <ac:spMk id="10" creationId="{0F75E442-2AFA-AEE0-C30D-7C781AF11188}"/>
          </ac:spMkLst>
        </pc:spChg>
      </pc:sldChg>
      <pc:sldChg chg="modSp add mod ord modNotesTx">
        <pc:chgData name="Anam Ahmed" userId="be086422-3964-409f-bb81-66cb0aa38c8c" providerId="ADAL" clId="{F78C2516-CE45-4649-B13C-164509C99AEC}" dt="2026-06-15T08:53:33.092" v="1152" actId="6549"/>
        <pc:sldMkLst>
          <pc:docMk/>
          <pc:sldMk cId="4201119994" sldId="2147482140"/>
        </pc:sldMkLst>
        <pc:spChg chg="mod">
          <ac:chgData name="Anam Ahmed" userId="be086422-3964-409f-bb81-66cb0aa38c8c" providerId="ADAL" clId="{F78C2516-CE45-4649-B13C-164509C99AEC}" dt="2026-06-15T08:44:29.708" v="1018" actId="20577"/>
          <ac:spMkLst>
            <pc:docMk/>
            <pc:sldMk cId="4201119994" sldId="2147482140"/>
            <ac:spMk id="10" creationId="{248DEFB3-2D4E-7987-3196-0E262F6FCEF8}"/>
          </ac:spMkLst>
        </pc:spChg>
      </pc:sldChg>
      <pc:sldChg chg="add ord">
        <pc:chgData name="Anam Ahmed" userId="be086422-3964-409f-bb81-66cb0aa38c8c" providerId="ADAL" clId="{F78C2516-CE45-4649-B13C-164509C99AEC}" dt="2026-06-15T08:44:44.481" v="1021"/>
        <pc:sldMkLst>
          <pc:docMk/>
          <pc:sldMk cId="2436334802" sldId="2147482141"/>
        </pc:sldMkLst>
      </pc:sldChg>
      <pc:sldChg chg="modSp add mod modNotesTx">
        <pc:chgData name="Anam Ahmed" userId="be086422-3964-409f-bb81-66cb0aa38c8c" providerId="ADAL" clId="{F78C2516-CE45-4649-B13C-164509C99AEC}" dt="2026-06-15T08:53:43.277" v="1153" actId="6549"/>
        <pc:sldMkLst>
          <pc:docMk/>
          <pc:sldMk cId="32393767" sldId="2147482142"/>
        </pc:sldMkLst>
        <pc:spChg chg="mod">
          <ac:chgData name="Anam Ahmed" userId="be086422-3964-409f-bb81-66cb0aa38c8c" providerId="ADAL" clId="{F78C2516-CE45-4649-B13C-164509C99AEC}" dt="2026-06-15T08:45:24.831" v="1065" actId="6549"/>
          <ac:spMkLst>
            <pc:docMk/>
            <pc:sldMk cId="32393767" sldId="2147482142"/>
            <ac:spMk id="10" creationId="{C8823BF8-BD0A-B1CE-8EAA-C938439050FA}"/>
          </ac:spMkLst>
        </pc:spChg>
      </pc:sldChg>
      <pc:sldMasterChg chg="delSldLayout">
        <pc:chgData name="Anam Ahmed" userId="be086422-3964-409f-bb81-66cb0aa38c8c" providerId="ADAL" clId="{F78C2516-CE45-4649-B13C-164509C99AEC}" dt="2026-06-15T08:42:54.815" v="983" actId="47"/>
        <pc:sldMasterMkLst>
          <pc:docMk/>
          <pc:sldMasterMk cId="0" sldId="2147483687"/>
        </pc:sldMasterMkLst>
      </pc:sldMasterChg>
    </pc:docChg>
  </pc:docChgLst>
  <pc:docChgLst>
    <pc:chgData name="Robert Verheij" userId="7f43d158-f5df-4d78-83d3-dbf059d66024" providerId="ADAL" clId="{79238A7A-6A82-4CA1-B25E-6EBB5CD44FF9}"/>
    <pc:docChg chg="undo custSel addSld delSld modSld sldOrd">
      <pc:chgData name="Robert Verheij" userId="7f43d158-f5df-4d78-83d3-dbf059d66024" providerId="ADAL" clId="{79238A7A-6A82-4CA1-B25E-6EBB5CD44FF9}" dt="2026-06-23T10:12:33.487" v="509" actId="14100"/>
      <pc:docMkLst>
        <pc:docMk/>
      </pc:docMkLst>
      <pc:sldChg chg="modSp mod ord">
        <pc:chgData name="Robert Verheij" userId="7f43d158-f5df-4d78-83d3-dbf059d66024" providerId="ADAL" clId="{79238A7A-6A82-4CA1-B25E-6EBB5CD44FF9}" dt="2026-06-23T10:01:51.786" v="337" actId="27636"/>
        <pc:sldMkLst>
          <pc:docMk/>
          <pc:sldMk cId="0" sldId="258"/>
        </pc:sldMkLst>
        <pc:spChg chg="mod">
          <ac:chgData name="Robert Verheij" userId="7f43d158-f5df-4d78-83d3-dbf059d66024" providerId="ADAL" clId="{79238A7A-6A82-4CA1-B25E-6EBB5CD44FF9}" dt="2026-06-23T10:01:44.463" v="335" actId="27636"/>
          <ac:spMkLst>
            <pc:docMk/>
            <pc:sldMk cId="0" sldId="258"/>
            <ac:spMk id="2" creationId="{00000000-0000-0000-0000-000000000000}"/>
          </ac:spMkLst>
        </pc:spChg>
        <pc:spChg chg="mod">
          <ac:chgData name="Robert Verheij" userId="7f43d158-f5df-4d78-83d3-dbf059d66024" providerId="ADAL" clId="{79238A7A-6A82-4CA1-B25E-6EBB5CD44FF9}" dt="2026-06-23T10:01:51.786" v="337" actId="27636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Robert Verheij" userId="7f43d158-f5df-4d78-83d3-dbf059d66024" providerId="ADAL" clId="{79238A7A-6A82-4CA1-B25E-6EBB5CD44FF9}" dt="2026-06-23T10:12:33.487" v="509" actId="14100"/>
        <pc:sldMkLst>
          <pc:docMk/>
          <pc:sldMk cId="0" sldId="259"/>
        </pc:sldMkLst>
        <pc:spChg chg="mod">
          <ac:chgData name="Robert Verheij" userId="7f43d158-f5df-4d78-83d3-dbf059d66024" providerId="ADAL" clId="{79238A7A-6A82-4CA1-B25E-6EBB5CD44FF9}" dt="2026-06-23T10:12:33.487" v="509" actId="14100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Robert Verheij" userId="7f43d158-f5df-4d78-83d3-dbf059d66024" providerId="ADAL" clId="{79238A7A-6A82-4CA1-B25E-6EBB5CD44FF9}" dt="2026-06-23T10:09:06.955" v="461" actId="27636"/>
        <pc:sldMkLst>
          <pc:docMk/>
          <pc:sldMk cId="0" sldId="260"/>
        </pc:sldMkLst>
        <pc:spChg chg="mod">
          <ac:chgData name="Robert Verheij" userId="7f43d158-f5df-4d78-83d3-dbf059d66024" providerId="ADAL" clId="{79238A7A-6A82-4CA1-B25E-6EBB5CD44FF9}" dt="2026-06-23T10:09:06.955" v="461" actId="27636"/>
          <ac:spMkLst>
            <pc:docMk/>
            <pc:sldMk cId="0" sldId="260"/>
            <ac:spMk id="3" creationId="{00000000-0000-0000-0000-000000000000}"/>
          </ac:spMkLst>
        </pc:spChg>
      </pc:sldChg>
      <pc:sldChg chg="addSp modSp mod">
        <pc:chgData name="Robert Verheij" userId="7f43d158-f5df-4d78-83d3-dbf059d66024" providerId="ADAL" clId="{79238A7A-6A82-4CA1-B25E-6EBB5CD44FF9}" dt="2026-06-23T10:07:36.499" v="459" actId="1076"/>
        <pc:sldMkLst>
          <pc:docMk/>
          <pc:sldMk cId="0" sldId="261"/>
        </pc:sldMkLst>
        <pc:spChg chg="mod">
          <ac:chgData name="Robert Verheij" userId="7f43d158-f5df-4d78-83d3-dbf059d66024" providerId="ADAL" clId="{79238A7A-6A82-4CA1-B25E-6EBB5CD44FF9}" dt="2026-06-23T10:07:28.052" v="457" actId="20577"/>
          <ac:spMkLst>
            <pc:docMk/>
            <pc:sldMk cId="0" sldId="261"/>
            <ac:spMk id="3" creationId="{00000000-0000-0000-0000-000000000000}"/>
          </ac:spMkLst>
        </pc:spChg>
        <pc:picChg chg="add mod">
          <ac:chgData name="Robert Verheij" userId="7f43d158-f5df-4d78-83d3-dbf059d66024" providerId="ADAL" clId="{79238A7A-6A82-4CA1-B25E-6EBB5CD44FF9}" dt="2026-06-23T10:07:36.499" v="459" actId="1076"/>
          <ac:picMkLst>
            <pc:docMk/>
            <pc:sldMk cId="0" sldId="261"/>
            <ac:picMk id="4" creationId="{BB70E23E-6744-0BED-2F1E-5ABBCD47E313}"/>
          </ac:picMkLst>
        </pc:picChg>
      </pc:sldChg>
      <pc:sldChg chg="modSp mod">
        <pc:chgData name="Robert Verheij" userId="7f43d158-f5df-4d78-83d3-dbf059d66024" providerId="ADAL" clId="{79238A7A-6A82-4CA1-B25E-6EBB5CD44FF9}" dt="2026-06-23T10:05:06.976" v="339" actId="27636"/>
        <pc:sldMkLst>
          <pc:docMk/>
          <pc:sldMk cId="0" sldId="262"/>
        </pc:sldMkLst>
        <pc:spChg chg="mod">
          <ac:chgData name="Robert Verheij" userId="7f43d158-f5df-4d78-83d3-dbf059d66024" providerId="ADAL" clId="{79238A7A-6A82-4CA1-B25E-6EBB5CD44FF9}" dt="2026-06-23T10:05:06.976" v="339" actId="27636"/>
          <ac:spMkLst>
            <pc:docMk/>
            <pc:sldMk cId="0" sldId="262"/>
            <ac:spMk id="3" creationId="{00000000-0000-0000-0000-000000000000}"/>
          </ac:spMkLst>
        </pc:spChg>
      </pc:sldChg>
      <pc:sldChg chg="modSp add mod">
        <pc:chgData name="Robert Verheij" userId="7f43d158-f5df-4d78-83d3-dbf059d66024" providerId="ADAL" clId="{79238A7A-6A82-4CA1-B25E-6EBB5CD44FF9}" dt="2026-06-23T08:26:15.813" v="199" actId="27636"/>
        <pc:sldMkLst>
          <pc:docMk/>
          <pc:sldMk cId="725244229" sldId="679"/>
        </pc:sldMkLst>
        <pc:spChg chg="mod">
          <ac:chgData name="Robert Verheij" userId="7f43d158-f5df-4d78-83d3-dbf059d66024" providerId="ADAL" clId="{79238A7A-6A82-4CA1-B25E-6EBB5CD44FF9}" dt="2026-06-23T08:26:15.813" v="199" actId="27636"/>
          <ac:spMkLst>
            <pc:docMk/>
            <pc:sldMk cId="725244229" sldId="679"/>
            <ac:spMk id="2" creationId="{38F0877A-3A64-8629-6E15-D84508C1C3D6}"/>
          </ac:spMkLst>
        </pc:spChg>
      </pc:sldChg>
      <pc:sldChg chg="add">
        <pc:chgData name="Robert Verheij" userId="7f43d158-f5df-4d78-83d3-dbf059d66024" providerId="ADAL" clId="{79238A7A-6A82-4CA1-B25E-6EBB5CD44FF9}" dt="2026-06-23T08:26:44.345" v="200"/>
        <pc:sldMkLst>
          <pc:docMk/>
          <pc:sldMk cId="1374917536" sldId="743"/>
        </pc:sldMkLst>
      </pc:sldChg>
      <pc:sldChg chg="modSp add mod">
        <pc:chgData name="Robert Verheij" userId="7f43d158-f5df-4d78-83d3-dbf059d66024" providerId="ADAL" clId="{79238A7A-6A82-4CA1-B25E-6EBB5CD44FF9}" dt="2026-06-23T10:12:24.054" v="508" actId="1076"/>
        <pc:sldMkLst>
          <pc:docMk/>
          <pc:sldMk cId="1377663556" sldId="781"/>
        </pc:sldMkLst>
        <pc:spChg chg="mod">
          <ac:chgData name="Robert Verheij" userId="7f43d158-f5df-4d78-83d3-dbf059d66024" providerId="ADAL" clId="{79238A7A-6A82-4CA1-B25E-6EBB5CD44FF9}" dt="2026-06-23T10:12:24.054" v="508" actId="1076"/>
          <ac:spMkLst>
            <pc:docMk/>
            <pc:sldMk cId="1377663556" sldId="781"/>
            <ac:spMk id="4" creationId="{41EF22E0-3738-ECF4-1428-D004D3540B37}"/>
          </ac:spMkLst>
        </pc:spChg>
      </pc:sldChg>
      <pc:sldChg chg="delSp modSp mod">
        <pc:chgData name="Robert Verheij" userId="7f43d158-f5df-4d78-83d3-dbf059d66024" providerId="ADAL" clId="{79238A7A-6A82-4CA1-B25E-6EBB5CD44FF9}" dt="2026-06-23T10:01:20.760" v="329" actId="207"/>
        <pc:sldMkLst>
          <pc:docMk/>
          <pc:sldMk cId="538318145" sldId="2147482163"/>
        </pc:sldMkLst>
        <pc:spChg chg="mod">
          <ac:chgData name="Robert Verheij" userId="7f43d158-f5df-4d78-83d3-dbf059d66024" providerId="ADAL" clId="{79238A7A-6A82-4CA1-B25E-6EBB5CD44FF9}" dt="2026-06-23T10:01:20.760" v="329" actId="207"/>
          <ac:spMkLst>
            <pc:docMk/>
            <pc:sldMk cId="538318145" sldId="2147482163"/>
            <ac:spMk id="3" creationId="{00000000-0000-0000-0000-000000000000}"/>
          </ac:spMkLst>
        </pc:spChg>
        <pc:inkChg chg="del">
          <ac:chgData name="Robert Verheij" userId="7f43d158-f5df-4d78-83d3-dbf059d66024" providerId="ADAL" clId="{79238A7A-6A82-4CA1-B25E-6EBB5CD44FF9}" dt="2026-06-23T09:59:46.615" v="294" actId="478"/>
          <ac:inkMkLst>
            <pc:docMk/>
            <pc:sldMk cId="538318145" sldId="2147482163"/>
            <ac:inkMk id="4" creationId="{FB6D2BF2-4F66-A097-0D76-D9008204F30A}"/>
          </ac:inkMkLst>
        </pc:inkChg>
        <pc:inkChg chg="del">
          <ac:chgData name="Robert Verheij" userId="7f43d158-f5df-4d78-83d3-dbf059d66024" providerId="ADAL" clId="{79238A7A-6A82-4CA1-B25E-6EBB5CD44FF9}" dt="2026-06-23T09:59:02.399" v="263" actId="478"/>
          <ac:inkMkLst>
            <pc:docMk/>
            <pc:sldMk cId="538318145" sldId="2147482163"/>
            <ac:inkMk id="5" creationId="{382E2B0D-EFA4-F3CE-CAFC-DA07F1AA5710}"/>
          </ac:inkMkLst>
        </pc:inkChg>
        <pc:inkChg chg="del">
          <ac:chgData name="Robert Verheij" userId="7f43d158-f5df-4d78-83d3-dbf059d66024" providerId="ADAL" clId="{79238A7A-6A82-4CA1-B25E-6EBB5CD44FF9}" dt="2026-06-23T09:59:50.089" v="295" actId="478"/>
          <ac:inkMkLst>
            <pc:docMk/>
            <pc:sldMk cId="538318145" sldId="2147482163"/>
            <ac:inkMk id="6" creationId="{0DB669D3-1089-5D18-4B23-EB7F96FCFCF3}"/>
          </ac:inkMkLst>
        </pc:inkChg>
        <pc:inkChg chg="del">
          <ac:chgData name="Robert Verheij" userId="7f43d158-f5df-4d78-83d3-dbf059d66024" providerId="ADAL" clId="{79238A7A-6A82-4CA1-B25E-6EBB5CD44FF9}" dt="2026-06-23T09:59:28.301" v="285" actId="478"/>
          <ac:inkMkLst>
            <pc:docMk/>
            <pc:sldMk cId="538318145" sldId="2147482163"/>
            <ac:inkMk id="7" creationId="{7B823CC4-A736-D384-F42C-DCF908130248}"/>
          </ac:inkMkLst>
        </pc:inkChg>
      </pc:sldChg>
      <pc:sldChg chg="add setBg">
        <pc:chgData name="Robert Verheij" userId="7f43d158-f5df-4d78-83d3-dbf059d66024" providerId="ADAL" clId="{79238A7A-6A82-4CA1-B25E-6EBB5CD44FF9}" dt="2026-06-23T08:21:50.519" v="0"/>
        <pc:sldMkLst>
          <pc:docMk/>
          <pc:sldMk cId="1784540924" sldId="2147482164"/>
        </pc:sldMkLst>
      </pc:sldChg>
      <pc:sldChg chg="del">
        <pc:chgData name="Robert Verheij" userId="7f43d158-f5df-4d78-83d3-dbf059d66024" providerId="ADAL" clId="{79238A7A-6A82-4CA1-B25E-6EBB5CD44FF9}" dt="2026-06-23T09:34:14.996" v="233" actId="47"/>
        <pc:sldMkLst>
          <pc:docMk/>
          <pc:sldMk cId="3408077799" sldId="2147482164"/>
        </pc:sldMkLst>
      </pc:sldChg>
      <pc:sldChg chg="addSp delSp modSp add mod ord">
        <pc:chgData name="Robert Verheij" userId="7f43d158-f5df-4d78-83d3-dbf059d66024" providerId="ADAL" clId="{79238A7A-6A82-4CA1-B25E-6EBB5CD44FF9}" dt="2026-06-23T09:54:26.253" v="258" actId="404"/>
        <pc:sldMkLst>
          <pc:docMk/>
          <pc:sldMk cId="3983626124" sldId="2147482165"/>
        </pc:sldMkLst>
        <pc:spChg chg="mod">
          <ac:chgData name="Robert Verheij" userId="7f43d158-f5df-4d78-83d3-dbf059d66024" providerId="ADAL" clId="{79238A7A-6A82-4CA1-B25E-6EBB5CD44FF9}" dt="2026-06-23T09:49:15.927" v="239" actId="14100"/>
          <ac:spMkLst>
            <pc:docMk/>
            <pc:sldMk cId="3983626124" sldId="2147482165"/>
            <ac:spMk id="4" creationId="{1110AF99-8D47-6CBB-6F13-FBB8527864BB}"/>
          </ac:spMkLst>
        </pc:spChg>
        <pc:spChg chg="mod">
          <ac:chgData name="Robert Verheij" userId="7f43d158-f5df-4d78-83d3-dbf059d66024" providerId="ADAL" clId="{79238A7A-6A82-4CA1-B25E-6EBB5CD44FF9}" dt="2026-06-23T09:49:15.927" v="239" actId="14100"/>
          <ac:spMkLst>
            <pc:docMk/>
            <pc:sldMk cId="3983626124" sldId="2147482165"/>
            <ac:spMk id="5" creationId="{0133CFE2-1EC3-46F8-12E4-0FD73E36BB11}"/>
          </ac:spMkLst>
        </pc:spChg>
        <pc:spChg chg="add del">
          <ac:chgData name="Robert Verheij" userId="7f43d158-f5df-4d78-83d3-dbf059d66024" providerId="ADAL" clId="{79238A7A-6A82-4CA1-B25E-6EBB5CD44FF9}" dt="2026-06-23T09:49:02.940" v="237" actId="22"/>
          <ac:spMkLst>
            <pc:docMk/>
            <pc:sldMk cId="3983626124" sldId="2147482165"/>
            <ac:spMk id="7" creationId="{2863F3F1-427F-13AA-F8E1-8EDEBE332864}"/>
          </ac:spMkLst>
        </pc:spChg>
        <pc:spChg chg="del mod">
          <ac:chgData name="Robert Verheij" userId="7f43d158-f5df-4d78-83d3-dbf059d66024" providerId="ADAL" clId="{79238A7A-6A82-4CA1-B25E-6EBB5CD44FF9}" dt="2026-06-23T08:23:53.880" v="191"/>
          <ac:spMkLst>
            <pc:docMk/>
            <pc:sldMk cId="3983626124" sldId="2147482165"/>
            <ac:spMk id="8" creationId="{80FD0A54-D4A0-8615-9392-1EBD6283B845}"/>
          </ac:spMkLst>
        </pc:spChg>
        <pc:spChg chg="mod">
          <ac:chgData name="Robert Verheij" userId="7f43d158-f5df-4d78-83d3-dbf059d66024" providerId="ADAL" clId="{79238A7A-6A82-4CA1-B25E-6EBB5CD44FF9}" dt="2026-06-23T09:54:26.253" v="258" actId="404"/>
          <ac:spMkLst>
            <pc:docMk/>
            <pc:sldMk cId="3983626124" sldId="2147482165"/>
            <ac:spMk id="10" creationId="{3245FCEE-891E-C306-0AF5-5195F33884CD}"/>
          </ac:spMkLst>
        </pc:spChg>
        <pc:grpChg chg="mod">
          <ac:chgData name="Robert Verheij" userId="7f43d158-f5df-4d78-83d3-dbf059d66024" providerId="ADAL" clId="{79238A7A-6A82-4CA1-B25E-6EBB5CD44FF9}" dt="2026-06-23T09:49:27.101" v="241" actId="14100"/>
          <ac:grpSpMkLst>
            <pc:docMk/>
            <pc:sldMk cId="3983626124" sldId="2147482165"/>
            <ac:grpSpMk id="3" creationId="{B285D6AD-36EE-967D-EEB2-0E8F195133E8}"/>
          </ac:grpSpMkLst>
        </pc:grpChg>
        <pc:picChg chg="add mod">
          <ac:chgData name="Robert Verheij" userId="7f43d158-f5df-4d78-83d3-dbf059d66024" providerId="ADAL" clId="{79238A7A-6A82-4CA1-B25E-6EBB5CD44FF9}" dt="2026-06-23T09:50:09.365" v="249" actId="1076"/>
          <ac:picMkLst>
            <pc:docMk/>
            <pc:sldMk cId="3983626124" sldId="2147482165"/>
            <ac:picMk id="2050" creationId="{62D0D4DB-522A-36AE-9752-A95C4861A6C4}"/>
          </ac:picMkLst>
        </pc:picChg>
      </pc:sldChg>
      <pc:sldChg chg="addSp delSp modSp add mod ord">
        <pc:chgData name="Robert Verheij" userId="7f43d158-f5df-4d78-83d3-dbf059d66024" providerId="ADAL" clId="{79238A7A-6A82-4CA1-B25E-6EBB5CD44FF9}" dt="2026-06-23T09:34:12.702" v="232"/>
        <pc:sldMkLst>
          <pc:docMk/>
          <pc:sldMk cId="4197586220" sldId="2147482166"/>
        </pc:sldMkLst>
        <pc:spChg chg="del">
          <ac:chgData name="Robert Verheij" userId="7f43d158-f5df-4d78-83d3-dbf059d66024" providerId="ADAL" clId="{79238A7A-6A82-4CA1-B25E-6EBB5CD44FF9}" dt="2026-06-23T08:25:38.441" v="194" actId="478"/>
          <ac:spMkLst>
            <pc:docMk/>
            <pc:sldMk cId="4197586220" sldId="2147482166"/>
            <ac:spMk id="8" creationId="{903A722A-FD7D-60D5-74A3-F5AFB29D22F3}"/>
          </ac:spMkLst>
        </pc:spChg>
        <pc:spChg chg="del">
          <ac:chgData name="Robert Verheij" userId="7f43d158-f5df-4d78-83d3-dbf059d66024" providerId="ADAL" clId="{79238A7A-6A82-4CA1-B25E-6EBB5CD44FF9}" dt="2026-06-23T08:25:42.028" v="195" actId="478"/>
          <ac:spMkLst>
            <pc:docMk/>
            <pc:sldMk cId="4197586220" sldId="2147482166"/>
            <ac:spMk id="10" creationId="{1CB4E0C9-154F-3586-5997-D137CDDF1440}"/>
          </ac:spMkLst>
        </pc:spChg>
        <pc:grpChg chg="del">
          <ac:chgData name="Robert Verheij" userId="7f43d158-f5df-4d78-83d3-dbf059d66024" providerId="ADAL" clId="{79238A7A-6A82-4CA1-B25E-6EBB5CD44FF9}" dt="2026-06-23T08:25:32.121" v="193" actId="478"/>
          <ac:grpSpMkLst>
            <pc:docMk/>
            <pc:sldMk cId="4197586220" sldId="2147482166"/>
            <ac:grpSpMk id="3" creationId="{266C6AA2-C112-C50B-FF3B-C0194E9EF768}"/>
          </ac:grpSpMkLst>
        </pc:grpChg>
        <pc:picChg chg="add mod">
          <ac:chgData name="Robert Verheij" userId="7f43d158-f5df-4d78-83d3-dbf059d66024" providerId="ADAL" clId="{79238A7A-6A82-4CA1-B25E-6EBB5CD44FF9}" dt="2026-06-23T08:25:47.452" v="197" actId="14100"/>
          <ac:picMkLst>
            <pc:docMk/>
            <pc:sldMk cId="4197586220" sldId="2147482166"/>
            <ac:picMk id="2" creationId="{EEF579AE-B4B6-8FF4-DAB1-B6BD973A1F80}"/>
          </ac:picMkLst>
        </pc:picChg>
      </pc:sldChg>
      <pc:sldChg chg="addSp delSp modSp new mod ord">
        <pc:chgData name="Robert Verheij" userId="7f43d158-f5df-4d78-83d3-dbf059d66024" providerId="ADAL" clId="{79238A7A-6A82-4CA1-B25E-6EBB5CD44FF9}" dt="2026-06-23T10:00:09.203" v="298" actId="20577"/>
        <pc:sldMkLst>
          <pc:docMk/>
          <pc:sldMk cId="4268523644" sldId="2147482167"/>
        </pc:sldMkLst>
        <pc:spChg chg="mod">
          <ac:chgData name="Robert Verheij" userId="7f43d158-f5df-4d78-83d3-dbf059d66024" providerId="ADAL" clId="{79238A7A-6A82-4CA1-B25E-6EBB5CD44FF9}" dt="2026-06-23T10:00:09.203" v="298" actId="20577"/>
          <ac:spMkLst>
            <pc:docMk/>
            <pc:sldMk cId="4268523644" sldId="2147482167"/>
            <ac:spMk id="2" creationId="{251D21EE-142C-2CB3-9425-8D2DEF869CC1}"/>
          </ac:spMkLst>
        </pc:spChg>
        <pc:spChg chg="del">
          <ac:chgData name="Robert Verheij" userId="7f43d158-f5df-4d78-83d3-dbf059d66024" providerId="ADAL" clId="{79238A7A-6A82-4CA1-B25E-6EBB5CD44FF9}" dt="2026-06-23T08:29:38.530" v="202"/>
          <ac:spMkLst>
            <pc:docMk/>
            <pc:sldMk cId="4268523644" sldId="2147482167"/>
            <ac:spMk id="3" creationId="{9C4BDCF3-D5CA-2FC5-993B-DADBBA46DE81}"/>
          </ac:spMkLst>
        </pc:spChg>
        <pc:spChg chg="add del mod">
          <ac:chgData name="Robert Verheij" userId="7f43d158-f5df-4d78-83d3-dbf059d66024" providerId="ADAL" clId="{79238A7A-6A82-4CA1-B25E-6EBB5CD44FF9}" dt="2026-06-23T08:29:45.113" v="203"/>
          <ac:spMkLst>
            <pc:docMk/>
            <pc:sldMk cId="4268523644" sldId="2147482167"/>
            <ac:spMk id="4" creationId="{0A28E360-736C-29BA-F567-3BB0D2DF3B8F}"/>
          </ac:spMkLst>
        </pc:spChg>
        <pc:picChg chg="add mod">
          <ac:chgData name="Robert Verheij" userId="7f43d158-f5df-4d78-83d3-dbf059d66024" providerId="ADAL" clId="{79238A7A-6A82-4CA1-B25E-6EBB5CD44FF9}" dt="2026-06-23T08:30:20.054" v="205" actId="1076"/>
          <ac:picMkLst>
            <pc:docMk/>
            <pc:sldMk cId="4268523644" sldId="2147482167"/>
            <ac:picMk id="5" creationId="{D58C81AF-F7F7-9D81-AB73-121124FB644A}"/>
          </ac:picMkLst>
        </pc:picChg>
      </pc:sldChg>
      <pc:sldChg chg="del">
        <pc:chgData name="Robert Verheij" userId="7f43d158-f5df-4d78-83d3-dbf059d66024" providerId="ADAL" clId="{79238A7A-6A82-4CA1-B25E-6EBB5CD44FF9}" dt="2026-06-23T09:58:51.245" v="262" actId="47"/>
        <pc:sldMkLst>
          <pc:docMk/>
          <pc:sldMk cId="1784540924" sldId="2147482168"/>
        </pc:sldMkLst>
      </pc:sldChg>
      <pc:sldChg chg="addSp new del mod">
        <pc:chgData name="Robert Verheij" userId="7f43d158-f5df-4d78-83d3-dbf059d66024" providerId="ADAL" clId="{79238A7A-6A82-4CA1-B25E-6EBB5CD44FF9}" dt="2026-06-23T09:55:41.473" v="261" actId="2696"/>
        <pc:sldMkLst>
          <pc:docMk/>
          <pc:sldMk cId="265142406" sldId="2147482169"/>
        </pc:sldMkLst>
        <pc:spChg chg="add">
          <ac:chgData name="Robert Verheij" userId="7f43d158-f5df-4d78-83d3-dbf059d66024" providerId="ADAL" clId="{79238A7A-6A82-4CA1-B25E-6EBB5CD44FF9}" dt="2026-06-23T09:54:57.312" v="260" actId="22"/>
          <ac:spMkLst>
            <pc:docMk/>
            <pc:sldMk cId="265142406" sldId="2147482169"/>
            <ac:spMk id="3" creationId="{7B7389D2-EEF5-7BDE-870A-CB0323B0BAA5}"/>
          </ac:spMkLst>
        </pc:spChg>
      </pc:sldChg>
    </pc:docChg>
  </pc:docChgLst>
</pc:chgInfo>
</file>

<file path=ppt/comments/modernComment_7FFFF9E9_60CA873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E356C7-1834-4C66-8DBF-4B71D54FABFB}" authorId="{4AA11982-235A-BBB8-21EF-27154C8F7C6C}" created="2026-06-15T08:08:22.793">
    <pc:sldMkLst xmlns:pc="http://schemas.microsoft.com/office/powerpoint/2013/main/command">
      <pc:docMk/>
      <pc:sldMk cId="1623885617" sldId="2147482089"/>
    </pc:sldMkLst>
    <p188:txBody>
      <a:bodyPr/>
      <a:lstStyle/>
      <a:p>
        <a:r>
          <a:rPr lang="nl-NL"/>
          <a:t>Slide overgenomen uit eerdere leersessie. Graag checken</a:t>
        </a:r>
      </a:p>
    </p188:txBody>
  </p188:cm>
</p188:cmLst>
</file>

<file path=ppt/comments/modernComment_7FFFF9EB_41487E6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EC0851E-B3F1-4EFE-9F0C-3798A740C1E8}" authorId="{4AA11982-235A-BBB8-21EF-27154C8F7C6C}" status="resolved" created="2026-06-15T08:50:35.476" complete="100000">
    <pc:sldMkLst xmlns:pc="http://schemas.microsoft.com/office/powerpoint/2013/main/command">
      <pc:docMk/>
      <pc:sldMk cId="1095269996" sldId="2147482091"/>
    </pc:sldMkLst>
    <p188:txBody>
      <a:bodyPr/>
      <a:lstStyle/>
      <a:p>
        <a:r>
          <a:rPr lang="nl-NL"/>
          <a:t>Slide overgenomen uit eerdere leersessie. Graag aanpassen</a:t>
        </a:r>
      </a:p>
    </p188:txBody>
  </p188:cm>
</p188:cmLst>
</file>

<file path=ppt/comments/modernComment_7FFFF9ED_AC962A3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970E9D9-F3B3-4665-8A34-8E364FA2E6C8}" authorId="{4AA11982-235A-BBB8-21EF-27154C8F7C6C}" created="2026-06-15T08:50:27.080">
    <pc:sldMkLst xmlns:pc="http://schemas.microsoft.com/office/powerpoint/2013/main/command">
      <pc:docMk/>
      <pc:sldMk cId="2895522358" sldId="2147482093"/>
    </pc:sldMkLst>
    <p188:txBody>
      <a:bodyPr/>
      <a:lstStyle/>
      <a:p>
        <a:r>
          <a:rPr lang="nl-NL"/>
          <a:t>Slide overgenomen uit eerdere leersessie. Graag checken</a:t>
        </a:r>
      </a:p>
    </p188:txBody>
  </p188:cm>
</p188:cmLst>
</file>

<file path=ppt/comments/modernComment_7FFFFA17_92693E5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CB5F727-1C19-4B70-BBDD-0F70B03D822A}" authorId="{4AA11982-235A-BBB8-21EF-27154C8F7C6C}" created="2026-06-15T07:59:41.163">
    <pc:sldMkLst xmlns:pc="http://schemas.microsoft.com/office/powerpoint/2013/main/command">
      <pc:docMk/>
      <pc:sldMk cId="2456370782" sldId="2147482135"/>
    </pc:sldMkLst>
    <p188:txBody>
      <a:bodyPr/>
      <a:lstStyle/>
      <a:p>
        <a:r>
          <a:rPr lang="nl-NL"/>
          <a:t>Slide overgenomen uit eerdere leersessie. Graag checken</a:t>
        </a:r>
      </a:p>
    </p188:txBody>
  </p188:cm>
</p188:cmLst>
</file>

<file path=ppt/comments/modernComment_7FFFFA20_291EA26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FDD0C53-89B3-4158-B734-FB2DD09EE783}" authorId="{EFD6EBD7-670D-D7CA-CD16-BFFB29CFD878}" created="2026-06-19T07:19:48.371">
    <pc:sldMkLst xmlns:pc="http://schemas.microsoft.com/office/powerpoint/2013/main/command">
      <pc:docMk/>
      <pc:sldMk cId="689873515" sldId="2147482144"/>
    </pc:sldMkLst>
    <p188:txBody>
      <a:bodyPr/>
      <a:lstStyle/>
      <a:p>
        <a:r>
          <a:rPr lang="nl-NL"/>
          <a:t>Figuur LHS toevoegen? Learning community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C3292B-CC2F-4045-9318-F3848110BF0B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C64549DE-2143-49BA-B7C9-1D143E79709A}">
      <dgm:prSet phldrT="[Tekst]" phldr="0"/>
      <dgm:spPr/>
      <dgm:t>
        <a:bodyPr/>
        <a:lstStyle/>
        <a:p>
          <a:r>
            <a:rPr lang="nl-NL"/>
            <a:t>Plan</a:t>
          </a:r>
        </a:p>
      </dgm:t>
    </dgm:pt>
    <dgm:pt modelId="{7DE3DE9B-A764-4585-8E82-44AEAB4BBCCC}" type="parTrans" cxnId="{85B12E65-6A24-440B-97F7-28C1C3E25CEF}">
      <dgm:prSet/>
      <dgm:spPr/>
      <dgm:t>
        <a:bodyPr/>
        <a:lstStyle/>
        <a:p>
          <a:endParaRPr lang="nl-NL"/>
        </a:p>
      </dgm:t>
    </dgm:pt>
    <dgm:pt modelId="{56313955-8DA2-43BC-AB7F-938180C7E77C}" type="sibTrans" cxnId="{85B12E65-6A24-440B-97F7-28C1C3E25CEF}">
      <dgm:prSet/>
      <dgm:spPr/>
      <dgm:t>
        <a:bodyPr/>
        <a:lstStyle/>
        <a:p>
          <a:endParaRPr lang="nl-NL"/>
        </a:p>
      </dgm:t>
    </dgm:pt>
    <dgm:pt modelId="{D21D557B-C5B6-48B9-B88B-96717A7BA1D4}">
      <dgm:prSet phldrT="[Tekst]" phldr="0"/>
      <dgm:spPr/>
      <dgm:t>
        <a:bodyPr/>
        <a:lstStyle/>
        <a:p>
          <a:r>
            <a:rPr lang="nl-NL"/>
            <a:t>Plannen van activiteiten </a:t>
          </a:r>
          <a:r>
            <a:rPr lang="nl-NL" err="1"/>
            <a:t>obv</a:t>
          </a:r>
          <a:r>
            <a:rPr lang="nl-NL"/>
            <a:t> data-inzichten </a:t>
          </a:r>
        </a:p>
      </dgm:t>
    </dgm:pt>
    <dgm:pt modelId="{0B14264D-89AB-4357-9ACB-5C217E640940}" type="parTrans" cxnId="{97A00C41-5EE0-4668-AD7E-0829B564B534}">
      <dgm:prSet/>
      <dgm:spPr/>
      <dgm:t>
        <a:bodyPr/>
        <a:lstStyle/>
        <a:p>
          <a:endParaRPr lang="nl-NL"/>
        </a:p>
      </dgm:t>
    </dgm:pt>
    <dgm:pt modelId="{BFDD2169-F1F0-4A16-9435-39491140CCA6}" type="sibTrans" cxnId="{97A00C41-5EE0-4668-AD7E-0829B564B534}">
      <dgm:prSet/>
      <dgm:spPr/>
      <dgm:t>
        <a:bodyPr/>
        <a:lstStyle/>
        <a:p>
          <a:endParaRPr lang="nl-NL"/>
        </a:p>
      </dgm:t>
    </dgm:pt>
    <dgm:pt modelId="{FFAB922F-7EF9-4437-B8C4-4FF9CC312641}">
      <dgm:prSet phldrT="[Tekst]" phldr="0"/>
      <dgm:spPr/>
      <dgm:t>
        <a:bodyPr/>
        <a:lstStyle/>
        <a:p>
          <a:r>
            <a:rPr lang="nl-NL"/>
            <a:t>Do</a:t>
          </a:r>
        </a:p>
      </dgm:t>
    </dgm:pt>
    <dgm:pt modelId="{12570988-4760-4B96-A2DB-98C83BD74E3E}" type="parTrans" cxnId="{8FE50034-74EC-498D-81E6-44ECAFEAEB8B}">
      <dgm:prSet/>
      <dgm:spPr/>
      <dgm:t>
        <a:bodyPr/>
        <a:lstStyle/>
        <a:p>
          <a:endParaRPr lang="nl-NL"/>
        </a:p>
      </dgm:t>
    </dgm:pt>
    <dgm:pt modelId="{0C31C99E-6EAE-4A0D-8EB3-7D1761EB6A36}" type="sibTrans" cxnId="{8FE50034-74EC-498D-81E6-44ECAFEAEB8B}">
      <dgm:prSet/>
      <dgm:spPr/>
      <dgm:t>
        <a:bodyPr/>
        <a:lstStyle/>
        <a:p>
          <a:endParaRPr lang="nl-NL"/>
        </a:p>
      </dgm:t>
    </dgm:pt>
    <dgm:pt modelId="{646703D0-6CAA-4AC7-A4A5-C2957690847B}">
      <dgm:prSet phldrT="[Tekst]" phldr="0"/>
      <dgm:spPr/>
      <dgm:t>
        <a:bodyPr/>
        <a:lstStyle/>
        <a:p>
          <a:r>
            <a:rPr lang="nl-NL"/>
            <a:t>Lerend monitoren van activiteiten die worden uitgevoerd</a:t>
          </a:r>
        </a:p>
      </dgm:t>
    </dgm:pt>
    <dgm:pt modelId="{8B141926-9E96-46F6-B11A-4A65DC3CD744}" type="parTrans" cxnId="{FDD2B342-65F4-4FFF-A240-22C5C57BE478}">
      <dgm:prSet/>
      <dgm:spPr/>
      <dgm:t>
        <a:bodyPr/>
        <a:lstStyle/>
        <a:p>
          <a:endParaRPr lang="nl-NL"/>
        </a:p>
      </dgm:t>
    </dgm:pt>
    <dgm:pt modelId="{2A5DC628-A1E5-4008-969D-3FDE9DABACD0}" type="sibTrans" cxnId="{FDD2B342-65F4-4FFF-A240-22C5C57BE478}">
      <dgm:prSet/>
      <dgm:spPr/>
      <dgm:t>
        <a:bodyPr/>
        <a:lstStyle/>
        <a:p>
          <a:endParaRPr lang="nl-NL"/>
        </a:p>
      </dgm:t>
    </dgm:pt>
    <dgm:pt modelId="{475252B8-2A48-4F71-B38F-E544208B500E}">
      <dgm:prSet phldrT="[Tekst]" phldr="0"/>
      <dgm:spPr/>
      <dgm:t>
        <a:bodyPr/>
        <a:lstStyle/>
        <a:p>
          <a:r>
            <a:rPr lang="nl-NL"/>
            <a:t>Check</a:t>
          </a:r>
        </a:p>
      </dgm:t>
    </dgm:pt>
    <dgm:pt modelId="{0B6A5525-2BD3-4EE5-8F2D-EBFF992A6CAA}" type="parTrans" cxnId="{9EE9EA85-7AE3-42C7-8C6D-B5A283EC2604}">
      <dgm:prSet/>
      <dgm:spPr/>
      <dgm:t>
        <a:bodyPr/>
        <a:lstStyle/>
        <a:p>
          <a:endParaRPr lang="nl-NL"/>
        </a:p>
      </dgm:t>
    </dgm:pt>
    <dgm:pt modelId="{1A6B0CF0-8209-4624-AD48-7700DC904A8F}" type="sibTrans" cxnId="{9EE9EA85-7AE3-42C7-8C6D-B5A283EC2604}">
      <dgm:prSet/>
      <dgm:spPr/>
      <dgm:t>
        <a:bodyPr/>
        <a:lstStyle/>
        <a:p>
          <a:endParaRPr lang="nl-NL"/>
        </a:p>
      </dgm:t>
    </dgm:pt>
    <dgm:pt modelId="{1C985F49-D3EC-4F17-8C91-4482839D697A}">
      <dgm:prSet phldrT="[Tekst]" phldr="0"/>
      <dgm:spPr/>
      <dgm:t>
        <a:bodyPr/>
        <a:lstStyle/>
        <a:p>
          <a:r>
            <a:rPr lang="nl-NL"/>
            <a:t>Nagaan of activiteiten tot veranderingen hebben geleid (data + kwalitatief)</a:t>
          </a:r>
        </a:p>
      </dgm:t>
    </dgm:pt>
    <dgm:pt modelId="{5AC86E1D-3B9B-49EC-944C-7BB0B9E0FF43}" type="parTrans" cxnId="{981D7D53-651A-4D24-A725-0B39CCFCD5C1}">
      <dgm:prSet/>
      <dgm:spPr/>
      <dgm:t>
        <a:bodyPr/>
        <a:lstStyle/>
        <a:p>
          <a:endParaRPr lang="nl-NL"/>
        </a:p>
      </dgm:t>
    </dgm:pt>
    <dgm:pt modelId="{FE5D38CB-6AE6-494D-B9BB-9FFD162E6C86}" type="sibTrans" cxnId="{981D7D53-651A-4D24-A725-0B39CCFCD5C1}">
      <dgm:prSet/>
      <dgm:spPr/>
      <dgm:t>
        <a:bodyPr/>
        <a:lstStyle/>
        <a:p>
          <a:endParaRPr lang="nl-NL"/>
        </a:p>
      </dgm:t>
    </dgm:pt>
    <dgm:pt modelId="{FA1E9C2D-6389-446D-91BD-1746C8C22AE6}">
      <dgm:prSet phldrT="[Tekst]" phldr="0"/>
      <dgm:spPr/>
      <dgm:t>
        <a:bodyPr/>
        <a:lstStyle/>
        <a:p>
          <a:r>
            <a:rPr lang="nl-NL"/>
            <a:t>Act</a:t>
          </a:r>
        </a:p>
      </dgm:t>
    </dgm:pt>
    <dgm:pt modelId="{17530F05-4E68-43BC-A27F-C26A98614884}" type="parTrans" cxnId="{0D986ADE-70AF-4D5F-9E92-1D5D94DB8BD6}">
      <dgm:prSet/>
      <dgm:spPr/>
      <dgm:t>
        <a:bodyPr/>
        <a:lstStyle/>
        <a:p>
          <a:endParaRPr lang="nl-NL"/>
        </a:p>
      </dgm:t>
    </dgm:pt>
    <dgm:pt modelId="{FAEFF497-549E-4CBA-AE56-220F6626B57F}" type="sibTrans" cxnId="{0D986ADE-70AF-4D5F-9E92-1D5D94DB8BD6}">
      <dgm:prSet/>
      <dgm:spPr/>
      <dgm:t>
        <a:bodyPr/>
        <a:lstStyle/>
        <a:p>
          <a:endParaRPr lang="nl-NL"/>
        </a:p>
      </dgm:t>
    </dgm:pt>
    <dgm:pt modelId="{E905F40C-9921-4954-A08D-0EDE325C51A5}">
      <dgm:prSet phldrT="[Tekst]" phldr="0"/>
      <dgm:spPr/>
      <dgm:t>
        <a:bodyPr/>
        <a:lstStyle/>
        <a:p>
          <a:r>
            <a:rPr lang="nl-NL"/>
            <a:t>Leren en bijsturen naar aanleiding van inzichten die zijn </a:t>
          </a:r>
          <a:r>
            <a:rPr lang="nl-NL" err="1"/>
            <a:t>opendaan</a:t>
          </a:r>
          <a:endParaRPr lang="nl-NL"/>
        </a:p>
      </dgm:t>
    </dgm:pt>
    <dgm:pt modelId="{7F37D8D0-E8A6-4221-BA98-A6D2B17E97FC}" type="parTrans" cxnId="{AC46E8D3-F9BD-4D8A-AC6D-72EB0CC17EDD}">
      <dgm:prSet/>
      <dgm:spPr/>
      <dgm:t>
        <a:bodyPr/>
        <a:lstStyle/>
        <a:p>
          <a:endParaRPr lang="nl-NL"/>
        </a:p>
      </dgm:t>
    </dgm:pt>
    <dgm:pt modelId="{F0511AD0-C13F-4E68-A520-23EE27651083}" type="sibTrans" cxnId="{AC46E8D3-F9BD-4D8A-AC6D-72EB0CC17EDD}">
      <dgm:prSet/>
      <dgm:spPr/>
      <dgm:t>
        <a:bodyPr/>
        <a:lstStyle/>
        <a:p>
          <a:endParaRPr lang="nl-NL"/>
        </a:p>
      </dgm:t>
    </dgm:pt>
    <dgm:pt modelId="{6692FE62-51A4-4403-A8B6-A8E1AB562F60}" type="pres">
      <dgm:prSet presAssocID="{63C3292B-CC2F-4045-9318-F3848110BF0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4A885F4-6C59-4F60-B46B-AEBD0C012899}" type="pres">
      <dgm:prSet presAssocID="{63C3292B-CC2F-4045-9318-F3848110BF0B}" presName="children" presStyleCnt="0"/>
      <dgm:spPr/>
    </dgm:pt>
    <dgm:pt modelId="{C1D7BD61-DED5-4EEC-97CE-FAE81C99F9EC}" type="pres">
      <dgm:prSet presAssocID="{63C3292B-CC2F-4045-9318-F3848110BF0B}" presName="child1group" presStyleCnt="0"/>
      <dgm:spPr/>
    </dgm:pt>
    <dgm:pt modelId="{37291C0B-859A-447A-8D30-3EC9FCA2112E}" type="pres">
      <dgm:prSet presAssocID="{63C3292B-CC2F-4045-9318-F3848110BF0B}" presName="child1" presStyleLbl="bgAcc1" presStyleIdx="0" presStyleCnt="4"/>
      <dgm:spPr/>
    </dgm:pt>
    <dgm:pt modelId="{B0865649-FDBD-444E-ABBD-08051DA12E57}" type="pres">
      <dgm:prSet presAssocID="{63C3292B-CC2F-4045-9318-F3848110BF0B}" presName="child1Text" presStyleLbl="bgAcc1" presStyleIdx="0" presStyleCnt="4">
        <dgm:presLayoutVars>
          <dgm:bulletEnabled val="1"/>
        </dgm:presLayoutVars>
      </dgm:prSet>
      <dgm:spPr/>
    </dgm:pt>
    <dgm:pt modelId="{3ACF64E5-9AB2-4645-B853-5B716D0E269E}" type="pres">
      <dgm:prSet presAssocID="{63C3292B-CC2F-4045-9318-F3848110BF0B}" presName="child2group" presStyleCnt="0"/>
      <dgm:spPr/>
    </dgm:pt>
    <dgm:pt modelId="{2C70452B-3106-4C03-BDB8-3F0EA5EA1B80}" type="pres">
      <dgm:prSet presAssocID="{63C3292B-CC2F-4045-9318-F3848110BF0B}" presName="child2" presStyleLbl="bgAcc1" presStyleIdx="1" presStyleCnt="4"/>
      <dgm:spPr/>
    </dgm:pt>
    <dgm:pt modelId="{AF9B2214-31AC-4F4F-AB9B-CB9651ACB64B}" type="pres">
      <dgm:prSet presAssocID="{63C3292B-CC2F-4045-9318-F3848110BF0B}" presName="child2Text" presStyleLbl="bgAcc1" presStyleIdx="1" presStyleCnt="4">
        <dgm:presLayoutVars>
          <dgm:bulletEnabled val="1"/>
        </dgm:presLayoutVars>
      </dgm:prSet>
      <dgm:spPr/>
    </dgm:pt>
    <dgm:pt modelId="{E361CC9C-00D3-4392-87DF-768577006E3D}" type="pres">
      <dgm:prSet presAssocID="{63C3292B-CC2F-4045-9318-F3848110BF0B}" presName="child3group" presStyleCnt="0"/>
      <dgm:spPr/>
    </dgm:pt>
    <dgm:pt modelId="{553A8558-B77C-4903-BFF4-F62D354AD07D}" type="pres">
      <dgm:prSet presAssocID="{63C3292B-CC2F-4045-9318-F3848110BF0B}" presName="child3" presStyleLbl="bgAcc1" presStyleIdx="2" presStyleCnt="4"/>
      <dgm:spPr/>
    </dgm:pt>
    <dgm:pt modelId="{89443300-E7BC-46A9-A363-B98BC0515983}" type="pres">
      <dgm:prSet presAssocID="{63C3292B-CC2F-4045-9318-F3848110BF0B}" presName="child3Text" presStyleLbl="bgAcc1" presStyleIdx="2" presStyleCnt="4">
        <dgm:presLayoutVars>
          <dgm:bulletEnabled val="1"/>
        </dgm:presLayoutVars>
      </dgm:prSet>
      <dgm:spPr/>
    </dgm:pt>
    <dgm:pt modelId="{B24E890E-3DEA-4472-90C5-48215B4AC201}" type="pres">
      <dgm:prSet presAssocID="{63C3292B-CC2F-4045-9318-F3848110BF0B}" presName="child4group" presStyleCnt="0"/>
      <dgm:spPr/>
    </dgm:pt>
    <dgm:pt modelId="{9DDC0E8E-B3FD-4D30-8F1B-C38FC36C1F97}" type="pres">
      <dgm:prSet presAssocID="{63C3292B-CC2F-4045-9318-F3848110BF0B}" presName="child4" presStyleLbl="bgAcc1" presStyleIdx="3" presStyleCnt="4"/>
      <dgm:spPr/>
    </dgm:pt>
    <dgm:pt modelId="{C67B3208-A04C-4086-802F-2EFF054BD887}" type="pres">
      <dgm:prSet presAssocID="{63C3292B-CC2F-4045-9318-F3848110BF0B}" presName="child4Text" presStyleLbl="bgAcc1" presStyleIdx="3" presStyleCnt="4">
        <dgm:presLayoutVars>
          <dgm:bulletEnabled val="1"/>
        </dgm:presLayoutVars>
      </dgm:prSet>
      <dgm:spPr/>
    </dgm:pt>
    <dgm:pt modelId="{6425FFE4-E922-4557-8411-657C3C5DACC8}" type="pres">
      <dgm:prSet presAssocID="{63C3292B-CC2F-4045-9318-F3848110BF0B}" presName="childPlaceholder" presStyleCnt="0"/>
      <dgm:spPr/>
    </dgm:pt>
    <dgm:pt modelId="{4AB34C8D-4BA6-43F2-B231-FB2506BFA3B4}" type="pres">
      <dgm:prSet presAssocID="{63C3292B-CC2F-4045-9318-F3848110BF0B}" presName="circle" presStyleCnt="0"/>
      <dgm:spPr/>
    </dgm:pt>
    <dgm:pt modelId="{777E7214-861F-4FAA-AB9D-093297748544}" type="pres">
      <dgm:prSet presAssocID="{63C3292B-CC2F-4045-9318-F3848110BF0B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00839C1A-14B2-4F6F-856B-61528310860E}" type="pres">
      <dgm:prSet presAssocID="{63C3292B-CC2F-4045-9318-F3848110BF0B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02A9611C-F3CF-466F-A850-22110CDC2E86}" type="pres">
      <dgm:prSet presAssocID="{63C3292B-CC2F-4045-9318-F3848110BF0B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B5C37EBA-3331-4511-9A56-56DB13C9887E}" type="pres">
      <dgm:prSet presAssocID="{63C3292B-CC2F-4045-9318-F3848110BF0B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9506C5E0-F236-4022-AC6C-7A4340939229}" type="pres">
      <dgm:prSet presAssocID="{63C3292B-CC2F-4045-9318-F3848110BF0B}" presName="quadrantPlaceholder" presStyleCnt="0"/>
      <dgm:spPr/>
    </dgm:pt>
    <dgm:pt modelId="{026B148F-497E-4611-84CA-9114B4C327A1}" type="pres">
      <dgm:prSet presAssocID="{63C3292B-CC2F-4045-9318-F3848110BF0B}" presName="center1" presStyleLbl="fgShp" presStyleIdx="0" presStyleCnt="2"/>
      <dgm:spPr/>
    </dgm:pt>
    <dgm:pt modelId="{411DFA2B-4D42-49B7-9D26-9EA40192ADA9}" type="pres">
      <dgm:prSet presAssocID="{63C3292B-CC2F-4045-9318-F3848110BF0B}" presName="center2" presStyleLbl="fgShp" presStyleIdx="1" presStyleCnt="2"/>
      <dgm:spPr/>
    </dgm:pt>
  </dgm:ptLst>
  <dgm:cxnLst>
    <dgm:cxn modelId="{4E00B200-7B25-4044-A642-08441289FD3F}" type="presOf" srcId="{E905F40C-9921-4954-A08D-0EDE325C51A5}" destId="{C67B3208-A04C-4086-802F-2EFF054BD887}" srcOrd="1" destOrd="0" presId="urn:microsoft.com/office/officeart/2005/8/layout/cycle4"/>
    <dgm:cxn modelId="{8FE50034-74EC-498D-81E6-44ECAFEAEB8B}" srcId="{63C3292B-CC2F-4045-9318-F3848110BF0B}" destId="{FFAB922F-7EF9-4437-B8C4-4FF9CC312641}" srcOrd="1" destOrd="0" parTransId="{12570988-4760-4B96-A2DB-98C83BD74E3E}" sibTransId="{0C31C99E-6EAE-4A0D-8EB3-7D1761EB6A36}"/>
    <dgm:cxn modelId="{58E90539-6065-491F-B535-DF375607F837}" type="presOf" srcId="{FFAB922F-7EF9-4437-B8C4-4FF9CC312641}" destId="{00839C1A-14B2-4F6F-856B-61528310860E}" srcOrd="0" destOrd="0" presId="urn:microsoft.com/office/officeart/2005/8/layout/cycle4"/>
    <dgm:cxn modelId="{97A00C41-5EE0-4668-AD7E-0829B564B534}" srcId="{C64549DE-2143-49BA-B7C9-1D143E79709A}" destId="{D21D557B-C5B6-48B9-B88B-96717A7BA1D4}" srcOrd="0" destOrd="0" parTransId="{0B14264D-89AB-4357-9ACB-5C217E640940}" sibTransId="{BFDD2169-F1F0-4A16-9435-39491140CCA6}"/>
    <dgm:cxn modelId="{FDD2B342-65F4-4FFF-A240-22C5C57BE478}" srcId="{FFAB922F-7EF9-4437-B8C4-4FF9CC312641}" destId="{646703D0-6CAA-4AC7-A4A5-C2957690847B}" srcOrd="0" destOrd="0" parTransId="{8B141926-9E96-46F6-B11A-4A65DC3CD744}" sibTransId="{2A5DC628-A1E5-4008-969D-3FDE9DABACD0}"/>
    <dgm:cxn modelId="{85B12E65-6A24-440B-97F7-28C1C3E25CEF}" srcId="{63C3292B-CC2F-4045-9318-F3848110BF0B}" destId="{C64549DE-2143-49BA-B7C9-1D143E79709A}" srcOrd="0" destOrd="0" parTransId="{7DE3DE9B-A764-4585-8E82-44AEAB4BBCCC}" sibTransId="{56313955-8DA2-43BC-AB7F-938180C7E77C}"/>
    <dgm:cxn modelId="{BDE13B69-A7B1-4652-BFCA-433DEFB9D4FB}" type="presOf" srcId="{D21D557B-C5B6-48B9-B88B-96717A7BA1D4}" destId="{B0865649-FDBD-444E-ABBD-08051DA12E57}" srcOrd="1" destOrd="0" presId="urn:microsoft.com/office/officeart/2005/8/layout/cycle4"/>
    <dgm:cxn modelId="{9973DD69-C3DE-433C-ABEC-DB775770BAFE}" type="presOf" srcId="{646703D0-6CAA-4AC7-A4A5-C2957690847B}" destId="{2C70452B-3106-4C03-BDB8-3F0EA5EA1B80}" srcOrd="0" destOrd="0" presId="urn:microsoft.com/office/officeart/2005/8/layout/cycle4"/>
    <dgm:cxn modelId="{C3A1AB6E-4DAF-40D5-A2CE-193D2982B514}" type="presOf" srcId="{D21D557B-C5B6-48B9-B88B-96717A7BA1D4}" destId="{37291C0B-859A-447A-8D30-3EC9FCA2112E}" srcOrd="0" destOrd="0" presId="urn:microsoft.com/office/officeart/2005/8/layout/cycle4"/>
    <dgm:cxn modelId="{3D8D1250-0FBE-40D8-94F1-3D031D579F11}" type="presOf" srcId="{63C3292B-CC2F-4045-9318-F3848110BF0B}" destId="{6692FE62-51A4-4403-A8B6-A8E1AB562F60}" srcOrd="0" destOrd="0" presId="urn:microsoft.com/office/officeart/2005/8/layout/cycle4"/>
    <dgm:cxn modelId="{981D7D53-651A-4D24-A725-0B39CCFCD5C1}" srcId="{475252B8-2A48-4F71-B38F-E544208B500E}" destId="{1C985F49-D3EC-4F17-8C91-4482839D697A}" srcOrd="0" destOrd="0" parTransId="{5AC86E1D-3B9B-49EC-944C-7BB0B9E0FF43}" sibTransId="{FE5D38CB-6AE6-494D-B9BB-9FFD162E6C86}"/>
    <dgm:cxn modelId="{42AFE259-0BFE-4478-B515-821C3EC12356}" type="presOf" srcId="{FA1E9C2D-6389-446D-91BD-1746C8C22AE6}" destId="{B5C37EBA-3331-4511-9A56-56DB13C9887E}" srcOrd="0" destOrd="0" presId="urn:microsoft.com/office/officeart/2005/8/layout/cycle4"/>
    <dgm:cxn modelId="{BF150D80-AB63-43A5-8C86-5DB8C0F5D625}" type="presOf" srcId="{1C985F49-D3EC-4F17-8C91-4482839D697A}" destId="{553A8558-B77C-4903-BFF4-F62D354AD07D}" srcOrd="0" destOrd="0" presId="urn:microsoft.com/office/officeart/2005/8/layout/cycle4"/>
    <dgm:cxn modelId="{9EE9EA85-7AE3-42C7-8C6D-B5A283EC2604}" srcId="{63C3292B-CC2F-4045-9318-F3848110BF0B}" destId="{475252B8-2A48-4F71-B38F-E544208B500E}" srcOrd="2" destOrd="0" parTransId="{0B6A5525-2BD3-4EE5-8F2D-EBFF992A6CAA}" sibTransId="{1A6B0CF0-8209-4624-AD48-7700DC904A8F}"/>
    <dgm:cxn modelId="{B1F3D994-7AFC-4555-B3F6-FEA0D69D35D5}" type="presOf" srcId="{646703D0-6CAA-4AC7-A4A5-C2957690847B}" destId="{AF9B2214-31AC-4F4F-AB9B-CB9651ACB64B}" srcOrd="1" destOrd="0" presId="urn:microsoft.com/office/officeart/2005/8/layout/cycle4"/>
    <dgm:cxn modelId="{2A6A0BAD-2E27-4A23-9303-32BD397ADD52}" type="presOf" srcId="{E905F40C-9921-4954-A08D-0EDE325C51A5}" destId="{9DDC0E8E-B3FD-4D30-8F1B-C38FC36C1F97}" srcOrd="0" destOrd="0" presId="urn:microsoft.com/office/officeart/2005/8/layout/cycle4"/>
    <dgm:cxn modelId="{FCE0BDAD-6E40-4FCE-B34D-B58E454B7B6C}" type="presOf" srcId="{1C985F49-D3EC-4F17-8C91-4482839D697A}" destId="{89443300-E7BC-46A9-A363-B98BC0515983}" srcOrd="1" destOrd="0" presId="urn:microsoft.com/office/officeart/2005/8/layout/cycle4"/>
    <dgm:cxn modelId="{AC46E8D3-F9BD-4D8A-AC6D-72EB0CC17EDD}" srcId="{FA1E9C2D-6389-446D-91BD-1746C8C22AE6}" destId="{E905F40C-9921-4954-A08D-0EDE325C51A5}" srcOrd="0" destOrd="0" parTransId="{7F37D8D0-E8A6-4221-BA98-A6D2B17E97FC}" sibTransId="{F0511AD0-C13F-4E68-A520-23EE27651083}"/>
    <dgm:cxn modelId="{0F58C9D5-77D4-4E3D-BF2B-DBFFB97938BF}" type="presOf" srcId="{C64549DE-2143-49BA-B7C9-1D143E79709A}" destId="{777E7214-861F-4FAA-AB9D-093297748544}" srcOrd="0" destOrd="0" presId="urn:microsoft.com/office/officeart/2005/8/layout/cycle4"/>
    <dgm:cxn modelId="{0D986ADE-70AF-4D5F-9E92-1D5D94DB8BD6}" srcId="{63C3292B-CC2F-4045-9318-F3848110BF0B}" destId="{FA1E9C2D-6389-446D-91BD-1746C8C22AE6}" srcOrd="3" destOrd="0" parTransId="{17530F05-4E68-43BC-A27F-C26A98614884}" sibTransId="{FAEFF497-549E-4CBA-AE56-220F6626B57F}"/>
    <dgm:cxn modelId="{4B10A8E2-D1E3-4941-BE32-520CCC97A332}" type="presOf" srcId="{475252B8-2A48-4F71-B38F-E544208B500E}" destId="{02A9611C-F3CF-466F-A850-22110CDC2E86}" srcOrd="0" destOrd="0" presId="urn:microsoft.com/office/officeart/2005/8/layout/cycle4"/>
    <dgm:cxn modelId="{5C503B22-A3E7-4C4F-A43D-044002B0489A}" type="presParOf" srcId="{6692FE62-51A4-4403-A8B6-A8E1AB562F60}" destId="{F4A885F4-6C59-4F60-B46B-AEBD0C012899}" srcOrd="0" destOrd="0" presId="urn:microsoft.com/office/officeart/2005/8/layout/cycle4"/>
    <dgm:cxn modelId="{9D8422A2-3071-49A5-94FB-2B82DED810CB}" type="presParOf" srcId="{F4A885F4-6C59-4F60-B46B-AEBD0C012899}" destId="{C1D7BD61-DED5-4EEC-97CE-FAE81C99F9EC}" srcOrd="0" destOrd="0" presId="urn:microsoft.com/office/officeart/2005/8/layout/cycle4"/>
    <dgm:cxn modelId="{B457E5C3-7137-477B-B526-26A7F1B20230}" type="presParOf" srcId="{C1D7BD61-DED5-4EEC-97CE-FAE81C99F9EC}" destId="{37291C0B-859A-447A-8D30-3EC9FCA2112E}" srcOrd="0" destOrd="0" presId="urn:microsoft.com/office/officeart/2005/8/layout/cycle4"/>
    <dgm:cxn modelId="{951D9C0D-AF34-4469-9269-5656208E05C2}" type="presParOf" srcId="{C1D7BD61-DED5-4EEC-97CE-FAE81C99F9EC}" destId="{B0865649-FDBD-444E-ABBD-08051DA12E57}" srcOrd="1" destOrd="0" presId="urn:microsoft.com/office/officeart/2005/8/layout/cycle4"/>
    <dgm:cxn modelId="{ABEEC710-690D-4C7F-9FA0-6DB717851D04}" type="presParOf" srcId="{F4A885F4-6C59-4F60-B46B-AEBD0C012899}" destId="{3ACF64E5-9AB2-4645-B853-5B716D0E269E}" srcOrd="1" destOrd="0" presId="urn:microsoft.com/office/officeart/2005/8/layout/cycle4"/>
    <dgm:cxn modelId="{C64672EB-21A9-475A-A0F1-542EF534CC9D}" type="presParOf" srcId="{3ACF64E5-9AB2-4645-B853-5B716D0E269E}" destId="{2C70452B-3106-4C03-BDB8-3F0EA5EA1B80}" srcOrd="0" destOrd="0" presId="urn:microsoft.com/office/officeart/2005/8/layout/cycle4"/>
    <dgm:cxn modelId="{B820B6A1-8936-41B9-AF8A-3FEAEE47E3CD}" type="presParOf" srcId="{3ACF64E5-9AB2-4645-B853-5B716D0E269E}" destId="{AF9B2214-31AC-4F4F-AB9B-CB9651ACB64B}" srcOrd="1" destOrd="0" presId="urn:microsoft.com/office/officeart/2005/8/layout/cycle4"/>
    <dgm:cxn modelId="{9C79BB5F-FA47-4F66-8177-B8F4228F7B33}" type="presParOf" srcId="{F4A885F4-6C59-4F60-B46B-AEBD0C012899}" destId="{E361CC9C-00D3-4392-87DF-768577006E3D}" srcOrd="2" destOrd="0" presId="urn:microsoft.com/office/officeart/2005/8/layout/cycle4"/>
    <dgm:cxn modelId="{50EF0C06-BEB7-475D-B5C9-9F0A18F40B89}" type="presParOf" srcId="{E361CC9C-00D3-4392-87DF-768577006E3D}" destId="{553A8558-B77C-4903-BFF4-F62D354AD07D}" srcOrd="0" destOrd="0" presId="urn:microsoft.com/office/officeart/2005/8/layout/cycle4"/>
    <dgm:cxn modelId="{BE4D6048-6CDC-4CBE-AD4D-A4B77C730F41}" type="presParOf" srcId="{E361CC9C-00D3-4392-87DF-768577006E3D}" destId="{89443300-E7BC-46A9-A363-B98BC0515983}" srcOrd="1" destOrd="0" presId="urn:microsoft.com/office/officeart/2005/8/layout/cycle4"/>
    <dgm:cxn modelId="{592E4629-B663-443B-A059-26EB3A6F383B}" type="presParOf" srcId="{F4A885F4-6C59-4F60-B46B-AEBD0C012899}" destId="{B24E890E-3DEA-4472-90C5-48215B4AC201}" srcOrd="3" destOrd="0" presId="urn:microsoft.com/office/officeart/2005/8/layout/cycle4"/>
    <dgm:cxn modelId="{E2B9E94E-E9FF-4339-A5BA-03986A5C7363}" type="presParOf" srcId="{B24E890E-3DEA-4472-90C5-48215B4AC201}" destId="{9DDC0E8E-B3FD-4D30-8F1B-C38FC36C1F97}" srcOrd="0" destOrd="0" presId="urn:microsoft.com/office/officeart/2005/8/layout/cycle4"/>
    <dgm:cxn modelId="{417AFDF6-8960-408B-8489-C1012913AD74}" type="presParOf" srcId="{B24E890E-3DEA-4472-90C5-48215B4AC201}" destId="{C67B3208-A04C-4086-802F-2EFF054BD887}" srcOrd="1" destOrd="0" presId="urn:microsoft.com/office/officeart/2005/8/layout/cycle4"/>
    <dgm:cxn modelId="{04924910-65E3-4083-A9E6-662F96965451}" type="presParOf" srcId="{F4A885F4-6C59-4F60-B46B-AEBD0C012899}" destId="{6425FFE4-E922-4557-8411-657C3C5DACC8}" srcOrd="4" destOrd="0" presId="urn:microsoft.com/office/officeart/2005/8/layout/cycle4"/>
    <dgm:cxn modelId="{3313DEE2-B9BC-441D-AC88-7AF5708EEE45}" type="presParOf" srcId="{6692FE62-51A4-4403-A8B6-A8E1AB562F60}" destId="{4AB34C8D-4BA6-43F2-B231-FB2506BFA3B4}" srcOrd="1" destOrd="0" presId="urn:microsoft.com/office/officeart/2005/8/layout/cycle4"/>
    <dgm:cxn modelId="{55FE575D-448E-4EA3-A458-394BE3CEAD3F}" type="presParOf" srcId="{4AB34C8D-4BA6-43F2-B231-FB2506BFA3B4}" destId="{777E7214-861F-4FAA-AB9D-093297748544}" srcOrd="0" destOrd="0" presId="urn:microsoft.com/office/officeart/2005/8/layout/cycle4"/>
    <dgm:cxn modelId="{ECBAEC52-7584-44C8-8A0F-96F8A9D1F0C0}" type="presParOf" srcId="{4AB34C8D-4BA6-43F2-B231-FB2506BFA3B4}" destId="{00839C1A-14B2-4F6F-856B-61528310860E}" srcOrd="1" destOrd="0" presId="urn:microsoft.com/office/officeart/2005/8/layout/cycle4"/>
    <dgm:cxn modelId="{55473BE2-D353-4B52-999B-EC37BF8879E7}" type="presParOf" srcId="{4AB34C8D-4BA6-43F2-B231-FB2506BFA3B4}" destId="{02A9611C-F3CF-466F-A850-22110CDC2E86}" srcOrd="2" destOrd="0" presId="urn:microsoft.com/office/officeart/2005/8/layout/cycle4"/>
    <dgm:cxn modelId="{4EA792C6-F9D0-4C18-8CC8-F93A6D9A45C2}" type="presParOf" srcId="{4AB34C8D-4BA6-43F2-B231-FB2506BFA3B4}" destId="{B5C37EBA-3331-4511-9A56-56DB13C9887E}" srcOrd="3" destOrd="0" presId="urn:microsoft.com/office/officeart/2005/8/layout/cycle4"/>
    <dgm:cxn modelId="{565D565D-72DB-4177-A438-C099659CC093}" type="presParOf" srcId="{4AB34C8D-4BA6-43F2-B231-FB2506BFA3B4}" destId="{9506C5E0-F236-4022-AC6C-7A4340939229}" srcOrd="4" destOrd="0" presId="urn:microsoft.com/office/officeart/2005/8/layout/cycle4"/>
    <dgm:cxn modelId="{63C4C732-6C32-4026-A2F3-CE794DFF9DE1}" type="presParOf" srcId="{6692FE62-51A4-4403-A8B6-A8E1AB562F60}" destId="{026B148F-497E-4611-84CA-9114B4C327A1}" srcOrd="2" destOrd="0" presId="urn:microsoft.com/office/officeart/2005/8/layout/cycle4"/>
    <dgm:cxn modelId="{F5779060-2867-45E6-9E8B-E27489A02DB3}" type="presParOf" srcId="{6692FE62-51A4-4403-A8B6-A8E1AB562F60}" destId="{411DFA2B-4D42-49B7-9D26-9EA40192ADA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3A8558-B77C-4903-BFF4-F62D354AD07D}">
      <dsp:nvSpPr>
        <dsp:cNvPr id="0" name=""/>
        <dsp:cNvSpPr/>
      </dsp:nvSpPr>
      <dsp:spPr>
        <a:xfrm>
          <a:off x="7181102" y="4372233"/>
          <a:ext cx="3176298" cy="2057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/>
            <a:t>Nagaan of activiteiten tot veranderingen hebben geleid (data + kwalitatief)</a:t>
          </a:r>
        </a:p>
      </dsp:txBody>
      <dsp:txXfrm>
        <a:off x="8179189" y="4931810"/>
        <a:ext cx="2133015" cy="1452747"/>
      </dsp:txXfrm>
    </dsp:sp>
    <dsp:sp modelId="{9DDC0E8E-B3FD-4D30-8F1B-C38FC36C1F97}">
      <dsp:nvSpPr>
        <dsp:cNvPr id="0" name=""/>
        <dsp:cNvSpPr/>
      </dsp:nvSpPr>
      <dsp:spPr>
        <a:xfrm>
          <a:off x="1998720" y="4372233"/>
          <a:ext cx="3176298" cy="2057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/>
            <a:t>Leren en bijsturen naar aanleiding van inzichten die zijn </a:t>
          </a:r>
          <a:r>
            <a:rPr lang="nl-NL" sz="1800" kern="1200" err="1"/>
            <a:t>opendaan</a:t>
          </a:r>
          <a:endParaRPr lang="nl-NL" sz="1800" kern="1200"/>
        </a:p>
      </dsp:txBody>
      <dsp:txXfrm>
        <a:off x="2043917" y="4931810"/>
        <a:ext cx="2133015" cy="1452747"/>
      </dsp:txXfrm>
    </dsp:sp>
    <dsp:sp modelId="{2C70452B-3106-4C03-BDB8-3F0EA5EA1B80}">
      <dsp:nvSpPr>
        <dsp:cNvPr id="0" name=""/>
        <dsp:cNvSpPr/>
      </dsp:nvSpPr>
      <dsp:spPr>
        <a:xfrm>
          <a:off x="7181102" y="0"/>
          <a:ext cx="3176298" cy="2057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/>
            <a:t>Lerend monitoren van activiteiten die worden uitgevoerd</a:t>
          </a:r>
        </a:p>
      </dsp:txBody>
      <dsp:txXfrm>
        <a:off x="8179189" y="45197"/>
        <a:ext cx="2133015" cy="1452747"/>
      </dsp:txXfrm>
    </dsp:sp>
    <dsp:sp modelId="{37291C0B-859A-447A-8D30-3EC9FCA2112E}">
      <dsp:nvSpPr>
        <dsp:cNvPr id="0" name=""/>
        <dsp:cNvSpPr/>
      </dsp:nvSpPr>
      <dsp:spPr>
        <a:xfrm>
          <a:off x="1998720" y="0"/>
          <a:ext cx="3176298" cy="2057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800" kern="1200"/>
            <a:t>Plannen van activiteiten </a:t>
          </a:r>
          <a:r>
            <a:rPr lang="nl-NL" sz="1800" kern="1200" err="1"/>
            <a:t>obv</a:t>
          </a:r>
          <a:r>
            <a:rPr lang="nl-NL" sz="1800" kern="1200"/>
            <a:t> data-inzichten </a:t>
          </a:r>
        </a:p>
      </dsp:txBody>
      <dsp:txXfrm>
        <a:off x="2043917" y="45197"/>
        <a:ext cx="2133015" cy="1452747"/>
      </dsp:txXfrm>
    </dsp:sp>
    <dsp:sp modelId="{777E7214-861F-4FAA-AB9D-093297748544}">
      <dsp:nvSpPr>
        <dsp:cNvPr id="0" name=""/>
        <dsp:cNvSpPr/>
      </dsp:nvSpPr>
      <dsp:spPr>
        <a:xfrm>
          <a:off x="3329679" y="366496"/>
          <a:ext cx="2784083" cy="27840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300" kern="1200"/>
            <a:t>Plan</a:t>
          </a:r>
        </a:p>
      </dsp:txBody>
      <dsp:txXfrm>
        <a:off x="4145118" y="1181935"/>
        <a:ext cx="1968644" cy="1968644"/>
      </dsp:txXfrm>
    </dsp:sp>
    <dsp:sp modelId="{00839C1A-14B2-4F6F-856B-61528310860E}">
      <dsp:nvSpPr>
        <dsp:cNvPr id="0" name=""/>
        <dsp:cNvSpPr/>
      </dsp:nvSpPr>
      <dsp:spPr>
        <a:xfrm rot="5400000">
          <a:off x="6242358" y="366496"/>
          <a:ext cx="2784083" cy="27840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300" kern="1200"/>
            <a:t>Do</a:t>
          </a:r>
        </a:p>
      </dsp:txBody>
      <dsp:txXfrm rot="-5400000">
        <a:off x="6242358" y="1181935"/>
        <a:ext cx="1968644" cy="1968644"/>
      </dsp:txXfrm>
    </dsp:sp>
    <dsp:sp modelId="{02A9611C-F3CF-466F-A850-22110CDC2E86}">
      <dsp:nvSpPr>
        <dsp:cNvPr id="0" name=""/>
        <dsp:cNvSpPr/>
      </dsp:nvSpPr>
      <dsp:spPr>
        <a:xfrm rot="10800000">
          <a:off x="6242358" y="3279175"/>
          <a:ext cx="2784083" cy="27840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300" kern="1200"/>
            <a:t>Check</a:t>
          </a:r>
        </a:p>
      </dsp:txBody>
      <dsp:txXfrm rot="10800000">
        <a:off x="6242358" y="3279175"/>
        <a:ext cx="1968644" cy="1968644"/>
      </dsp:txXfrm>
    </dsp:sp>
    <dsp:sp modelId="{B5C37EBA-3331-4511-9A56-56DB13C9887E}">
      <dsp:nvSpPr>
        <dsp:cNvPr id="0" name=""/>
        <dsp:cNvSpPr/>
      </dsp:nvSpPr>
      <dsp:spPr>
        <a:xfrm rot="16200000">
          <a:off x="3329679" y="3279175"/>
          <a:ext cx="2784083" cy="278408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816" tIns="305816" rIns="305816" bIns="305816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300" kern="1200"/>
            <a:t>Act</a:t>
          </a:r>
        </a:p>
      </dsp:txBody>
      <dsp:txXfrm rot="5400000">
        <a:off x="4145118" y="3279175"/>
        <a:ext cx="1968644" cy="1968644"/>
      </dsp:txXfrm>
    </dsp:sp>
    <dsp:sp modelId="{026B148F-497E-4611-84CA-9114B4C327A1}">
      <dsp:nvSpPr>
        <dsp:cNvPr id="0" name=""/>
        <dsp:cNvSpPr/>
      </dsp:nvSpPr>
      <dsp:spPr>
        <a:xfrm>
          <a:off x="5697436" y="2636199"/>
          <a:ext cx="961248" cy="83586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1DFA2B-4D42-49B7-9D26-9EA40192ADA9}">
      <dsp:nvSpPr>
        <dsp:cNvPr id="0" name=""/>
        <dsp:cNvSpPr/>
      </dsp:nvSpPr>
      <dsp:spPr>
        <a:xfrm rot="10800000">
          <a:off x="5697436" y="2957687"/>
          <a:ext cx="961248" cy="835868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6:01.8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17152 4737 16383 0 0,'13'0'0'0'0,"18"0"0"0"0,24 0 0 0 0,22 0 0 0 0,18 0 0 0 0,27 0 0 0 0,18 0 0 0 0,26 0 0 0 0,18 0 0 0 0,5 0 0 0 0,9 0 0 0 0,-1 0 0 0 0,-9 0 0 0 0,-15 0 0 0 0,-24 0 0 0 0,-4 0 0 0 0,-7 0 0 0 0,-7 0 0 0 0,-5 0 0 0 0,2 0 0 0 0,-7 7 0 0 0,-5 2 0 0 0,-1 6 0 0 0,-7 1 0 0 0,-9-3 0 0 0,-8-3 0 0 0,-13-4 0 0 0,-5-2 0 0 0,3-3 0 0 0,-3 0 0 0 0,-8-2 0 0 0,-2 1 0 0 0,2-1 0 0 0,3 1 0 0 0,-3-1 0 0 0,1 1 0 0 0,2 0 0 0 0,-4 0 0 0 0,-6 0 0 0 0,-6 0 0 0 0,1 0 0 0 0,6 0 0 0 0,5 0 0 0 0,-1 0 0 0 0,2 0 0 0 0,3 0 0 0 0,-3 0 0 0 0,-7 0 0 0 0,2 0 0 0 0,-4 0 0 0 0,8 0 0 0 0,1 0 0 0 0,3 0 0 0 0,8-7 0 0 0,7-2 0 0 0,7 1 0 0 0,3-6 0 0 0,-1 1 0 0 0,3 1 0 0 0,-8 4 0 0 0,2 2 0 0 0,-1 3 0 0 0,-2 2 0 0 0,-3 1 0 0 0,5 0 0 0 0,1 0 0 0 0,-2 1 0 0 0,5 0 0 0 0,-1-1 0 0 0,-1 0 0 0 0,-11 0 0 0 0,-4 0 0 0 0,-2 0 0 0 0,0 0 0 0 0,0 0 0 0 0,-4 0 0 0 0,-2 0 0 0 0,-5 0 0 0 0,-6 0 0 0 0,-27 0 0 0 0,-31 0 0 0 0,-35 0 0 0 0,-31 0 0 0 0,-45 0 0 0 0,-49 0 0 0 0,-51 0 0 0 0,-28 0 0 0 0,-41 0 0 0 0,-39 0 0 0 0,-17 0 0 0 0,-19 0 0 0 0,-2 0 0 0 0,14 0 0 0 0,12 0 0 0 0,36 0 0 0 0,28 0 0 0 0,21 0 0 0 0,18 0 0 0 0,9 0 0 0 0,2 0 0 0 0,-16 0 0 0 0,-7 0 0 0 0,-9 0 0 0 0,11 0 0 0 0,13 0 0 0 0,5 0 0 0 0,14 0 0 0 0,9 0 0 0 0,12 0 0 0 0,17 0 0 0 0,18 0 0 0 0,8 0 0 0 0,8 0 0 0 0,15 0 0 0 0,7 0 0 0 0,3 0 0 0 0,1 0 0 0 0,5 0 0 0 0,8 0 0 0 0,0 0 0 0 0,10 0 0 0 0,12 0 0 0 0,47 0 0 0 0,68 0 0 0 0,93 0 0 0 0,104 0 0 0 0,86 0 0 0 0,54 0 0 0 0,29 0 0 0 0,13 0 0 0 0,-12 0 0 0 0,-21 0 0 0 0,-24 0 0 0 0,-19 0 0 0 0,-16 0 0 0 0,-16 0 0 0 0,-21 0 0 0 0,-19 0 0 0 0,-24 0 0 0 0,-26 0 0 0 0,-31 0 0 0 0,-15 0 0 0 0,-16 0 0 0 0,-9 0 0 0 0,-4 0 0 0 0,-6 0 0 0 0,-7 0 0 0 0,-6 0 0 0 0,-12 0 0 0 0,-5 0 0 0 0,6 0 0 0 0,-11 0 0 0 0,-10 0 0 0 0,-7 0 0 0 0,-6 0 0 0 0,-3 0 0 0 0,5 0 0 0 0,1 0 0 0 0,0 0 0 0 0,5 0 0 0 0,1 0 0 0 0,-2-6 0 0 0,11-3 0 0 0,1 0 0 0 0,-2-4 0 0 0,1-1 0 0 0,-3 3 0 0 0,-4-4 0 0 0,1 0 0 0 0,-1 4 0 0 0,-3 3 0 0 0,-5 3 0 0 0,-2 2 0 0 0,-2 2 0 0 0,-2 1 0 0 0,-8 0 0 0 0,-8 1 0 0 0,-3 0 0 0 0,-4-1 0 0 0,1 0 0 0 0,5 1 0 0 0,-2-1 0 0 0,2 0 0 0 0,-2 0 0 0 0,-5 0 0 0 0,1 0 0 0 0,-2 0 0 0 0,-3 0 0 0 0,-4 0 0 0 0,-4 0 0 0 0,-21 0 0 0 0,-42 0 0 0 0,-51 0 0 0 0,-60 0 0 0 0,-67 0 0 0 0,-54 0 0 0 0,-50 0 0 0 0,-28 0 0 0 0,3 0 0 0 0,17 0 0 0 0,14 0 0 0 0,31 0 0 0 0,41 0 0 0 0,38 0 0 0 0,24 0 0 0 0,26 0 0 0 0,30 0 0 0 0,6 0 0 0 0,7 0 0 0 0,13 0 0 0 0,-8 0 0 0 0,-1 0 0 0 0,-12 0 0 0 0,-10 0 0 0 0,-5 0 0 0 0,-10 0 0 0 0,-3 0 0 0 0,6 0 0 0 0,12 0 0 0 0,17 0 0 0 0,32 0 0 0 0,59 0 0 0 0,71 6 0 0 0,90 3 0 0 0,85 0 0 0 0,81-3 0 0 0,65-1 0 0 0,47-2 0 0 0,16-1 0 0 0,-30-1 0 0 0,-39-1 0 0 0,-44-1 0 0 0,-41 1 0 0 0,-51 0 0 0 0,-34-1 0 0 0,-33 1 0 0 0,-33 0 0 0 0,-17 0 0 0 0,-15 0 0 0 0,-22 0 0 0 0,-12 0 0 0 0,-15 0 0 0 0,-4-7 0 0 0,-6-8 0 0 0,1-9 0 0 0,3-7 0 0 0,6 2 0 0 0,-3-1 0 0 0,3 5 0 0 0,-5 6 0 0 0,2 7 0 0 0,-4 6 0 0 0,-5-4 0 0 0,-5 0 0 0 0,-5 3 0 0 0,-2 1 0 0 0,-2 3 0 0 0,-1 1 0 0 0,-21 14 0 0 0,-27 13 0 0 0,-44 14 0 0 0,-41 8 0 0 0,-37 2 0 0 0,-43 0 0 0 0,-13-2 0 0 0,-13-9 0 0 0,7-4 0 0 0,2 5 0 0 0,15-4 0 0 0,16-8 0 0 0,16-1 0 0 0,6-6 0 0 0,12-6 0 0 0,16 1 0 0 0,18-2 0 0 0,19-3 0 0 0,42-3 0 0 0,66-3 0 0 0,67-2 0 0 0,70-2 0 0 0,45 0 0 0 0,26 0 0 0 0,5 6 0 0 0,-20 2 0 0 0,-29 0 0 0 0,-34-2 0 0 0,-39-1 0 0 0,-61-2 0 0 0,-101-1 0 0 0,-112-2 0 0 0,-123-6 0 0 0,-109-10 0 0 0,-91-28 0 0 0,-57-14 0 0 0,-7-10 0 0 0,16 0 0 0 0,28-2 0 0 0,45 4 0 0 0,38 7 0 0 0,48 0 0 0 0,46 10 0 0 0,16 7 0 0 0,19 3 0 0 0,16 9 0 0 0,7 10 0 0 0,-6 7 0 0 0,1-6 0 0 0,-2-1 0 0 0,4 3 0 0 0,19 5 0 0 0,11 4 0 0 0,4 4 0 0 0,-6-5 0 0 0,16 0 0 0 0,24-5 0 0 0,19-1 0 0 0,18 2 0 0 0,22-2 0 0 0,20 0 0 0 0,16 3 0 0 0,4 4 0 0 0,4 3 0 0 0,5 2 0 0 0,2 2 0 0 0,2 1 0 0 0,7 1 0 0 0,37-1 0 0 0,70 1 0 0 0,96-1 0 0 0,93 1 0 0 0,81-1 0 0 0,69 0 0 0 0,37 0 0 0 0,16 0 0 0 0,-12 0 0 0 0,-36 0 0 0 0,-43 0 0 0 0,-58 0 0 0 0,-43 0 0 0 0,-42 0 0 0 0,-40 0 0 0 0,-26 0 0 0 0,-9 7 0 0 0,-3 2 0 0 0,11 6 0 0 0,5 7 0 0 0,0 7 0 0 0,11-2 0 0 0,21 8 0 0 0,10 5 0 0 0,21-5 0 0 0,6-8 0 0 0,1-2 0 0 0,-13 2 0 0 0,-19-5 0 0 0,-25-5 0 0 0,-23-6 0 0 0,-19 2 0 0 0,-20-1 0 0 0,-11-3 0 0 0,-11-3 0 0 0,-9-2 0 0 0,-6-2 0 0 0,3-1 0 0 0,5-1 0 0 0,8-8 0 0 0,7-8 0 0 0,5-2 0 0 0,4-4 0 0 0,1-5 0 0 0,2-5 0 0 0,0-4 0 0 0,-7 5 0 0 0,-3 0 0 0 0,-6 7 0 0 0,-7 6 0 0 0,-7 6 0 0 0,-12 0 0 0 0,-6 0 0 0 0,5-3 0 0 0,3 0 0 0 0,8 3 0 0 0,3-3 0 0 0,-1-6 0 0 0,-3 1 0 0 0,-2 4 0 0 0,-2 4 0 0 0,-2 5 0 0 0,-1 3 0 0 0,0 2 0 0 0,-15 2 0 0 0,-64 0 0 0 0,-79 1 0 0 0,-86 0 0 0 0,-88 0 0 0 0,-61 0 0 0 0,-25-1 0 0 0,-20 13 0 0 0,4 12 0 0 0,22 14 0 0 0,34 1 0 0 0,35-7 0 0 0,42-8 0 0 0,33-10 0 0 0,14-6 0 0 0,24-5 0 0 0,11-3 0 0 0,16-2 0 0 0,22-1 0 0 0,15 0 0 0 0,16 1 0 0 0,13 0 0 0 0,3 0 0 0 0,11 1 0 0 0,7 0 0 0 0,2 0 0 0 0,7 0 0 0 0,9 0 0 0 0,7 0 0 0 0,5 0 0 0 0,-2 0 0 0 0,1 0 0 0 0,-6 7 0 0 0,13 1 0 0 0,33 1 0 0 0,58-2 0 0 0,81-2 0 0 0,97-2 0 0 0,76-2 0 0 0,67 0 0 0 0,37-1 0 0 0,14 0 0 0 0,-10-1 0 0 0,-22 1 0 0 0,-38-1 0 0 0,-46 1 0 0 0,-34 0 0 0 0,-38 0 0 0 0,-18 0 0 0 0,0 0 0 0 0,3 0 0 0 0,18 0 0 0 0,8 0 0 0 0,3 0 0 0 0,-2 0 0 0 0,-15 0 0 0 0,-28 0 0 0 0,-35 0 0 0 0,-33 0 0 0 0,-33 0 0 0 0,-27 0 0 0 0,-20 0 0 0 0,-13 0 0 0 0,-7 0 0 0 0,-3 0 0 0 0,0 0 0 0 0,7-7 0 0 0,10-8 0 0 0,4-2 0 0 0,5-5 0 0 0,0 1 0 0 0,-3-2 0 0 0,-6 3 0 0 0,-10-2 0 0 0,-5 2 0 0 0,-3 6 0 0 0,1-3 0 0 0,-13 3 0 0 0,-22 3 0 0 0,-32 3 0 0 0,-29 4 0 0 0,-38 1 0 0 0,-21 3 0 0 0,-17 0 0 0 0,-25 1 0 0 0,-17-1 0 0 0,-6 1 0 0 0,4-1 0 0 0,12 1 0 0 0,15-1 0 0 0,15 7 0 0 0,17 8 0 0 0,17 3 0 0 0,13 3 0 0 0,16 0 0 0 0,8 2 0 0 0,9-3 0 0 0,1-4 0 0 0,-8-6 0 0 0,-7-4 0 0 0,-3 4 0 0 0,-2 0 0 0 0,-8 11 0 0 0,-1 3 0 0 0,0-3 0 0 0,2 1 0 0 0,3-3 0 0 0,2 3 0 0 0,-5 3 0 0 0,0 5 0 0 0,6-3 0 0 0,5-7 0 0 0,2 1 0 0 0,7-3 0 0 0,7 1 0 0 0,9-2 0 0 0,5-4 0 0 0,4-4 0 0 0,3-4 0 0 0,1-2 0 0 0,-7-3 0 0 0,-8 0 0 0 0,-2-1 0 0 0,-5 7 0 0 0,-6 2 0 0 0,-5 0 0 0 0,-17-2 0 0 0,0-1 0 0 0,-12-2 0 0 0,-9-1 0 0 0,-12-2 0 0 0,-13 0 0 0 0,-10 0 0 0 0,-20 0 0 0 0,-9-1 0 0 0,-9 1 0 0 0,0 0 0 0 0,-2 0 0 0 0,-10 0 0 0 0,8 0 0 0 0,16 0 0 0 0,10 0 0 0 0,12 0 0 0 0,18 0 0 0 0,18 0 0 0 0,14 0 0 0 0,18 0 0 0 0,9 0 0 0 0,2 0 0 0 0,1 0 0 0 0,5 0 0 0 0,-1 0 0 0 0,-8 0 0 0 0,-7 0 0 0 0,-8 0 0 0 0,-24 0 0 0 0,-6 0 0 0 0,-3 0 0 0 0,5 0 0 0 0,16 0 0 0 0,18 0 0 0 0,9 0 0 0 0,11 0 0 0 0,2 0 0 0 0,-2 0 0 0 0,-5 0 0 0 0,3 0 0 0 0,6 0 0 0 0,5 0 0 0 0,5 0 0 0 0,4 0 0 0 0,3 0 0 0 0,1 0 0 0 0,0 0 0 0 0,1 6 0 0 0,0 3 0 0 0,-7 6 0 0 0,-2 1 0 0 0,-1-3 0 0 0,2-3 0 0 0,2 3 0 0 0,2 0 0 0 0,1-3 0 0 0,2-3 0 0 0,6 4 0 0 0,30 7 0 0 0,28 0 0 0 0,23-2 0 0 0,17 1 0 0 0,24 6 0 0 0,10-1 0 0 0,36 1 0 0 0,0-2 0 0 0,11-5 0 0 0,-5 1 0 0 0,5 5 0 0 0,-14-1 0 0 0,-17-5 0 0 0,-1-5 0 0 0,-7-4 0 0 0,-8 3 0 0 0,-14 0 0 0 0,-9-1 0 0 0,-3 10 0 0 0,-8 3 0 0 0,-8-3 0 0 0,0-5 0 0 0,3-4 0 0 0,4-4 0 0 0,13-3 0 0 0,12-3 0 0 0,4 0 0 0 0,0-1 0 0 0,-2 0 0 0 0,-4 1 0 0 0,4-1 0 0 0,-7 0 0 0 0,-5 1 0 0 0,-2 0 0 0 0,-1 0 0 0 0,0 0 0 0 0,0 0 0 0 0,1 0 0 0 0,0 0 0 0 0,-6 0 0 0 0,5 0 0 0 0,3 0 0 0 0,-6 0 0 0 0,-8 0 0 0 0,-2 0 0 0 0,2 0 0 0 0,10 0 0 0 0,18 0 0 0 0,7 0 0 0 0,-6 0 0 0 0,-7 0 0 0 0,-4 0 0 0 0,-4 0 0 0 0,6 0 0 0 0,15 0 0 0 0,3 0 0 0 0,4 0 0 0 0,-2 0 0 0 0,-6 0 0 0 0,-13 0 0 0 0,-8 0 0 0 0,-4 0 0 0 0,-1 0 0 0 0,0 0 0 0 0,8 7 0 0 0,-3 2 0 0 0,5-1 0 0 0,2-1 0 0 0,-1-2 0 0 0,6-2 0 0 0,-6-1 0 0 0,-3-2 0 0 0,3 0 0 0 0,2 0 0 0 0,-8 0 0 0 0,-3-1 0 0 0,-1 1 0 0 0,-1 0 0 0 0,2-1 0 0 0,1 1 0 0 0,1 0 0 0 0,-7 0 0 0 0,-7 0 0 0 0,-9 0 0 0 0,-6 0 0 0 0,-5 0 0 0 0,-3 0 0 0 0,-2 0 0 0 0,0 0 0 0 0,-1 0 0 0 0,8 0 0 0 0,9 0 0 0 0,1 0 0 0 0,0 0 0 0 0,2 0 0 0 0,-1 0 0 0 0,-4 0 0 0 0,-4 0 0 0 0,-3 0 0 0 0,-3 0 0 0 0,-2 0 0 0 0,-1 0 0 0 0,0 0 0 0 0,-1 0 0 0 0,1 0 0 0 0,0 0 0 0 0,-1 0 0 0 0,1 0 0 0 0,0 0 0 0 0,0 0 0 0 0,1 0 0 0 0,-1 0 0 0 0,0 0 0 0 0,0 0 0 0 0,1 0 0 0 0,-1 0 0 0 0,0 0 0 0 0,0 0 0 0 0,0 0 0 0 0,1 0 0 0 0,-1 0 0 0 0,0 0 0 0 0,7 0 0 0 0,9 0 0 0 0,8-6 0 0 0,0-3 0 0 0,-4 0 0 0 0,-5-4 0 0 0,-5-1 0 0 0,-5 3 0 0 0,-2-4 0 0 0,-9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6:08.3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6066 5190 16383 0 0,'0'6'0'0'0,"0"10"0"0"0,0 8 0 0 0,0 7 0 0 0,0 4 0 0 0,7 4 0 0 0,9 1 0 0 0,1 1 0 0 0,5 0 0 0 0,5-7 0 0 0,12-3 0 0 0,12-6 0 0 0,17-1 0 0 0,18-5 0 0 0,20 2 0 0 0,12-4 0 0 0,7 3 0 0 0,1-2 0 0 0,13 2 0 0 0,3-2 0 0 0,11-4 0 0 0,-2-5 0 0 0,-5-3 0 0 0,12-4 0 0 0,-1-1 0 0 0,6-1 0 0 0,-4-1 0 0 0,-3 0 0 0 0,5 1 0 0 0,-4-1 0 0 0,-9 1 0 0 0,3-1 0 0 0,-10 1 0 0 0,-9 0 0 0 0,-15 0 0 0 0,-12 0 0 0 0,-12 0 0 0 0,-8 0 0 0 0,-5 0 0 0 0,4 0 0 0 0,7 0 0 0 0,2 0 0 0 0,5 0 0 0 0,6 0 0 0 0,-2 0 0 0 0,3 0 0 0 0,9 0 0 0 0,-1 0 0 0 0,-7 0 0 0 0,-14 0 0 0 0,-16 0 0 0 0,-15 0 0 0 0,-11 0 0 0 0,-7 0 0 0 0,-17 0 0 0 0,-54 0 0 0 0,-75 0 0 0 0,-87 0 0 0 0,-90 0 0 0 0,-92 0 0 0 0,-62 0 0 0 0,-38 0 0 0 0,-11 0 0 0 0,23 0 0 0 0,49 0 0 0 0,55 0 0 0 0,68 0 0 0 0,50 0 0 0 0,45 0 0 0 0,35 0 0 0 0,32 0 0 0 0,16 0 0 0 0,15 0 0 0 0,9-6 0 0 0,7-3 0 0 0,2 0 0 0 0,2 3 0 0 0,-6 1 0 0 0,-4 2 0 0 0,-6 1 0 0 0,-2 1 0 0 0,-11 1 0 0 0,-8 1 0 0 0,1-1 0 0 0,7 0 0 0 0,7 1 0 0 0,14-1 0 0 0,14-7 0 0 0,39-15 0 0 0,45-4 0 0 0,72-4 0 0 0,76-11 0 0 0,96-4 0 0 0,71-9 0 0 0,46-1 0 0 0,39 8 0 0 0,35 0 0 0 0,-18 0 0 0 0,-23 2 0 0 0,-55 8 0 0 0,-66 4 0 0 0,-51 8 0 0 0,-44 8 0 0 0,-22 7 0 0 0,-13 5 0 0 0,-14 3 0 0 0,2 2 0 0 0,3 2 0 0 0,-11-1 0 0 0,5 1 0 0 0,-9-1 0 0 0,-7 0 0 0 0,2 6 0 0 0,5 9 0 0 0,7 1 0 0 0,-1-2 0 0 0,-11-3 0 0 0,-1 2 0 0 0,-8 0 0 0 0,-18-4 0 0 0,-14-2 0 0 0,-14-4 0 0 0,-14-1 0 0 0,-10-2 0 0 0,-33-1 0 0 0,-60-1 0 0 0,-76 0 0 0 0,-98 1 0 0 0,-105-1 0 0 0,-91 1 0 0 0,-68 0 0 0 0,-47 0 0 0 0,-26 0 0 0 0,1 0 0 0 0,15 0 0 0 0,31 0 0 0 0,70 0 0 0 0,82 0 0 0 0,81 0 0 0 0,74 0 0 0 0,64 0 0 0 0,43 0 0 0 0,29 0 0 0 0,20 0 0 0 0,3 6 0 0 0,10 10 0 0 0,36 8 0 0 0,50 0 0 0 0,56-4 0 0 0,63-5 0 0 0,55-6 0 0 0,55-3 0 0 0,46-4 0 0 0,26-2 0 0 0,7 0 0 0 0,-5-1 0 0 0,-24-1 0 0 0,-29 2 0 0 0,-25-1 0 0 0,-15 1 0 0 0,-12 6 0 0 0,-15 9 0 0 0,-36 3 0 0 0,-31 4 0 0 0,-39-2 0 0 0,-34-3 0 0 0,-35 1 0 0 0,-21-2 0 0 0,-4 2 0 0 0,-2 6 0 0 0,-8 5 0 0 0,-14 4 0 0 0,-17 3 0 0 0,-14 9 0 0 0,-31 10 0 0 0,-28 3 0 0 0,-33-9 0 0 0,-26-6 0 0 0,-43-11 0 0 0,-37-3 0 0 0,-37-7 0 0 0,-27-8 0 0 0,-21-5 0 0 0,2-5 0 0 0,-10-3 0 0 0,22-2 0 0 0,39 0 0 0 0,42 0 0 0 0,29-1 0 0 0,37 2 0 0 0,30-1 0 0 0,20-6 0 0 0,4-9 0 0 0,11-1 0 0 0,11 1 0 0 0,10 5 0 0 0,6 3 0 0 0,6 10 0 0 0,2 12 0 0 0,9 9 0 0 0,1 8 0 0 0,1-1 0 0 0,-3-7 0 0 0,-2-6 0 0 0,-3-6 0 0 0,-1 1 0 0 0,12-1 0 0 0,23-2 0 0 0,26-3 0 0 0,29 4 0 0 0,38 0 0 0 0,37 13 0 0 0,17 1 0 0 0,11 4 0 0 0,5-3 0 0 0,-5 1 0 0 0,-2-4 0 0 0,-1-6 0 0 0,-6-5 0 0 0,-1-5 0 0 0,-13-3 0 0 0,-8-3 0 0 0,7 0 0 0 0,2-1 0 0 0,-3-1 0 0 0,-3 1 0 0 0,4 1 0 0 0,-2-1 0 0 0,-8 1 0 0 0,-6 0 0 0 0,-16 0 0 0 0,-11 0 0 0 0,-1 0 0 0 0,-2 0 0 0 0,-3 0 0 0 0,-8 0 0 0 0,-10 0 0 0 0,-4 0 0 0 0,2 0 0 0 0,-3 0 0 0 0,8 0 0 0 0,-1 0 0 0 0,2 0 0 0 0,2 0 0 0 0,-5 0 0 0 0,-6 0 0 0 0,0 0 0 0 0,-4 0 0 0 0,-4 0 0 0 0,-5-7 0 0 0,-4-1 0 0 0,-8 6 0 0 0,-52 10 0 0 0,-61 12 0 0 0,-78 14 0 0 0,-66 9 0 0 0,-36-3 0 0 0,-6-2 0 0 0,15-7 0 0 0,36-9 0 0 0,27-8 0 0 0,40-7 0 0 0,37-4 0 0 0,30-3 0 0 0,23-1 0 0 0,14-1 0 0 0,7 0 0 0 0,3 1 0 0 0,0 0 0 0 0,0 0 0 0 0,-3 1 0 0 0,-1 0 0 0 0,-1 0 0 0 0,12-7 0 0 0,23-1 0 0 0,40-7 0 0 0,32-8 0 0 0,32 1 0 0 0,38 4 0 0 0,28 5 0 0 0,13-3 0 0 0,9 3 0 0 0,-8 3 0 0 0,-15 2 0 0 0,-16 4 0 0 0,-7 2 0 0 0,-21 2 0 0 0,-25 0 0 0 0,-23 0 0 0 0,-17 1 0 0 0,-11 0 0 0 0,-8-1 0 0 0,-4 0 0 0 0,-14 1 0 0 0,-31-1 0 0 0,-53 0 0 0 0,-83 0 0 0 0,-77 0 0 0 0,-67 0 0 0 0,-50 0 0 0 0,-48 0 0 0 0,-25 0 0 0 0,-8 0 0 0 0,14-1 0 0 0,29-5 0 0 0,59-10 0 0 0,78-1 0 0 0,72 2 0 0 0,65-4 0 0 0,44-4 0 0 0,39-6 0 0 0,35-4 0 0 0,37 4 0 0 0,49 6 0 0 0,47 1 0 0 0,39 3 0 0 0,48-7 0 0 0,24 0 0 0 0,8 5 0 0 0,-1 5 0 0 0,-13 6 0 0 0,-8 5 0 0 0,-20 3 0 0 0,-21 2 0 0 0,-25 0 0 0 0,-23 1 0 0 0,-17 1 0 0 0,0-2 0 0 0,-9 1 0 0 0,-7 0 0 0 0,-4-1 0 0 0,-9 0 0 0 0,4 0 0 0 0,9 0 0 0 0,4 0 0 0 0,1 0 0 0 0,-9 0 0 0 0,-3 0 0 0 0,-9 0 0 0 0,-15 0 0 0 0,-10 0 0 0 0,-12 0 0 0 0,-12-7 0 0 0,-14-2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6:12.4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7430 6244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6:19.3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7286 6541 16383 0 0,'7'0'0'0'0,"15"0"0"0"0,31 0 0 0 0,39 0 0 0 0,25 0 0 0 0,25 0 0 0 0,15 0 0 0 0,22 0 0 0 0,12 6 0 0 0,15 3 0 0 0,-1 0 0 0 0,-16-3 0 0 0,-7-1 0 0 0,-7-2 0 0 0,0-1 0 0 0,-10-2 0 0 0,0 0 0 0 0,-1 0 0 0 0,12 0 0 0 0,15-1 0 0 0,9 1 0 0 0,10 0 0 0 0,10 0 0 0 0,7 0 0 0 0,5 0 0 0 0,10 0 0 0 0,4 0 0 0 0,-14 0 0 0 0,-6 0 0 0 0,-21 0 0 0 0,-13 0 0 0 0,-25 0 0 0 0,-21 0 0 0 0,-22 0 0 0 0,-19 0 0 0 0,-7 0 0 0 0,-14 0 0 0 0,-8 0 0 0 0,-3 0 0 0 0,-7 6 0 0 0,-16 10 0 0 0,-22 8 0 0 0,-56 0 0 0 0,-70-4 0 0 0,-72-5 0 0 0,-73-6 0 0 0,-76-3 0 0 0,-63-4 0 0 0,-60-2 0 0 0,-35 0 0 0 0,-3-1 0 0 0,13-1 0 0 0,34 2 0 0 0,36-1 0 0 0,32 1 0 0 0,46-1 0 0 0,49 1 0 0 0,59 0 0 0 0,37 0 0 0 0,35 0 0 0 0,29 0 0 0 0,25 0 0 0 0,15-6 0 0 0,12-3 0 0 0,9 0 0 0 0,0 3 0 0 0,-5-6 0 0 0,-1 0 0 0 0,4 2 0 0 0,2 3 0 0 0,4 2 0 0 0,3 2 0 0 0,1 2 0 0 0,28 1 0 0 0,70 0 0 0 0,78 0 0 0 0,83 1 0 0 0,71-1 0 0 0,66 1 0 0 0,40-1 0 0 0,19 0 0 0 0,-8 0 0 0 0,-25 0 0 0 0,-25 0 0 0 0,-33 0 0 0 0,-18 0 0 0 0,-28 0 0 0 0,-13 0 0 0 0,-13 0 0 0 0,-2 0 0 0 0,-3 0 0 0 0,-3 0 0 0 0,-4 0 0 0 0,-9 0 0 0 0,-16 0 0 0 0,-25 0 0 0 0,-32 0 0 0 0,-22 0 0 0 0,-27 0 0 0 0,-26 0 0 0 0,-19 0 0 0 0,-15 7 0 0 0,-35 8 0 0 0,-59 2 0 0 0,-76-1 0 0 0,-97-5 0 0 0,-98-3 0 0 0,-95-3 0 0 0,-70-3 0 0 0,-47-1 0 0 0,-14-2 0 0 0,-20 1 0 0 0,-16-14 0 0 0,25-18 0 0 0,40-10 0 0 0,47 2 0 0 0,63 2 0 0 0,81 0 0 0 0,61 6 0 0 0,69 10 0 0 0,53 7 0 0 0,52 0 0 0 0,33 3 0 0 0,19 3 0 0 0,10 4 0 0 0,2 1 0 0 0,-1 3 0 0 0,-4 1 0 0 0,-2 0 0 0 0,-11 1 0 0 0,-3 0 0 0 0,-2-1 0 0 0,0 0 0 0 0,3 1 0 0 0,1-1 0 0 0,2 0 0 0 0,0 7 0 0 0,2 1 0 0 0,0 1 0 0 0,0-2 0 0 0,-7-9 0 0 0,-2-11 0 0 0,8-9 0 0 0,9-8 0 0 0,11-13 0 0 0,16-4 0 0 0,14 4 0 0 0,6 4 0 0 0,7 1 0 0 0,13 8 0 0 0,7 2 0 0 0,9 5 0 0 0,3 1 0 0 0,-2 3 0 0 0,4 6 0 0 0,-1 4 0 0 0,3 5 0 0 0,-2 2 0 0 0,-3 1 0 0 0,1 2 0 0 0,-1 0 0 0 0,4 0 0 0 0,-3 0 0 0 0,4-1 0 0 0,5 1 0 0 0,5-1 0 0 0,4 7 0 0 0,23 8 0 0 0,8 2 0 0 0,0 5 0 0 0,3 6 0 0 0,-5-3 0 0 0,2 8 0 0 0,2 5 0 0 0,17-4 0 0 0,7-7 0 0 0,15-2 0 0 0,10 1 0 0 0,-9-4 0 0 0,-2-5 0 0 0,-5-5 0 0 0,-1-6 0 0 0,4 4 0 0 0,4-1 0 0 0,-3 6 0 0 0,8 6 0 0 0,5 0 0 0 0,2-3 0 0 0,1 1 0 0 0,7 11 0 0 0,2 0 0 0 0,6 3 0 0 0,-1-6 0 0 0,-15-6 0 0 0,-2-1 0 0 0,-14-3 0 0 0,-12 1 0 0 0,-13-1 0 0 0,-8 2 0 0 0,-8-2 0 0 0,-2-3 0 0 0,9-5 0 0 0,6-3 0 0 0,4-4 0 0 0,2-1 0 0 0,0-1 0 0 0,-7-1 0 0 0,5 1 0 0 0,-6-1 0 0 0,-14 0 0 0 0,-17 1 0 0 0,-17 0 0 0 0,-11-1 0 0 0,-9 8 0 0 0,-18 15 0 0 0,-20 11 0 0 0,-39 6 0 0 0,-45 4 0 0 0,-44 0 0 0 0,-41 1 0 0 0,-46 5 0 0 0,-35-5 0 0 0,-41-11 0 0 0,-40-10 0 0 0,-17-9 0 0 0,-18-8 0 0 0,-1-4 0 0 0,22-2 0 0 0,20-9 0 0 0,13-9 0 0 0,-3-8 0 0 0,-1 1 0 0 0,11-10 0 0 0,24-4 0 0 0,18 3 0 0 0,20 2 0 0 0,23 0 0 0 0,22 5 0 0 0,23 9 0 0 0,14 6 0 0 0,6 7 0 0 0,9 4 0 0 0,8 2 0 0 0,7 2 0 0 0,11 0 0 0 0,11 1 0 0 0,11-1 0 0 0,13 0 0 0 0,8 0 0 0 0,8-1 0 0 0,9 0 0 0 0,27 0 0 0 0,44 0 0 0 0,47 7 0 0 0,52 8 0 0 0,46 3 0 0 0,35-3 0 0 0,25-4 0 0 0,14-3 0 0 0,14-3 0 0 0,5-3 0 0 0,-2-1 0 0 0,-24-2 0 0 0,-10 1 0 0 0,-3-1 0 0 0,-4 0 0 0 0,-13 1 0 0 0,1 0 0 0 0,0-1 0 0 0,-9 8 0 0 0,-2 15 0 0 0,6 4 0 0 0,4 5 0 0 0,7 3 0 0 0,16 2 0 0 0,-3-4 0 0 0,7 5 0 0 0,-7-3 0 0 0,-9-1 0 0 0,-12 0 0 0 0,-7-4 0 0 0,-16-9 0 0 0,-18 0 0 0 0,-22-3 0 0 0,-7 1 0 0 0,-6-2 0 0 0,-10-3 0 0 0,-11 2 0 0 0,-16-1 0 0 0,-15-3 0 0 0,-14-4 0 0 0,-9-2 0 0 0,1 4 0 0 0,-2 0 0 0 0,-28 0 0 0 0,-37-3 0 0 0,-49-2 0 0 0,-52-1 0 0 0,-60-2 0 0 0,-66-1 0 0 0,-57 0 0 0 0,-58-1 0 0 0,-33 1 0 0 0,-31 0 0 0 0,-8-1 0 0 0,8 1 0 0 0,10-13 0 0 0,9-12 0 0 0,21 0 0 0 0,28-11 0 0 0,36-5 0 0 0,45-2 0 0 0,56 6 0 0 0,46 9 0 0 0,46 10 0 0 0,37 7 0 0 0,29 0 0 0 0,24-6 0 0 0,38-6 0 0 0,47 0 0 0 0,41 5 0 0 0,46-1 0 0 0,40 1 0 0 0,51 6 0 0 0,40 3 0 0 0,28 4 0 0 0,18 3 0 0 0,-4 1 0 0 0,-14 1 0 0 0,-24 1 0 0 0,-31 0 0 0 0,-22 0 0 0 0,-22-1 0 0 0,-10-6 0 0 0,-10-3 0 0 0,-1-6 0 0 0,-10 0 0 0 0,-6-5 0 0 0,-23 1 0 0 0,-21 4 0 0 0,-23 5 0 0 0,-21 3 0 0 0,-14 4 0 0 0,-11 2 0 0 0,-45 1 0 0 0,-91 0 0 0 0,-94 1 0 0 0,-91 0 0 0 0,-63 0 0 0 0,-42-1 0 0 0,-22 0 0 0 0,-9-13 0 0 0,19-11 0 0 0,24-15 0 0 0,14-8 0 0 0,41-2 0 0 0,54 1 0 0 0,58 1 0 0 0,51 9 0 0 0,43 4 0 0 0,35 2 0 0 0,23-1 0 0 0,20-2 0 0 0,22 0 0 0 0,32 4 0 0 0,33-12 0 0 0,59-5 0 0 0,51-1 0 0 0,71-6 0 0 0,47 7 0 0 0,30 4 0 0 0,27 11 0 0 0,10 9 0 0 0,-9 11 0 0 0,-35 6 0 0 0,-37 5 0 0 0,-38 2 0 0 0,-25 2 0 0 0,-27 0 0 0 0,-18 0 0 0 0,-17-1 0 0 0,8 0 0 0 0,10 0 0 0 0,5-1 0 0 0,13 0 0 0 0,23 0 0 0 0,4 0 0 0 0,19 0 0 0 0,18 0 0 0 0,7 0 0 0 0,-12 0 0 0 0,-15 0 0 0 0,-31 0 0 0 0,-35 0 0 0 0,-39 0 0 0 0,-32 0 0 0 0,-26 0 0 0 0,-35 0 0 0 0,-50 0 0 0 0,-54 0 0 0 0,-60 0 0 0 0,-48 0 0 0 0,-64 0 0 0 0,-32 0 0 0 0,-19 0 0 0 0,0 0 0 0 0,11 0 0 0 0,15 0 0 0 0,7 0 0 0 0,-3 0 0 0 0,-11 0 0 0 0,-23 0 0 0 0,-27 0 0 0 0,-23 0 0 0 0,-19 0 0 0 0,1 0 0 0 0,17 0 0 0 0,42 0 0 0 0,42 0 0 0 0,46 0 0 0 0,41 0 0 0 0,46 0 0 0 0,39 0 0 0 0,31 0 0 0 0,65 0 0 0 0,95 0 0 0 0,84 0 0 0 0,79 0 0 0 0,76 0 0 0 0,35 0 0 0 0,22 0 0 0 0,-1 0 0 0 0,-27 0 0 0 0,-28 0 0 0 0,-31 7 0 0 0,-45 8 0 0 0,-41 3 0 0 0,-43 3 0 0 0,-38 7 0 0 0,-54 3 0 0 0,-82-2 0 0 0,-79-6 0 0 0,-101-8 0 0 0,-98-6 0 0 0,-68-4 0 0 0,-69-4 0 0 0,-43-1 0 0 0,-24-1 0 0 0,-22-1 0 0 0,8 1 0 0 0,35 0 0 0 0,70 0 0 0 0,68 1 0 0 0,77 0 0 0 0,73 0 0 0 0,59 0 0 0 0,64 0 0 0 0,47 0 0 0 0,37 0 0 0 0,21 0 0 0 0,7 0 0 0 0,0 0 0 0 0,-3 0 0 0 0,-4 0 0 0 0,-12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6:33.93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10331 6230 16383 0 0,'7'0'0'0'0,"29"7"0"0"0,28 9 0 0 0,23 1 0 0 0,23 5 0 0 0,14-2 0 0 0,12-3 0 0 0,16-6 0 0 0,9-4 0 0 0,10-3 0 0 0,-3-3 0 0 0,-5-1 0 0 0,5 0 0 0 0,12-1 0 0 0,30 0 0 0 0,32 0 0 0 0,15 0 0 0 0,31 1 0 0 0,32 0 0 0 0,36 0 0 0 0,24 0 0 0 0,13 0 0 0 0,8 0 0 0 0,-12 0 0 0 0,-19 0 0 0 0,-18 0 0 0 0,-30 0 0 0 0,-9 0 0 0 0,-18 0 0 0 0,-33 0 0 0 0,-20 0 0 0 0,-19 0 0 0 0,-7 7 0 0 0,-13 2 0 0 0,-2-1 0 0 0,-1-1 0 0 0,-8-2 0 0 0,-4-2 0 0 0,-13-2 0 0 0,-10 0 0 0 0,-20-1 0 0 0,-8 0 0 0 0,-13-1 0 0 0,-9 1 0 0 0,-3 0 0 0 0,-1-1 0 0 0,1 1 0 0 0,7 0 0 0 0,11 0 0 0 0,-3 0 0 0 0,-11 0 0 0 0,-11 0 0 0 0,-17 0 0 0 0,-16 0 0 0 0,-35 0 0 0 0,-56 0 0 0 0,-45 0 0 0 0,-65 20 0 0 0,-64 14 0 0 0,-66 0 0 0 0,-62 8 0 0 0,-56 4 0 0 0,-45 7 0 0 0,-43-6 0 0 0,-49-10 0 0 0,-31-12 0 0 0,-29-9 0 0 0,-11-9 0 0 0,15 2 0 0 0,37-1 0 0 0,36 12 0 0 0,49 9 0 0 0,35 0 0 0 0,33-6 0 0 0,42-6 0 0 0,25-6 0 0 0,19-5 0 0 0,20-4 0 0 0,2-1 0 0 0,9-2 0 0 0,8 0 0 0 0,-13-1 0 0 0,0 1 0 0 0,19 0 0 0 0,18 1 0 0 0,22 0 0 0 0,26 0 0 0 0,18 0 0 0 0,30 0 0 0 0,31 0 0 0 0,21 0 0 0 0,17 0 0 0 0,13 0 0 0 0,23 0 0 0 0,36 0 0 0 0,50 0 0 0 0,63 0 0 0 0,64 0 0 0 0,81 0 0 0 0,75 0 0 0 0,61 0 0 0 0,55 0 0 0 0,43 0 0 0 0,31 0 0 0 0,32 0 0 0 0,14 0 0 0 0,2 0 0 0 0,-17 0 0 0 0,-23 0 0 0 0,-44 0 0 0 0,-51 0 0 0 0,-62 0 0 0 0,-55 0 0 0 0,-43 0 0 0 0,-29 0 0 0 0,-12 0 0 0 0,-19 0 0 0 0,-14 0 0 0 0,-23 0 0 0 0,-17 0 0 0 0,-9 0 0 0 0,-12 0 0 0 0,-11 0 0 0 0,-9 0 0 0 0,-6 0 0 0 0,4 0 0 0 0,0 0 0 0 0,-2 0 0 0 0,-7 0 0 0 0,-4 0 0 0 0,-8 0 0 0 0,-8 0 0 0 0,-14 0 0 0 0,-14 0 0 0 0,-18 7 0 0 0,-19 15 0 0 0,-47 11 0 0 0,-67 6 0 0 0,-87-3 0 0 0,-81-8 0 0 0,-64-9 0 0 0,-72-7 0 0 0,-77-7 0 0 0,-66-3 0 0 0,-63-2 0 0 0,-44-1 0 0 0,-34-1 0 0 0,-22 0 0 0 0,13 1 0 0 0,55 0 0 0 0,68 1 0 0 0,82 0 0 0 0,81 0 0 0 0,81 0 0 0 0,74 0 0 0 0,51 0 0 0 0,44 0 0 0 0,34 0 0 0 0,14 0 0 0 0,18 0 0 0 0,15 0 0 0 0,-8 0 0 0 0,1 0 0 0 0,-1 0 0 0 0,6 7 0 0 0,6 1 0 0 0,0 1 0 0 0,4-2 0 0 0,4-3 0 0 0,4 6 0 0 0,17 1 0 0 0,34-2 0 0 0,49-2 0 0 0,55-3 0 0 0,37-1 0 0 0,53-2 0 0 0,47-1 0 0 0,47 0 0 0 0,49 0 0 0 0,18-1 0 0 0,16 1 0 0 0,-16 0 0 0 0,-17-1 0 0 0,-25 1 0 0 0,-27 0 0 0 0,-16 0 0 0 0,-29 0 0 0 0,-15 0 0 0 0,-13 0 0 0 0,-5 0 0 0 0,-10 0 0 0 0,-7 0 0 0 0,3 0 0 0 0,8 0 0 0 0,-4 0 0 0 0,-3 0 0 0 0,5 0 0 0 0,-7 0 0 0 0,-2 0 0 0 0,-8 0 0 0 0,-17 0 0 0 0,-9 0 0 0 0,-6 0 0 0 0,-9 0 0 0 0,-10 0 0 0 0,-1 0 0 0 0,3 0 0 0 0,-8 0 0 0 0,-7 0 0 0 0,-4 0 0 0 0,4 0 0 0 0,9 0 0 0 0,0 0 0 0 0,13 0 0 0 0,0 0 0 0 0,10 0 0 0 0,5-6 0 0 0,-5-3 0 0 0,-2-6 0 0 0,-7-1 0 0 0,-15-4 0 0 0,-17 1 0 0 0,-7 4 0 0 0,-15 5 0 0 0,-11-3 0 0 0,-11 1 0 0 0,-6-5 0 0 0,1-5 0 0 0,-4 0 0 0 0,0 5 0 0 0,4 4 0 0 0,4-1 0 0 0,3 1 0 0 0,-3 3 0 0 0,-1-4 0 0 0,2-5 0 0 0,-5-1 0 0 0,-13-2 0 0 0,-8 1 0 0 0,-6-1 0 0 0,4-5 0 0 0,9 4 0 0 0,2-3 0 0 0,5 5 0 0 0,0-2 0 0 0,-4 4 0 0 0,3-3 0 0 0,-2 4 0 0 0,-4 4 0 0 0,-3 5 0 0 0,-11-3 0 0 0,-4 0 0 0 0,-2-4 0 0 0,2 1 0 0 0,0-4 0 0 0,-11 1 0 0 0,-22 4 0 0 0,-33-2 0 0 0,-22 1 0 0 0,-36 3 0 0 0,-30 4 0 0 0,-33 3 0 0 0,-44 3 0 0 0,-42 1 0 0 0,-33 1 0 0 0,-44 1 0 0 0,-35 0 0 0 0,-10-1 0 0 0,3 1 0 0 0,-5-1 0 0 0,-6 0 0 0 0,-1 14 0 0 0,10 10 0 0 0,19 9 0 0 0,41-2 0 0 0,39 7 0 0 0,44-3 0 0 0,38-7 0 0 0,31-8 0 0 0,27-8 0 0 0,14-6 0 0 0,-1-4 0 0 0,-2-2 0 0 0,-3-1 0 0 0,-1-1 0 0 0,-8 7 0 0 0,-3 3 0 0 0,0 6 0 0 0,-12 1 0 0 0,-3 5 0 0 0,-3-2 0 0 0,-11 4 0 0 0,7-3 0 0 0,3 3 0 0 0,12-3 0 0 0,2-4 0 0 0,4-6 0 0 0,10 4 0 0 0,-2-1 0 0 0,-8 4 0 0 0,-8-1 0 0 0,-15-3 0 0 0,-8-3 0 0 0,-11-3 0 0 0,-17-3 0 0 0,4-2 0 0 0,5-1 0 0 0,14 0 0 0 0,7-1 0 0 0,11 0 0 0 0,16 7 0 0 0,17 3 0 0 0,14-1 0 0 0,17-1 0 0 0,22 4 0 0 0,15 1 0 0 0,8-2 0 0 0,-3-2 0 0 0,-9 3 0 0 0,-2 1 0 0 0,-6-2 0 0 0,-7-3 0 0 0,-7 4 0 0 0,3 0 0 0 0,6-1 0 0 0,6-3 0 0 0,0 4 0 0 0,2 7 0 0 0,4 0 0 0 0,3 5 0 0 0,16-10 0 0 0,27-13 0 0 0,33-6 0 0 0,39-9 0 0 0,28-2 0 0 0,16-5 0 0 0,4 1 0 0 0,14 5 0 0 0,5 5 0 0 0,0-3 0 0 0,-4-5 0 0 0,10 0 0 0 0,0 4 0 0 0,9 4 0 0 0,0 4 0 0 0,-7 3 0 0 0,-7 3 0 0 0,-8 0 0 0 0,9 2 0 0 0,6 0 0 0 0,7 0 0 0 0,16-1 0 0 0,1 1 0 0 0,-2-1 0 0 0,-10 0 0 0 0,-3 0 0 0 0,-9 0 0 0 0,-9 0 0 0 0,-7 0 0 0 0,-12 0 0 0 0,-5 0 0 0 0,-9 0 0 0 0,5 0 0 0 0,4 0 0 0 0,4 0 0 0 0,-5 0 0 0 0,-1 0 0 0 0,-6 0 0 0 0,0 0 0 0 0,-4 0 0 0 0,-6 0 0 0 0,1 0 0 0 0,-2 0 0 0 0,4 0 0 0 0,12 0 0 0 0,7 0 0 0 0,5 0 0 0 0,1 0 0 0 0,1 0 0 0 0,5 0 0 0 0,2 0 0 0 0,-1 0 0 0 0,-9 0 0 0 0,8-6 0 0 0,-10-3 0 0 0,1 0 0 0 0,1 2 0 0 0,-7 3 0 0 0,-2 1 0 0 0,-7 1 0 0 0,-7 1 0 0 0,-7 1 0 0 0,-5 1 0 0 0,3-1 0 0 0,-6 0 0 0 0,-4 1 0 0 0,-9-1 0 0 0,-2 0 0 0 0,1 0 0 0 0,3-7 0 0 0,2-1 0 0 0,-4-1 0 0 0,-7 2 0 0 0,-1-4 0 0 0,-3-1 0 0 0,-6 2 0 0 0,3-4 0 0 0,-2 0 0 0 0,4 3 0 0 0,-1 3 0 0 0,-3 3 0 0 0,-4 2 0 0 0,-3 2 0 0 0,-3 1 0 0 0,-2 0 0 0 0,0 1 0 0 0,-2-1 0 0 0,1 1 0 0 0,-1-8 0 0 0,1-1 0 0 0,0 0 0 0 0,0 1 0 0 0,0 2 0 0 0,6-5 0 0 0,4 0 0 0 0,-2 1 0 0 0,6-5 0 0 0,0 1 0 0 0,4 2 0 0 0,0 3 0 0 0,-4 2 0 0 0,-4 4 0 0 0,-4 0 0 0 0,-2-4 0 0 0,-3-3 0 0 0,-1 1 0 0 0,0 2 0 0 0,6-5 0 0 0,2-1 0 0 0,0 3 0 0 0,-1 1 0 0 0,-2 3 0 0 0,-2 3 0 0 0,5-6 0 0 0,2-1 0 0 0,5 0 0 0 0,1 3 0 0 0,-3 2 0 0 0,-3-5 0 0 0,-4-2 0 0 0,-2 3 0 0 0,-3 1 0 0 0,0 2 0 0 0,-1 3 0 0 0,-1 0 0 0 0,1 2 0 0 0,-1-6 0 0 0,1-3 0 0 0,7-6 0 0 0,-5-7 0 0 0,-16 1 0 0 0,-18-4 0 0 0,-24 3 0 0 0,-37 5 0 0 0,-41 6 0 0 0,-45 4 0 0 0,-38 3 0 0 0,-30 3 0 0 0,-32 2 0 0 0,-29 0 0 0 0,-35 0 0 0 0,-19 0 0 0 0,-28-1 0 0 0,-8 1 0 0 0,4-1 0 0 0,9 0 0 0 0,10 0 0 0 0,9 0 0 0 0,19 0 0 0 0,17 0 0 0 0,17 0 0 0 0,15 0 0 0 0,-2 0 0 0 0,4 0 0 0 0,6 0 0 0 0,18 0 0 0 0,23 0 0 0 0,13 0 0 0 0,20 0 0 0 0,21 0 0 0 0,3 0 0 0 0,21 0 0 0 0,20 0 0 0 0,1 0 0 0 0,8 0 0 0 0,14 0 0 0 0,8 0 0 0 0,6 0 0 0 0,1 0 0 0 0,-6 0 0 0 0,-3 0 0 0 0,-14 0 0 0 0,-11 0 0 0 0,0 0 0 0 0,-2 0 0 0 0,-2 0 0 0 0,5 0 0 0 0,0 0 0 0 0,6 0 0 0 0,5 0 0 0 0,14 0 0 0 0,13 0 0 0 0,13 0 0 0 0,8-6 0 0 0,26-17 0 0 0,43-9 0 0 0,52-8 0 0 0,73-15 0 0 0,65-7 0 0 0,77-5 0 0 0,29 9 0 0 0,34 7 0 0 0,11 13 0 0 0,-3 12 0 0 0,-22 11 0 0 0,-36 8 0 0 0,-28 5 0 0 0,-35 3 0 0 0,-17 2 0 0 0,-7-1 0 0 0,-5 0 0 0 0,0 0 0 0 0,-8-1 0 0 0,-4 0 0 0 0,3 6 0 0 0,2 2 0 0 0,-14-1 0 0 0,-6 6 0 0 0,-13-1 0 0 0,-16 5 0 0 0,-13 0 0 0 0,-5-5 0 0 0,-4-3 0 0 0,-12-4 0 0 0,-6-2 0 0 0,-2-3 0 0 0,-7-1 0 0 0,-14-1 0 0 0,-3 1 0 0 0,-9-1 0 0 0,-11 0 0 0 0,-11 1 0 0 0,-7 0 0 0 0,-20 6 0 0 0,-28 10 0 0 0,-40 1 0 0 0,-54 5 0 0 0,-57 12 0 0 0,-71 6 0 0 0,-70 11 0 0 0,-80 3 0 0 0,-69-9 0 0 0,-67 3 0 0 0,-67-7 0 0 0,-43 2 0 0 0,-9-6 0 0 0,21-9 0 0 0,34-9 0 0 0,47-9 0 0 0,60-5 0 0 0,68-3 0 0 0,55-3 0 0 0,59-1 0 0 0,57 0 0 0 0,54 1 0 0 0,36-1 0 0 0,14 1 0 0 0,8 1 0 0 0,-4 6 0 0 0,-8 3 0 0 0,-4 6 0 0 0,-5 1 0 0 0,5 4 0 0 0,-1-1 0 0 0,2 3 0 0 0,2-3 0 0 0,2-4 0 0 0,10-5 0 0 0,10 3 0 0 0,10-1 0 0 0,7-3 0 0 0,-1 4 0 0 0,7 0 0 0 0,12-2 0 0 0,10 3 0 0 0,8 0 0 0 0,7-3 0 0 0,4 3 0 0 0,2 7 0 0 0,20 5 0 0 0,28-1 0 0 0,24-4 0 0 0,21 0 0 0 0,20-4 0 0 0,11 3 0 0 0,5-3 0 0 0,-1-3 0 0 0,12 1 0 0 0,1 0 0 0 0,-3-4 0 0 0,-5 3 0 0 0,-6-1 0 0 0,-11-2 0 0 0,-6-4 0 0 0,-8-2 0 0 0,-8-2 0 0 0,-8-2 0 0 0,-4-1 0 0 0,-4-1 0 0 0,-2 0 0 0 0,7 1 0 0 0,1-1 0 0 0,0 1 0 0 0,6 0 0 0 0,7 0 0 0 0,0 0 0 0 0,3 0 0 0 0,5 0 0 0 0,-2 0 0 0 0,-6 0 0 0 0,-7 0 0 0 0,-4 0 0 0 0,2 0 0 0 0,-1 0 0 0 0,5 0 0 0 0,0 0 0 0 0,-3 0 0 0 0,4 0 0 0 0,5 0 0 0 0,13 6 0 0 0,1 3 0 0 0,0 0 0 0 0,2-2 0 0 0,1-3 0 0 0,0-1 0 0 0,-5-1 0 0 0,-2-1 0 0 0,0-1 0 0 0,2-1 0 0 0,1 1 0 0 0,9 0 0 0 0,4-1 0 0 0,1 8 0 0 0,-2 2 0 0 0,-2-1 0 0 0,-1-1 0 0 0,-8-2 0 0 0,-4 4 0 0 0,0 2 0 0 0,-5-2 0 0 0,-7-2 0 0 0,-7-3 0 0 0,1-1 0 0 0,-1-2 0 0 0,4-1 0 0 0,-1 0 0 0 0,-3 0 0 0 0,-3-1 0 0 0,3 1 0 0 0,6 6 0 0 0,1 3 0 0 0,3-1 0 0 0,5-1 0 0 0,4-2 0 0 0,4-2 0 0 0,-4-1 0 0 0,-7-2 0 0 0,-2 0 0 0 0,-3 0 0 0 0,-6 0 0 0 0,2-1 0 0 0,-2 1 0 0 0,-2 0 0 0 0,9 0 0 0 0,9 0 0 0 0,-1 0 0 0 0,-5 0 0 0 0,13 0 0 0 0,8 0 0 0 0,3 0 0 0 0,0 0 0 0 0,-2 0 0 0 0,-7 0 0 0 0,-5 0 0 0 0,-7 0 0 0 0,-8 0 0 0 0,-7 0 0 0 0,1 0 0 0 0,5 0 0 0 0,0 0 0 0 0,4 0 0 0 0,-2 0 0 0 0,3 0 0 0 0,-3 0 0 0 0,-4 0 0 0 0,-5 0 0 0 0,-3 0 0 0 0,2 0 0 0 0,1 0 0 0 0,5 0 0 0 0,0 6 0 0 0,-2 3 0 0 0,-4 0 0 0 0,4-3 0 0 0,-1-1 0 0 0,-2-2 0 0 0,4-1 0 0 0,-1-1 0 0 0,5-1 0 0 0,-1-1 0 0 0,3 8 0 0 0,-1 1 0 0 0,-5 0 0 0 0,3 5 0 0 0,-2 1 0 0 0,4-3 0 0 0,-3-2 0 0 0,-2-4 0 0 0,-5-2 0 0 0,-3-1 0 0 0,-3-2 0 0 0,5 0 0 0 0,1-1 0 0 0,-1 0 0 0 0,-2 1 0 0 0,-2 0 0 0 0,-1-1 0 0 0,-2 1 0 0 0,7 0 0 0 0,1 0 0 0 0,6 0 0 0 0,0 0 0 0 0,-2 0 0 0 0,-3 0 0 0 0,3 0 0 0 0,0 0 0 0 0,-3 0 0 0 0,4 0 0 0 0,6 0 0 0 0,0 0 0 0 0,-4 0 0 0 0,-4 0 0 0 0,3 0 0 0 0,4 0 0 0 0,1 0 0 0 0,-5 0 0 0 0,-3 0 0 0 0,1 0 0 0 0,0 0 0 0 0,-3 0 0 0 0,4 0 0 0 0,0 0 0 0 0,3 0 0 0 0,0 0 0 0 0,3 0 0 0 0,5 0 0 0 0,-2 0 0 0 0,2 0 0 0 0,-3 0 0 0 0,-5 0 0 0 0,-6 0 0 0 0,-4 0 0 0 0,-4 0 0 0 0,4 0 0 0 0,9 0 0 0 0,0 0 0 0 0,-2 0 0 0 0,-3 0 0 0 0,3 0 0 0 0,0 0 0 0 0,-4 0 0 0 0,-2 0 0 0 0,-4 0 0 0 0,-1 0 0 0 0,-2 0 0 0 0,6 0 0 0 0,2 0 0 0 0,-1 0 0 0 0,-2-6 0 0 0,5-3 0 0 0,1 0 0 0 0,-2 2 0 0 0,-2 3 0 0 0,-3-6 0 0 0,-2-1 0 0 0,-2 2 0 0 0,0 3 0 0 0,-2 1 0 0 0,1 2 0 0 0,0-5 0 0 0,0-1 0 0 0,0 1 0 0 0,0 2 0 0 0,0 1 0 0 0,0 3 0 0 0,0 0 0 0 0,0 2 0 0 0,0 0 0 0 0,1 0 0 0 0,-1-6 0 0 0,0-2 0 0 0,-20-1 0 0 0,-46 3 0 0 0,-39 8 0 0 0,-42 4 0 0 0,-28 7 0 0 0,-25 15 0 0 0,-12 3 0 0 0,-9 3 0 0 0,5 2 0 0 0,7 2 0 0 0,6 0 0 0 0,17-5 0 0 0,20-2 0 0 0,12-6 0 0 0,-1-8 0 0 0,12-6 0 0 0,-3-6 0 0 0,-3-3 0 0 0,-2-2 0 0 0,3-1 0 0 0,8 0 0 0 0,14 0 0 0 0,9 0 0 0 0,10 0 0 0 0,11 0 0 0 0,8 1 0 0 0,33 0 0 0 0,45 0 0 0 0,44-7 0 0 0,37-1 0 0 0,20-1 0 0 0,14-4 0 0 0,9-1 0 0 0,-1-4 0 0 0,0 1 0 0 0,-6-4 0 0 0,-21 2 0 0 0,-11 5 0 0 0,-13-3 0 0 0,-9 2 0 0 0,-14 3 0 0 0,-7 5 0 0 0,-9 2 0 0 0,-8 3 0 0 0,-7 1 0 0 0,-5 1 0 0 0,5 1 0 0 0,0-1 0 0 0,-1-6 0 0 0,5-2 0 0 0,0 0 0 0 0,5 1 0 0 0,0 3 0 0 0,-3-6 0 0 0,3 0 0 0 0,-2 0 0 0 0,3-3 0 0 0,0-1 0 0 0,2 3 0 0 0,-2 3 0 0 0,-3 3 0 0 0,-5 2 0 0 0,-4-5 0 0 0,-3-1 0 0 0,-2 1 0 0 0,-1 2 0 0 0,-1 2 0 0 0,1-5 0 0 0,-28-1 0 0 0,-34 1 0 0 0,-54 2 0 0 0,-54 2 0 0 0,-64 3 0 0 0,-53 1 0 0 0,-64 0 0 0 0,-32 1 0 0 0,-25 1 0 0 0,-28-1 0 0 0,-28 1 0 0 0,-22-1 0 0 0,-14 0 0 0 0,5 0 0 0 0,12 0 0 0 0,30 0 0 0 0,37 0 0 0 0,30 0 0 0 0,34 0 0 0 0,31 0 0 0 0,22 0 0 0 0,10 0 0 0 0,6 0 0 0 0,6 0 0 0 0,16 0 0 0 0,12 0 0 0 0,3 0 0 0 0,-4 0 0 0 0,0 0 0 0 0,-3 0 0 0 0,7 0 0 0 0,13 0 0 0 0,-8 7 0 0 0,5 2 0 0 0,1-1 0 0 0,-5 6 0 0 0,5-1 0 0 0,2-1 0 0 0,14-4 0 0 0,18-2 0 0 0,16-3 0 0 0,20-2 0 0 0,5-1 0 0 0,16 0 0 0 0,12-1 0 0 0,-4 1 0 0 0,8-1 0 0 0,5 1 0 0 0,-10 0 0 0 0,-8 0 0 0 0,-1 0 0 0 0,5 0 0 0 0,4 0 0 0 0,13 0 0 0 0,13 0 0 0 0,11 0 0 0 0,2 0 0 0 0,-3 0 0 0 0,-4 0 0 0 0,1 0 0 0 0,4 0 0 0 0,-1 0 0 0 0,-5 0 0 0 0,3 0 0 0 0,-3 0 0 0 0,4 0 0 0 0,-3 0 0 0 0,4 0 0 0 0,4 0 0 0 0,5 0 0 0 0,4-7 0 0 0,17-2 0 0 0,19 1 0 0 0,18 1 0 0 0,14 2 0 0 0,10 2 0 0 0,13 1 0 0 0,5 2 0 0 0,20 0 0 0 0,12 0 0 0 0,18 0 0 0 0,19 1 0 0 0,16-1 0 0 0,17 0 0 0 0,10 0 0 0 0,11 0 0 0 0,15 1 0 0 0,2-1 0 0 0,-4-1 0 0 0,-1 1 0 0 0,-5 0 0 0 0,6 0 0 0 0,5 0 0 0 0,-4 0 0 0 0,0 0 0 0 0,-5 0 0 0 0,-1 0 0 0 0,8 0 0 0 0,0 0 0 0 0,6 0 0 0 0,17 0 0 0 0,-1 0 0 0 0,-9 0 0 0 0,-7 0 0 0 0,-10 0 0 0 0,-3 0 0 0 0,-13 0 0 0 0,-14 0 0 0 0,-2 0 0 0 0,-6 0 0 0 0,4 0 0 0 0,-3 0 0 0 0,-7 0 0 0 0,-7 0 0 0 0,-8 0 0 0 0,2 0 0 0 0,0 0 0 0 0,3 0 0 0 0,0 0 0 0 0,-9 0 0 0 0,-13 0 0 0 0,-11 0 0 0 0,-9 0 0 0 0,-7 0 0 0 0,-11 0 0 0 0,-4 0 0 0 0,0 0 0 0 0,-5 0 0 0 0,-1 0 0 0 0,-3 0 0 0 0,1 0 0 0 0,-2 0 0 0 0,-6 0 0 0 0,-3 0 0 0 0,2 0 0 0 0,6 0 0 0 0,0 0 0 0 0,4 0 0 0 0,4 0 0 0 0,5 0 0 0 0,-2 0 0 0 0,-8 0 0 0 0,1 0 0 0 0,-4 0 0 0 0,-5 0 0 0 0,-4 0 0 0 0,-4 0 0 0 0,-3 0 0 0 0,5 0 0 0 0,1 0 0 0 0,0 0 0 0 0,-2 0 0 0 0,-2 0 0 0 0,-1 0 0 0 0,-2 0 0 0 0,0 0 0 0 0,-1 0 0 0 0,0 0 0 0 0,0 0 0 0 0,0 0 0 0 0,0 0 0 0 0,0 0 0 0 0,0 0 0 0 0,0 0 0 0 0,0 0 0 0 0,0 0 0 0 0,1 0 0 0 0,-1 0 0 0 0,0 0 0 0 0,0 0 0 0 0,0 0 0 0 0,-6 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7:34.9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21228 541 16383 0 0,'0'0'0'0'0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23T13:47:37.1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28558 4774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28B01-A9A6-4560-981B-F879B1DFF8B0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B4027-BF5F-421E-9A49-3066619A73E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3587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albp9rtg3q8y" TargetMode="External"/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581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15 oktober leerbijeenkomst</a:t>
            </a:r>
          </a:p>
          <a:p>
            <a:r>
              <a:rPr lang="nl-NL"/>
              <a:t>19 november uitwisselbijeenkomst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B05AF-9A83-4CDE-A28A-3DCFE032CE4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389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510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Link delen naar de groep van </a:t>
            </a:r>
            <a:r>
              <a:rPr lang="nl-NL" err="1"/>
              <a:t>governance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6636C-15A5-4150-9C61-116132CF727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42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4B4027-BF5F-421E-9A49-3066619A73ED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5692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BBE33-E41B-107D-D8AA-16CACF0B2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870A3B-899D-7D42-03E7-A0C223BD1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A3C784-6CD7-3F42-D38B-E01F4343C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nl-N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21FD051-A992-E1E6-EA45-DD16F383CE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941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66C1F-12F4-C375-1D25-EDD9D83E6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F4990F-9169-7CD6-A476-769AB4B22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7DC4C-EC6A-FD79-8E0F-279E50F3E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Poll 1: </a:t>
            </a:r>
            <a:r>
              <a:rPr lang="en-US"/>
              <a:t>Ik </a:t>
            </a:r>
            <a:r>
              <a:rPr lang="en-US" err="1"/>
              <a:t>heb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duidelijk</a:t>
            </a:r>
            <a:r>
              <a:rPr lang="en-US"/>
              <a:t> </a:t>
            </a:r>
            <a:r>
              <a:rPr lang="en-US" err="1"/>
              <a:t>beeld</a:t>
            </a:r>
            <a:r>
              <a:rPr lang="en-US"/>
              <a:t> van wat </a:t>
            </a:r>
            <a:r>
              <a:rPr lang="en-US" err="1"/>
              <a:t>ik</a:t>
            </a:r>
            <a:r>
              <a:rPr lang="en-US"/>
              <a:t> WIL </a:t>
            </a:r>
            <a:r>
              <a:rPr lang="en-US" err="1"/>
              <a:t>doen</a:t>
            </a:r>
            <a:r>
              <a:rPr lang="en-US"/>
              <a:t> om </a:t>
            </a:r>
            <a:r>
              <a:rPr lang="en-US" err="1"/>
              <a:t>voortgang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boeken</a:t>
            </a:r>
            <a:r>
              <a:rPr lang="en-US"/>
              <a:t> </a:t>
            </a:r>
            <a:r>
              <a:rPr lang="en-US" err="1"/>
              <a:t>binnen</a:t>
            </a:r>
            <a:r>
              <a:rPr lang="en-US"/>
              <a:t> het RESV.</a:t>
            </a:r>
            <a:endParaRPr lang="en-US">
              <a:latin typeface="Aptos"/>
              <a:ea typeface="Calibri"/>
              <a:cs typeface="Calibri"/>
            </a:endParaRPr>
          </a:p>
          <a:p>
            <a:r>
              <a:rPr lang="en-US" err="1">
                <a:latin typeface="Aptos"/>
                <a:ea typeface="Calibri"/>
                <a:cs typeface="Calibri"/>
              </a:rPr>
              <a:t>Antwoordopties</a:t>
            </a:r>
            <a:r>
              <a:rPr lang="en-US">
                <a:latin typeface="Aptos"/>
                <a:ea typeface="Calibri"/>
                <a:cs typeface="Calibri"/>
              </a:rPr>
              <a:t>: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latin typeface="Aptos"/>
                <a:ea typeface="Calibri"/>
                <a:cs typeface="Calibri"/>
              </a:rPr>
              <a:t>Helemaal</a:t>
            </a:r>
            <a:r>
              <a:rPr lang="en-US"/>
              <a:t> mee </a:t>
            </a:r>
            <a:r>
              <a:rPr lang="en-US" err="1"/>
              <a:t>oneens</a:t>
            </a:r>
            <a:r>
              <a:rPr lang="en-US"/>
              <a:t> </a:t>
            </a:r>
            <a:endParaRPr lang="en-US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err="1"/>
              <a:t>Oneens</a:t>
            </a:r>
            <a:r>
              <a:rPr lang="en-US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US" err="1"/>
              <a:t>Neutraal</a:t>
            </a:r>
            <a:r>
              <a:rPr lang="en-US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Eens 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Helemaal mee </a:t>
            </a:r>
            <a:r>
              <a:rPr lang="en-US" err="1"/>
              <a:t>eens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Poll 2: </a:t>
            </a:r>
            <a:r>
              <a:rPr lang="en-US"/>
              <a:t>Ik </a:t>
            </a:r>
            <a:r>
              <a:rPr lang="en-US" err="1"/>
              <a:t>heb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duidelijk</a:t>
            </a:r>
            <a:r>
              <a:rPr lang="en-US"/>
              <a:t> </a:t>
            </a:r>
            <a:r>
              <a:rPr lang="en-US" err="1"/>
              <a:t>beeld</a:t>
            </a:r>
            <a:r>
              <a:rPr lang="en-US"/>
              <a:t> van wat </a:t>
            </a:r>
            <a:r>
              <a:rPr lang="en-US" err="1"/>
              <a:t>ik</a:t>
            </a:r>
            <a:r>
              <a:rPr lang="en-US"/>
              <a:t> MOET </a:t>
            </a:r>
            <a:r>
              <a:rPr lang="en-US" err="1"/>
              <a:t>doen</a:t>
            </a:r>
            <a:r>
              <a:rPr lang="en-US"/>
              <a:t> om </a:t>
            </a:r>
            <a:r>
              <a:rPr lang="en-US" err="1"/>
              <a:t>voortgang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boeken</a:t>
            </a:r>
            <a:r>
              <a:rPr lang="en-US"/>
              <a:t> </a:t>
            </a:r>
            <a:r>
              <a:rPr lang="en-US" err="1"/>
              <a:t>binnen</a:t>
            </a:r>
            <a:r>
              <a:rPr lang="en-US"/>
              <a:t> het RESV.</a:t>
            </a:r>
            <a:endParaRPr lang="en-US">
              <a:latin typeface="Aptos" panose="02110004020202020204"/>
              <a:ea typeface="Calibri"/>
              <a:cs typeface="Calibri"/>
            </a:endParaRPr>
          </a:p>
          <a:p>
            <a:r>
              <a:rPr lang="en-US" err="1"/>
              <a:t>Antwoordopties</a:t>
            </a:r>
            <a:r>
              <a:rPr lang="en-US"/>
              <a:t>: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Helemaal mee </a:t>
            </a:r>
            <a:r>
              <a:rPr lang="en-US" err="1"/>
              <a:t>oneens</a:t>
            </a:r>
            <a:r>
              <a:rPr lang="en-US"/>
              <a:t> 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err="1"/>
              <a:t>Oneens</a:t>
            </a:r>
            <a:r>
              <a:rPr lang="en-US"/>
              <a:t> 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 err="1"/>
              <a:t>Neutraal</a:t>
            </a:r>
            <a:r>
              <a:rPr lang="en-US"/>
              <a:t> 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Eens 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en-US"/>
              <a:t>Helemaal mee </a:t>
            </a:r>
            <a:r>
              <a:rPr lang="en-US" err="1"/>
              <a:t>eens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4872C-F89B-8CA6-5DFB-322174286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3032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DA9E2-44D4-8B66-7EC0-5994D7056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1050A63-E218-1090-2C2F-844C3627E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D116325-5712-F8B2-507C-28A42192F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25358F4-7939-ECA2-750F-084D1FEA2F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9683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BCB14-3147-22D2-02CF-3CA161B2B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E3848E2-424C-813C-0A11-C5480C5F6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C221949-EDAE-371D-D436-2F87D545F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11CF521-4ED3-AB61-DA5E-5D779C714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6139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B7067-A1A1-7DFB-9255-5B7F1CEA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EC2D3A3-B5F2-BF05-D4F1-449F7AD03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008AE9B-960F-8EDD-4B6A-777FB3287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F34551-9EF0-D39D-62CB-798EEA452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869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9D5EF-ACA0-3F3A-8ACC-75387333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D774E93-DE12-9C2B-FD4A-7508C20CA6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FBB8B6B-DB30-9896-91EF-126D444FE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499248-868C-EC7E-8E48-D4E369207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599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26D0A-BB42-98C5-2441-F579F5DC4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D685EA8-4EB4-3154-33DC-54FC04BC4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A1417F2-5B9E-E063-018D-7931A99CB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BE32C5-F8C8-838E-1F78-BBDBECC8BB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0263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0B5B3-E1BC-D943-94BA-DD1CFEA7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4395717-3E03-15FB-5398-D82A003F1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A3C6BCA-B1AD-9881-CB3D-66D924961C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Visuele weergave van veranderlogica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1F893F-1B4B-B796-2639-37888AF47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C176B4-2F3E-4542-A88B-B482618D0CA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814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Bij het maken van de effectenkaart ben je vrij om meer of minder activiteiten, directe resultaten, korte en lange termijneffecten te formuleren.</a:t>
            </a:r>
          </a:p>
          <a:p>
            <a:pPr marL="0" indent="0">
              <a:buNone/>
            </a:pPr>
            <a:r>
              <a:rPr lang="nl-NL"/>
              <a:t>Je kunt tussen de blokjes relaties aangeven door middel van pijlen.</a:t>
            </a:r>
          </a:p>
          <a:p>
            <a:pPr marL="0" indent="0">
              <a:buNone/>
            </a:pPr>
            <a:r>
              <a:rPr lang="nl-NL" err="1"/>
              <a:t>Één</a:t>
            </a:r>
            <a:r>
              <a:rPr lang="nl-NL"/>
              <a:t> activiteit kan meerdere directe resultaten hebben.</a:t>
            </a:r>
          </a:p>
          <a:p>
            <a:pPr marL="0" indent="0">
              <a:buNone/>
            </a:pPr>
            <a:r>
              <a:rPr lang="nl-NL"/>
              <a:t>Er kunnen meerdere activiteiten nodig zijn om een direct resultaat te bereiken. </a:t>
            </a:r>
          </a:p>
          <a:p>
            <a:pPr marL="0" indent="0">
              <a:buNone/>
            </a:pPr>
            <a:r>
              <a:rPr lang="nl-NL"/>
              <a:t>Voel je vrij om het format aan te passen naar wens van het programma of project.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D6D6D-86C5-4E4F-A88A-D1FC8AC4826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140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/>
              <a:t>Bellis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1B384-44EF-4A7C-A59E-E8AE8089E399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2283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A3E09-0129-2772-4D37-1061400D1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EB973A2-362F-10E4-EB7A-E9B5B0F9B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6DE8CDD-83BA-6684-EA17-893B83DF2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Stippellijn tussen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langetermijneffect, tot daar rijkt je invloed echt. Je kunt meten tot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daarna zijn er ook heel veel andere invloeden. Je draagt er wel aan bij.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80E892A-7AC1-AA72-B637-62E0A9951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D6D6D-86C5-4E4F-A88A-D1FC8AC4826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17159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58B95-2F2C-EC1F-F30D-8CDDF9670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85EBE1-285F-B5F1-CE30-0038C9FC0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F6F0D35-02EA-EFE8-BCE8-BB3302DDB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Stippellijn tussen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langetermijneffect, tot daar rijkt je invloed echt. Je kunt meten tot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daarna zijn er ook heel veel andere invloeden. Je draagt er wel aan bij.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596AC0-03EE-555E-DB33-A41149596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D6D6D-86C5-4E4F-A88A-D1FC8AC4826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880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58C03-6D92-44C3-FEC4-DD061B09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287126-F892-F2AC-C368-E8B430707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65F16E3-4D11-E9C9-FFC9-CC50B52F6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4-assen van het </a:t>
            </a:r>
            <a:r>
              <a:rPr lang="nl-NL" err="1"/>
              <a:t>Ontwikkelings</a:t>
            </a:r>
            <a:r>
              <a:rPr lang="nl-NL"/>
              <a:t> Model Integrale zorg zijn vertrekpunt in het veranderverhaal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AD7726A-BF17-EE33-6323-DEB75F597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E1B384-44EF-4A7C-A59E-E8AE8089E39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5660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112B7-3960-F7A1-1D18-F39E18F5A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A1E997-D2A5-0F65-0587-1C7C1FF81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873E72F-DE3B-7742-A871-494A549FF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Stippellijn tussen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langetermijneffect, tot daar rijkt je invloed echt. Je kunt meten tot </a:t>
            </a:r>
            <a:r>
              <a:rPr lang="nl-NL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kortetermijneffect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daarna zijn er ook heel veel andere invloeden. Je draagt er wel aan bij. </a:t>
            </a: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E888E2-3664-642F-EBD1-A3DEB984B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D6D6D-86C5-4E4F-A88A-D1FC8AC4826E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4739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94986-FE7A-BC9D-2006-6CE0388AB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0555A49-BB15-05F2-1D0D-2127FED84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4298633-0FB0-C883-07EF-9D68A9361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16075CC-A9D5-F5ED-70A7-880061B52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21278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C5A85-7B56-AEA4-78E5-227337D13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6A2084-F81D-5F3A-32AE-5353B2EB8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085C61E-2AC4-15F3-D0A9-4B60CF6819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800D15-96F5-6818-80D3-1226EDEFE2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132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F8CA5-8D63-3655-3BCE-64F7FBA8B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58CD65A-55BB-6F46-8231-CBC690C7D1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3E7B27F-006F-7359-A1F6-6DFEBC3FB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E5E4D1-718D-290E-548B-C2195FF6DF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7564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70399-6D59-3CF9-0A33-F7F0F38BD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B3FBC0E-75A7-AE53-8E19-4C2D5C61CD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99FA77B-D492-F9F1-6981-4F15AF0B5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2EFC0AF-046E-86CA-E5C8-F5DDDB496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0732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47CEE-2087-B39B-C64C-8AE0A4908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22CF974-2048-D8A7-7A09-9FD7FFDC1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C9077C2-29CE-B2B7-2EB6-C20B039E9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BBFE5D-955A-DCE5-D9DC-E96B88CBF3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79708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190FC-E64B-5557-EC64-36833C0EE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4409234-EFBB-E845-F106-07BFFBCCD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DD5BC31-C5A0-C5B0-7B9C-8DAA7164F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61A507-7AEB-8DFC-1DEE-DAF7AD360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81686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Link naar evaluatie</a:t>
            </a:r>
            <a:endParaRPr kumimoji="0" lang="nl-NL" altLang="nl-N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l-NL" altLang="nl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110004020202020204"/>
              </a:rPr>
              <a:t>Hierbij de link voor de evaluatie aan het einde van de sessies: </a:t>
            </a:r>
            <a:r>
              <a:rPr lang="nl-NL">
                <a:solidFill>
                  <a:srgbClr val="000000"/>
                </a:solidFill>
                <a:highlight>
                  <a:srgbClr val="FFFFFF"/>
                </a:highlight>
              </a:rPr>
              <a:t> </a:t>
            </a:r>
            <a:r>
              <a:rPr kumimoji="0" lang="nl-NL" b="0" i="0" u="none" strike="noStrike" cap="none" normalizeH="0" baseline="0">
                <a:ln>
                  <a:noFill/>
                </a:ln>
                <a:solidFill>
                  <a:srgbClr val="0000EE"/>
                </a:solidFill>
                <a:effectLst/>
                <a:highlight>
                  <a:srgbClr val="FFFFFF"/>
                </a:highlight>
                <a:hlinkClick r:id="rId3"/>
              </a:rPr>
              <a:t>https://</a:t>
            </a:r>
            <a:r>
              <a:rPr lang="nl-NL">
                <a:solidFill>
                  <a:srgbClr val="0000EE"/>
                </a:solidFill>
                <a:highlight>
                  <a:srgbClr val="FFFFFF"/>
                </a:highlight>
                <a:hlinkClick r:id="rId3"/>
              </a:rPr>
              <a:t>www</a:t>
            </a:r>
            <a:r>
              <a:rPr kumimoji="0" lang="nl-NL" b="0" i="0" u="none" strike="noStrike" cap="none" normalizeH="0" baseline="0">
                <a:ln>
                  <a:noFill/>
                </a:ln>
                <a:solidFill>
                  <a:srgbClr val="0000EE"/>
                </a:solidFill>
                <a:effectLst/>
                <a:highlight>
                  <a:srgbClr val="FFFFFF"/>
                </a:highlight>
                <a:hlinkClick r:id="rId3"/>
              </a:rPr>
              <a:t>.</a:t>
            </a:r>
            <a:r>
              <a:rPr lang="nl-NL">
                <a:solidFill>
                  <a:srgbClr val="0000EE"/>
                </a:solidFill>
                <a:highlight>
                  <a:srgbClr val="FFFFFF"/>
                </a:highlight>
                <a:hlinkClick r:id="rId3"/>
              </a:rPr>
              <a:t>menti</a:t>
            </a:r>
            <a:r>
              <a:rPr kumimoji="0" lang="nl-NL" b="0" i="0" u="none" strike="noStrike" cap="none" normalizeH="0" baseline="0">
                <a:ln>
                  <a:noFill/>
                </a:ln>
                <a:solidFill>
                  <a:srgbClr val="0000EE"/>
                </a:solidFill>
                <a:effectLst/>
                <a:highlight>
                  <a:srgbClr val="FFFFFF"/>
                </a:highlight>
                <a:hlinkClick r:id="rId3"/>
              </a:rPr>
              <a:t>.com/</a:t>
            </a:r>
            <a:r>
              <a:rPr lang="nl-NL">
                <a:solidFill>
                  <a:srgbClr val="0000EE"/>
                </a:solidFill>
                <a:highlight>
                  <a:srgbClr val="FFFFFF"/>
                </a:highlight>
                <a:hlinkClick r:id="rId3"/>
              </a:rPr>
              <a:t>albp9rtg3q8y</a:t>
            </a:r>
            <a:r>
              <a:rPr kumimoji="0" lang="nl-NL" altLang="nl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/>
              </a:rPr>
              <a:t>. Mogelijk passen we nog wat aan in de vragen, maar de link blijft dan hetzelfde.</a:t>
            </a:r>
            <a:endParaRPr kumimoji="0" lang="nl-NL" altLang="nl-N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pto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nl-NL" altLang="nl-NL" sz="1200" b="0" i="0" u="none" strike="noStrike" cap="none" normalizeH="0" baseline="0">
                <a:ln>
                  <a:noFill/>
                </a:ln>
                <a:effectLst/>
                <a:latin typeface="Aptos" panose="020B0004020202020204" pitchFamily="34" charset="0"/>
              </a:rPr>
            </a:br>
            <a:endParaRPr kumimoji="0" lang="nl-NL" altLang="nl-N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Optioneel hier ook de QR:</a:t>
            </a:r>
            <a:endParaRPr kumimoji="0" lang="nl-NL" altLang="nl-NL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36636C-15A5-4150-9C61-116132CF7275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09558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C99C-4C8A-B1A1-8B79-C7E61FA3A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E13C44D-73E8-691D-B92A-A94BFABCF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04A7756-500B-0D82-DAFD-CBEEA6C80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FFD9DEB-5C61-CE80-C3D5-7EACAB60E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11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DC084-B609-950B-B076-3C928E0CF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E783641-7D6D-3D96-2847-40320F664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D23D578-388C-79CB-EB23-1BC4A9C1E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38CE30-D6EC-5A19-247F-0711FB6B5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6809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B4027-BF5F-421E-9A49-3066619A73ED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387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customXml" Target="../../customXml/item15.xml"/><Relationship Id="rId1" Type="http://schemas.openxmlformats.org/officeDocument/2006/relationships/customXml" Target="../../customXml/item1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customXml" Target="../../customXml/item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2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12.xml"/><Relationship Id="rId1" Type="http://schemas.openxmlformats.org/officeDocument/2006/relationships/customXml" Target="../../customXml/item28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8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25.xml"/><Relationship Id="rId2" Type="http://schemas.openxmlformats.org/officeDocument/2006/relationships/customXml" Target="../../customXml/item24.xml"/><Relationship Id="rId1" Type="http://schemas.openxmlformats.org/officeDocument/2006/relationships/customXml" Target="../../customXml/item9.xml"/><Relationship Id="rId4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customXml" Target="../../customXml/item4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14.xml"/><Relationship Id="rId4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16.xml"/><Relationship Id="rId1" Type="http://schemas.openxmlformats.org/officeDocument/2006/relationships/customXml" Target="../../customXml/item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customXml" Target="../../customXml/item30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customXml" Target="../../customXml/item2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17.xml"/><Relationship Id="rId1" Type="http://schemas.openxmlformats.org/officeDocument/2006/relationships/customXml" Target="../../customXml/item2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20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customXml" Target="../../customXml/item27.xml"/><Relationship Id="rId1" Type="http://schemas.openxmlformats.org/officeDocument/2006/relationships/customXml" Target="../../customXml/item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lk en teks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233000" y="2527340"/>
            <a:ext cx="15822000" cy="5400000"/>
          </a:xfrm>
        </p:spPr>
        <p:txBody>
          <a:bodyPr anchor="t"/>
          <a:lstStyle>
            <a:lvl1pPr algn="ctr">
              <a:lnSpc>
                <a:spcPct val="150000"/>
              </a:lnSpc>
              <a:defRPr sz="3300" b="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nl-NL"/>
              <a:t>[Tekst]</a:t>
            </a:r>
          </a:p>
        </p:txBody>
      </p:sp>
      <p:sp>
        <p:nvSpPr>
          <p:cNvPr id="6" name="Driehoek 3 (PHJU)">
            <a:extLst>
              <a:ext uri="{FF2B5EF4-FFF2-40B4-BE49-F238E27FC236}">
                <a16:creationId xmlns:a16="http://schemas.microsoft.com/office/drawing/2014/main" id="{81F3CE38-DC3A-4985-9301-B0D6449A3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120084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8" name="Placeholder 4 (JU-Free)">
            <a:extLst>
              <a:ext uri="{FF2B5EF4-FFF2-40B4-BE49-F238E27FC236}">
                <a16:creationId xmlns:a16="http://schemas.microsoft.com/office/drawing/2014/main" id="{B9EA41BF-F198-4DE2-9902-CE1E7EA36F53}"/>
              </a:ext>
            </a:extLst>
          </p:cNvPr>
          <p:cNvSpPr>
            <a:spLocks noGrp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7488394" y="506085"/>
            <a:ext cx="3253673" cy="835746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+mj-lt"/>
              <a:buNone/>
              <a:defRPr sz="2100"/>
            </a:lvl1pPr>
            <a:lvl2pPr marL="0" indent="0">
              <a:buFont typeface="+mj-lt"/>
              <a:buNone/>
              <a:defRPr sz="2100"/>
            </a:lvl2pPr>
            <a:lvl3pPr marL="0" indent="0">
              <a:buNone/>
              <a:defRPr sz="2100"/>
            </a:lvl3pPr>
            <a:lvl4pPr marL="0" indent="0">
              <a:buFont typeface="+mj-lt"/>
              <a:buNone/>
              <a:defRPr sz="2100" b="0"/>
            </a:lvl4pPr>
            <a:lvl5pPr marL="0" indent="0">
              <a:buFont typeface="+mj-lt"/>
              <a:buNone/>
              <a:defRPr sz="2100"/>
            </a:lvl5pPr>
            <a:lvl6pPr marL="0" indent="0">
              <a:buFont typeface="+mj-lt"/>
              <a:buNone/>
              <a:defRPr sz="2100"/>
            </a:lvl6pPr>
            <a:lvl7pPr marL="0" indent="0">
              <a:buFont typeface="+mj-lt"/>
              <a:buNone/>
              <a:defRPr sz="2100"/>
            </a:lvl7pPr>
            <a:lvl8pPr marL="0" indent="0">
              <a:buFont typeface="+mj-lt"/>
              <a:buNone/>
              <a:defRPr sz="2100"/>
            </a:lvl8pPr>
            <a:lvl9pPr marL="0" indent="0">
              <a:buFont typeface="+mj-lt"/>
              <a:buNone/>
              <a:defRPr sz="2100"/>
            </a:lvl9pPr>
          </a:lstStyle>
          <a:p>
            <a:pPr lvl="0" algn="ctr"/>
            <a:r>
              <a:rPr lang="nl-NL" sz="2100"/>
              <a:t>[Kopje]</a:t>
            </a:r>
          </a:p>
          <a:p>
            <a:pPr lvl="0" algn="ctr"/>
            <a:r>
              <a:rPr lang="nl-NL" sz="2100"/>
              <a:t>JU-LEVEL1=Wolkje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A4C2FF2-55B9-4F01-AB90-B866D9D2821B}"/>
              </a:ext>
            </a:extLst>
          </p:cNvPr>
          <p:cNvSpPr>
            <a:spLocks noGrp="1" noSelect="1"/>
          </p:cNvSpPr>
          <p:nvPr>
            <p:ph type="dt" sz="half" idx="1002"/>
          </p:nvPr>
        </p:nvSpPr>
        <p:spPr bwMode="gray"/>
        <p:txBody>
          <a:bodyPr/>
          <a:lstStyle/>
          <a:p>
            <a:fld id="{75F0AD25-476B-4430-AADE-7A080AF6F2FF}" type="datetime1">
              <a:rPr lang="en-GB" smtClean="0"/>
              <a:t>24/06/2026</a:t>
            </a:fld>
            <a:r>
              <a:rPr lang="nl-NL"/>
              <a:t>  |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20C652A-25C7-48A4-A5D8-BD93B621DAB5}"/>
              </a:ext>
            </a:extLst>
          </p:cNvPr>
          <p:cNvSpPr>
            <a:spLocks noGrp="1" noSelect="1"/>
          </p:cNvSpPr>
          <p:nvPr>
            <p:ph type="ftr" sz="quarter" idx="1003"/>
          </p:nvPr>
        </p:nvSpPr>
        <p:spPr bwMode="gray"/>
        <p:txBody>
          <a:bodyPr/>
          <a:lstStyle/>
          <a:p>
            <a:pPr algn="l"/>
            <a:r>
              <a:rPr lang="nl-NL"/>
              <a:t>M. Minkman, lezing Ter Weel, nov 2023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256AB838-19E1-4E45-AF02-4E87156C9452}"/>
              </a:ext>
            </a:extLst>
          </p:cNvPr>
          <p:cNvSpPr>
            <a:spLocks noGrp="1" noSelect="1"/>
          </p:cNvSpPr>
          <p:nvPr>
            <p:ph type="sldNum" sz="quarter" idx="1004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8173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(alt.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4E8B716-2A6C-E083-E94C-68E03674F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9958" y="6653363"/>
            <a:ext cx="11365706" cy="2250281"/>
          </a:xfrm>
        </p:spPr>
        <p:txBody>
          <a:bodyPr>
            <a:normAutofit/>
          </a:bodyPr>
          <a:lstStyle>
            <a:lvl1pPr marL="0" indent="0">
              <a:buNone/>
              <a:defRPr sz="2700" b="1" i="0">
                <a:solidFill>
                  <a:schemeClr val="accent1"/>
                </a:solidFill>
                <a:latin typeface="Nunito SemiBold" pitchFamily="2" charset="77"/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764F73-AC3E-D672-9E16-DA88CEE39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VERTROUWELIJK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00BA75E-205F-2FD5-DFC2-0DD661ADE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642A777-8878-5464-5BF9-6DB02D75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D228-A24A-014A-99DD-66108907C965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1AE840-214A-C1D6-CB64-F9884C1C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01" b="101"/>
          <a:stretch>
            <a:fillRect/>
          </a:stretch>
        </p:blipFill>
        <p:spPr>
          <a:xfrm rot="16200000" flipV="1">
            <a:off x="1843016" y="2983620"/>
            <a:ext cx="4471149" cy="68447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F554B6-2659-0DA1-F336-6B98895D3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58" y="1390473"/>
            <a:ext cx="11365706" cy="4279106"/>
          </a:xfrm>
        </p:spPr>
        <p:txBody>
          <a:bodyPr anchor="b"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39C6FAA6-390B-3665-7059-443A8AC3928C}"/>
              </a:ext>
            </a:extLst>
          </p:cNvPr>
          <p:cNvGrpSpPr/>
          <p:nvPr userDrawn="1"/>
        </p:nvGrpSpPr>
        <p:grpSpPr>
          <a:xfrm>
            <a:off x="18288000" y="445295"/>
            <a:ext cx="2376000" cy="1567842"/>
            <a:chOff x="12192000" y="296863"/>
            <a:chExt cx="1584000" cy="1045228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F9B2D83A-5690-4B4D-843B-A131BE02FE24}"/>
                </a:ext>
              </a:extLst>
            </p:cNvPr>
            <p:cNvSpPr>
              <a:spLocks/>
            </p:cNvSpPr>
            <p:nvPr userDrawn="1"/>
          </p:nvSpPr>
          <p:spPr>
            <a:xfrm>
              <a:off x="12192000" y="296863"/>
              <a:ext cx="1584000" cy="1045228"/>
            </a:xfrm>
            <a:prstGeom prst="rect">
              <a:avLst/>
            </a:prstGeom>
            <a:gradFill>
              <a:gsLst>
                <a:gs pos="0">
                  <a:schemeClr val="accent3">
                    <a:lumMod val="60469"/>
                  </a:schemeClr>
                </a:gs>
                <a:gs pos="5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503999" rIns="144000" bIns="180000" rtlCol="0" anchor="t" anchorCtr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>
                  <a:solidFill>
                    <a:srgbClr val="12346B"/>
                  </a:solidFill>
                </a:rPr>
                <a:t>De Sectiekop-indelingen kunnen ook worden gebruikt om een grote quote of call </a:t>
              </a:r>
              <a:r>
                <a:rPr lang="nl-NL" sz="1200" err="1">
                  <a:solidFill>
                    <a:srgbClr val="12346B"/>
                  </a:solidFill>
                </a:rPr>
                <a:t>to</a:t>
              </a:r>
              <a:r>
                <a:rPr lang="nl-NL" sz="1200">
                  <a:solidFill>
                    <a:srgbClr val="12346B"/>
                  </a:solidFill>
                </a:rPr>
                <a:t> action in beeld te zetten.</a:t>
              </a:r>
              <a:endParaRPr lang="nl-NL" sz="1050" b="1" i="0">
                <a:solidFill>
                  <a:srgbClr val="12346B"/>
                </a:solidFill>
              </a:endParaRP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7C2A9E6-0A13-E2CD-EF1C-7351AEA73FE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2323980" y="483659"/>
              <a:ext cx="220134" cy="220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39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0">
            <a:extLst>
              <a:ext uri="{FF2B5EF4-FFF2-40B4-BE49-F238E27FC236}">
                <a16:creationId xmlns:a16="http://schemas.microsoft.com/office/drawing/2014/main" id="{31713255-FC22-96E3-F9D3-19E507E72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209828" y="1379088"/>
            <a:ext cx="6746160" cy="10330182"/>
          </a:xfrm>
          <a:custGeom>
            <a:avLst/>
            <a:gdLst>
              <a:gd name="csX0" fmla="*/ 1858210 w 3087349"/>
              <a:gd name="csY0" fmla="*/ 209296 h 4727561"/>
              <a:gd name="csX1" fmla="*/ 3058522 w 3087349"/>
              <a:gd name="csY1" fmla="*/ 649406 h 4727561"/>
              <a:gd name="csX2" fmla="*/ 3042262 w 3087349"/>
              <a:gd name="csY2" fmla="*/ 2515373 h 4727561"/>
              <a:gd name="csX3" fmla="*/ 2883900 w 3087349"/>
              <a:gd name="csY3" fmla="*/ 2827184 h 4727561"/>
              <a:gd name="csX4" fmla="*/ 1643287 w 3087349"/>
              <a:gd name="csY4" fmla="*/ 3367857 h 4727561"/>
              <a:gd name="csX5" fmla="*/ 1190478 w 3087349"/>
              <a:gd name="csY5" fmla="*/ 4526932 h 4727561"/>
              <a:gd name="csX6" fmla="*/ 91674 w 3087349"/>
              <a:gd name="csY6" fmla="*/ 3698850 h 4727561"/>
              <a:gd name="csX7" fmla="*/ 1181877 w 3087349"/>
              <a:gd name="csY7" fmla="*/ 3209442 h 4727561"/>
              <a:gd name="csX8" fmla="*/ 1858210 w 3087349"/>
              <a:gd name="csY8" fmla="*/ 209296 h 47275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87349" h="4727561">
                <a:moveTo>
                  <a:pt x="1858210" y="209296"/>
                </a:moveTo>
                <a:cubicBezTo>
                  <a:pt x="2261460" y="-223296"/>
                  <a:pt x="3005915" y="59303"/>
                  <a:pt x="3058522" y="649406"/>
                </a:cubicBezTo>
                <a:cubicBezTo>
                  <a:pt x="3090668" y="1009735"/>
                  <a:pt x="3108661" y="2194361"/>
                  <a:pt x="3042262" y="2515373"/>
                </a:cubicBezTo>
                <a:cubicBezTo>
                  <a:pt x="3025098" y="2598606"/>
                  <a:pt x="2940335" y="2763381"/>
                  <a:pt x="2883900" y="2827184"/>
                </a:cubicBezTo>
                <a:cubicBezTo>
                  <a:pt x="2564012" y="3188909"/>
                  <a:pt x="2041671" y="2940284"/>
                  <a:pt x="1643287" y="3367857"/>
                </a:cubicBezTo>
                <a:cubicBezTo>
                  <a:pt x="1295158" y="3741455"/>
                  <a:pt x="1485753" y="4243145"/>
                  <a:pt x="1190478" y="4526932"/>
                </a:cubicBezTo>
                <a:cubicBezTo>
                  <a:pt x="631999" y="5063745"/>
                  <a:pt x="-295022" y="4432938"/>
                  <a:pt x="91674" y="3698850"/>
                </a:cubicBezTo>
                <a:cubicBezTo>
                  <a:pt x="338829" y="3229575"/>
                  <a:pt x="786323" y="3419207"/>
                  <a:pt x="1181877" y="3209442"/>
                </a:cubicBezTo>
                <a:cubicBezTo>
                  <a:pt x="2170363" y="2685243"/>
                  <a:pt x="1312208" y="795036"/>
                  <a:pt x="1858210" y="209296"/>
                </a:cubicBezTo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nl-NL" sz="27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3F7A1A-EF07-45D0-7D31-488262245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8283" y="3360820"/>
            <a:ext cx="9396411" cy="243158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="1" i="0">
                <a:latin typeface="+mj-lt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40E52E9-D5F8-2625-9F55-B51AD02E4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8283" y="5961418"/>
            <a:ext cx="7424738" cy="14896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700" b="1" i="0">
                <a:solidFill>
                  <a:schemeClr val="accent1"/>
                </a:solidFill>
                <a:latin typeface="Nunito SemiBold" pitchFamily="2" charset="77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AC6C44-3822-FDCE-163B-25FF0DDC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VERTROUWELIJK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1E9E08-1009-C307-C344-E55EBDBE6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64D894-5049-8040-4F87-3B648474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D228-A24A-014A-99DD-66108907C965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29F259-77CB-637C-DC05-CDC72D428A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8719" y="697487"/>
            <a:ext cx="2380214" cy="834302"/>
          </a:xfrm>
          <a:prstGeom prst="rect">
            <a:avLst/>
          </a:prstGeom>
        </p:spPr>
      </p:pic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EA3B205-6D1C-D76F-8E7B-57481DB396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8279" y="7697937"/>
            <a:ext cx="5455446" cy="371640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2100" b="1">
                <a:solidFill>
                  <a:schemeClr val="tx2"/>
                </a:solidFill>
              </a:defRPr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50"/>
            </a:lvl4pPr>
            <a:lvl5pPr>
              <a:buNone/>
              <a:defRPr sz="1650"/>
            </a:lvl5pPr>
          </a:lstStyle>
          <a:p>
            <a:pPr lvl="0"/>
            <a:r>
              <a:rPr lang="nl-NL"/>
              <a:t>Vul naam spreker in (of verwijder)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26E4F785-23FB-1EB1-EA64-E330BA7619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88279" y="8094449"/>
            <a:ext cx="5455446" cy="371640"/>
          </a:xfrm>
        </p:spPr>
        <p:txBody>
          <a:bodyPr>
            <a:sp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50"/>
            </a:lvl4pPr>
            <a:lvl5pPr>
              <a:buNone/>
              <a:defRPr sz="1650"/>
            </a:lvl5pPr>
          </a:lstStyle>
          <a:p>
            <a:pPr lvl="0"/>
            <a:r>
              <a:rPr lang="nl-NL"/>
              <a:t>Vul functie spreker in (of verwijder)</a:t>
            </a:r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E0F79802-9B91-98FE-7A73-C483C514D5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44275" y="740570"/>
            <a:ext cx="6943725" cy="8682033"/>
          </a:xfrm>
          <a:custGeom>
            <a:avLst/>
            <a:gdLst>
              <a:gd name="csX0" fmla="*/ 284123 w 4629150"/>
              <a:gd name="csY0" fmla="*/ 0 h 5788022"/>
              <a:gd name="csX1" fmla="*/ 4629150 w 4629150"/>
              <a:gd name="csY1" fmla="*/ 0 h 5788022"/>
              <a:gd name="csX2" fmla="*/ 4629150 w 4629150"/>
              <a:gd name="csY2" fmla="*/ 5788022 h 5788022"/>
              <a:gd name="csX3" fmla="*/ 284133 w 4629150"/>
              <a:gd name="csY3" fmla="*/ 5788022 h 5788022"/>
              <a:gd name="csX4" fmla="*/ 5772 w 4629150"/>
              <a:gd name="csY4" fmla="*/ 5561151 h 5788022"/>
              <a:gd name="csX5" fmla="*/ 0 w 4629150"/>
              <a:gd name="csY5" fmla="*/ 5503898 h 5788022"/>
              <a:gd name="csX6" fmla="*/ 0 w 4629150"/>
              <a:gd name="csY6" fmla="*/ 284123 h 5788022"/>
              <a:gd name="csX7" fmla="*/ 5772 w 4629150"/>
              <a:gd name="csY7" fmla="*/ 226870 h 5788022"/>
              <a:gd name="csX8" fmla="*/ 226870 w 4629150"/>
              <a:gd name="csY8" fmla="*/ 5772 h 5788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629150" h="5788022">
                <a:moveTo>
                  <a:pt x="284123" y="0"/>
                </a:moveTo>
                <a:lnTo>
                  <a:pt x="4629150" y="0"/>
                </a:lnTo>
                <a:lnTo>
                  <a:pt x="4629150" y="5788022"/>
                </a:lnTo>
                <a:lnTo>
                  <a:pt x="284133" y="5788022"/>
                </a:lnTo>
                <a:cubicBezTo>
                  <a:pt x="146826" y="5788022"/>
                  <a:pt x="32266" y="5690626"/>
                  <a:pt x="5772" y="5561151"/>
                </a:cubicBezTo>
                <a:lnTo>
                  <a:pt x="0" y="5503898"/>
                </a:lnTo>
                <a:lnTo>
                  <a:pt x="0" y="284123"/>
                </a:lnTo>
                <a:lnTo>
                  <a:pt x="5772" y="226870"/>
                </a:lnTo>
                <a:cubicBezTo>
                  <a:pt x="28481" y="115891"/>
                  <a:pt x="115892" y="28481"/>
                  <a:pt x="226870" y="57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54FFA0F8-6D04-5248-2C66-DB86D5DEFA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88276" y="8712956"/>
            <a:ext cx="5455446" cy="318549"/>
          </a:xfrm>
        </p:spPr>
        <p:txBody>
          <a:bodyPr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50"/>
            </a:lvl4pPr>
            <a:lvl5pPr>
              <a:buNone/>
              <a:defRPr sz="1650"/>
            </a:lvl5pPr>
          </a:lstStyle>
          <a:p>
            <a:pPr lvl="0"/>
            <a:r>
              <a:rPr lang="nl-NL"/>
              <a:t>Vul datum in (of verwijder)</a:t>
            </a: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35E41F9F-BA48-5D45-2FF1-F43AE4936C56}"/>
              </a:ext>
            </a:extLst>
          </p:cNvPr>
          <p:cNvGrpSpPr/>
          <p:nvPr userDrawn="1"/>
        </p:nvGrpSpPr>
        <p:grpSpPr>
          <a:xfrm>
            <a:off x="18288000" y="445294"/>
            <a:ext cx="2376000" cy="2676992"/>
            <a:chOff x="12192000" y="296863"/>
            <a:chExt cx="1584000" cy="1784661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DD55CAB2-7D9D-F651-BAC0-3873277B8593}"/>
                </a:ext>
              </a:extLst>
            </p:cNvPr>
            <p:cNvSpPr>
              <a:spLocks/>
            </p:cNvSpPr>
            <p:nvPr userDrawn="1"/>
          </p:nvSpPr>
          <p:spPr>
            <a:xfrm>
              <a:off x="12192000" y="296863"/>
              <a:ext cx="1584000" cy="1784661"/>
            </a:xfrm>
            <a:prstGeom prst="rect">
              <a:avLst/>
            </a:prstGeom>
            <a:gradFill>
              <a:gsLst>
                <a:gs pos="0">
                  <a:schemeClr val="accent3">
                    <a:lumMod val="60469"/>
                  </a:schemeClr>
                </a:gs>
                <a:gs pos="5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503999" rIns="144000" bIns="180000" rtlCol="0" anchor="t" anchorCtr="0">
              <a:spAutoFit/>
            </a:bodyPr>
            <a:lstStyle/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r>
                <a:rPr lang="nl-NL" sz="1200" b="0" i="0">
                  <a:solidFill>
                    <a:srgbClr val="12346B"/>
                  </a:solidFill>
                </a:rPr>
                <a:t>Pas de uitsnede van een afbeelding in een vorm aan:</a:t>
              </a:r>
            </a:p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Rechtermuisknop op afbeelding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Kies ‘Bijsnijden’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Verplaats dan de (donkere) afbeelding in de achtergrond ten opzichte van de uitsnede. 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DBEE519-B64E-3877-CE15-C219DB3EE3B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2323980" y="483659"/>
              <a:ext cx="220134" cy="220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6408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64B33B0-C09C-B961-0E26-319BDEF6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59A4FD-D4F3-7B1A-1CFA-2650DA4E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9" name="Tijdelijke aanduiding voor datum 8">
            <a:extLst>
              <a:ext uri="{FF2B5EF4-FFF2-40B4-BE49-F238E27FC236}">
                <a16:creationId xmlns:a16="http://schemas.microsoft.com/office/drawing/2014/main" id="{F65F7D9D-61E1-C7F2-74FD-45BEB73CF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VERTROUWELIJK</a:t>
            </a:r>
            <a:endParaRPr lang="nl-NL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422BABB-F070-117D-D762-DEF1AAB6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nl-NL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D93F4B1-7E2F-8FE0-068B-6AF72EDE8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BD9D228-A24A-014A-99DD-66108907C965}" type="slidenum">
              <a:rPr lang="nl-NL" smtClean="0"/>
              <a:pPr>
                <a:lnSpc>
                  <a:spcPct val="100000"/>
                </a:lnSpc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47230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b-foto met titel en acc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>
            <a:extLst>
              <a:ext uri="{FF2B5EF4-FFF2-40B4-BE49-F238E27FC236}">
                <a16:creationId xmlns:a16="http://schemas.microsoft.com/office/drawing/2014/main" id="{3E91CFB8-9545-238F-B748-FEBD19693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2944016 w 12192000"/>
              <a:gd name="csY3" fmla="*/ 6858000 h 6858000"/>
              <a:gd name="csX4" fmla="*/ 2916234 w 12192000"/>
              <a:gd name="csY4" fmla="*/ 6783975 h 6858000"/>
              <a:gd name="csX5" fmla="*/ 2064507 w 12192000"/>
              <a:gd name="csY5" fmla="*/ 6373992 h 6858000"/>
              <a:gd name="csX6" fmla="*/ 2411085 w 12192000"/>
              <a:gd name="csY6" fmla="*/ 5190984 h 6858000"/>
              <a:gd name="csX7" fmla="*/ 3899146 w 12192000"/>
              <a:gd name="csY7" fmla="*/ 5103890 h 6858000"/>
              <a:gd name="csX8" fmla="*/ 3706996 w 12192000"/>
              <a:gd name="csY8" fmla="*/ 4220100 h 6858000"/>
              <a:gd name="csX9" fmla="*/ 2457299 w 12192000"/>
              <a:gd name="csY9" fmla="*/ 4217125 h 6858000"/>
              <a:gd name="csX10" fmla="*/ 2179698 w 12192000"/>
              <a:gd name="csY10" fmla="*/ 4333468 h 6858000"/>
              <a:gd name="csX11" fmla="*/ 1877705 w 12192000"/>
              <a:gd name="csY11" fmla="*/ 5097597 h 6858000"/>
              <a:gd name="csX12" fmla="*/ 1045893 w 12192000"/>
              <a:gd name="csY12" fmla="*/ 5470632 h 6858000"/>
              <a:gd name="csX13" fmla="*/ 975692 w 12192000"/>
              <a:gd name="csY13" fmla="*/ 6165606 h 6858000"/>
              <a:gd name="csX14" fmla="*/ 1727116 w 12192000"/>
              <a:gd name="csY14" fmla="*/ 6456728 h 6858000"/>
              <a:gd name="csX15" fmla="*/ 1966449 w 12192000"/>
              <a:gd name="csY15" fmla="*/ 6804502 h 6858000"/>
              <a:gd name="csX16" fmla="*/ 1978012 w 12192000"/>
              <a:gd name="csY16" fmla="*/ 6858000 h 6858000"/>
              <a:gd name="csX17" fmla="*/ 0 w 12192000"/>
              <a:gd name="csY1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2944016" y="6858000"/>
                </a:lnTo>
                <a:lnTo>
                  <a:pt x="2916234" y="6783975"/>
                </a:lnTo>
                <a:cubicBezTo>
                  <a:pt x="2754710" y="6435829"/>
                  <a:pt x="2335401" y="6590935"/>
                  <a:pt x="2064507" y="6373992"/>
                </a:cubicBezTo>
                <a:cubicBezTo>
                  <a:pt x="1612567" y="6012145"/>
                  <a:pt x="1822761" y="5241550"/>
                  <a:pt x="2411085" y="5190984"/>
                </a:cubicBezTo>
                <a:cubicBezTo>
                  <a:pt x="2790725" y="5158245"/>
                  <a:pt x="3600999" y="5278954"/>
                  <a:pt x="3899146" y="5103890"/>
                </a:cubicBezTo>
                <a:cubicBezTo>
                  <a:pt x="4274014" y="4883726"/>
                  <a:pt x="4137166" y="4278649"/>
                  <a:pt x="3706996" y="4220100"/>
                </a:cubicBezTo>
                <a:cubicBezTo>
                  <a:pt x="3437662" y="4183452"/>
                  <a:pt x="2737813" y="4192077"/>
                  <a:pt x="2457299" y="4217125"/>
                </a:cubicBezTo>
                <a:cubicBezTo>
                  <a:pt x="2343730" y="4227321"/>
                  <a:pt x="2265500" y="4261749"/>
                  <a:pt x="2179698" y="4333468"/>
                </a:cubicBezTo>
                <a:cubicBezTo>
                  <a:pt x="1934926" y="4538130"/>
                  <a:pt x="2060370" y="4836591"/>
                  <a:pt x="1877705" y="5097597"/>
                </a:cubicBezTo>
                <a:cubicBezTo>
                  <a:pt x="1627459" y="5455017"/>
                  <a:pt x="1286415" y="5278430"/>
                  <a:pt x="1045893" y="5470632"/>
                </a:cubicBezTo>
                <a:cubicBezTo>
                  <a:pt x="824117" y="5647855"/>
                  <a:pt x="788956" y="5947655"/>
                  <a:pt x="975692" y="6165606"/>
                </a:cubicBezTo>
                <a:cubicBezTo>
                  <a:pt x="1178200" y="6402199"/>
                  <a:pt x="1476586" y="6280431"/>
                  <a:pt x="1727116" y="6456728"/>
                </a:cubicBezTo>
                <a:cubicBezTo>
                  <a:pt x="1872407" y="6558949"/>
                  <a:pt x="1932804" y="6680400"/>
                  <a:pt x="1966449" y="6804502"/>
                </a:cubicBezTo>
                <a:lnTo>
                  <a:pt x="1978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700"/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03EF0E49-85AE-7E04-F71E-5D2E7A42D7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743054"/>
            <a:ext cx="16216916" cy="9543947"/>
          </a:xfrm>
          <a:custGeom>
            <a:avLst/>
            <a:gdLst>
              <a:gd name="csX0" fmla="*/ 5746072 w 10811277"/>
              <a:gd name="csY0" fmla="*/ 10 h 6362631"/>
              <a:gd name="csX1" fmla="*/ 8751728 w 10811277"/>
              <a:gd name="csY1" fmla="*/ 91425 h 6362631"/>
              <a:gd name="csX2" fmla="*/ 10147508 w 10811277"/>
              <a:gd name="csY2" fmla="*/ 3898137 h 6362631"/>
              <a:gd name="csX3" fmla="*/ 4235978 w 10811277"/>
              <a:gd name="csY3" fmla="*/ 4430820 h 6362631"/>
              <a:gd name="csX4" fmla="*/ 4063718 w 10811277"/>
              <a:gd name="csY4" fmla="*/ 4436946 h 6362631"/>
              <a:gd name="csX5" fmla="*/ 4087763 w 10811277"/>
              <a:gd name="csY5" fmla="*/ 4385781 h 6362631"/>
              <a:gd name="csX6" fmla="*/ 3706996 w 10811277"/>
              <a:gd name="csY6" fmla="*/ 3724731 h 6362631"/>
              <a:gd name="csX7" fmla="*/ 2457299 w 10811277"/>
              <a:gd name="csY7" fmla="*/ 3721756 h 6362631"/>
              <a:gd name="csX8" fmla="*/ 2179698 w 10811277"/>
              <a:gd name="csY8" fmla="*/ 3838099 h 6362631"/>
              <a:gd name="csX9" fmla="*/ 1877705 w 10811277"/>
              <a:gd name="csY9" fmla="*/ 4602228 h 6362631"/>
              <a:gd name="csX10" fmla="*/ 1045893 w 10811277"/>
              <a:gd name="csY10" fmla="*/ 4975263 h 6362631"/>
              <a:gd name="csX11" fmla="*/ 915998 w 10811277"/>
              <a:gd name="csY11" fmla="*/ 5585068 h 6362631"/>
              <a:gd name="csX12" fmla="*/ 926916 w 10811277"/>
              <a:gd name="csY12" fmla="*/ 5600646 h 6362631"/>
              <a:gd name="csX13" fmla="*/ 894208 w 10811277"/>
              <a:gd name="csY13" fmla="*/ 5639779 h 6362631"/>
              <a:gd name="csX14" fmla="*/ 632739 w 10811277"/>
              <a:gd name="csY14" fmla="*/ 6043084 h 6362631"/>
              <a:gd name="csX15" fmla="*/ 522028 w 10811277"/>
              <a:gd name="csY15" fmla="*/ 6280033 h 6362631"/>
              <a:gd name="csX16" fmla="*/ 492406 w 10811277"/>
              <a:gd name="csY16" fmla="*/ 6362631 h 6362631"/>
              <a:gd name="csX17" fmla="*/ 0 w 10811277"/>
              <a:gd name="csY17" fmla="*/ 6362631 h 6362631"/>
              <a:gd name="csX18" fmla="*/ 0 w 10811277"/>
              <a:gd name="csY18" fmla="*/ 4692461 h 6362631"/>
              <a:gd name="csX19" fmla="*/ 18101 w 10811277"/>
              <a:gd name="csY19" fmla="*/ 4678352 h 6362631"/>
              <a:gd name="csX20" fmla="*/ 130336 w 10811277"/>
              <a:gd name="csY20" fmla="*/ 4579752 h 6362631"/>
              <a:gd name="csX21" fmla="*/ 1845046 w 10811277"/>
              <a:gd name="csY21" fmla="*/ 645227 h 6362631"/>
              <a:gd name="csX22" fmla="*/ 2833934 w 10811277"/>
              <a:gd name="csY22" fmla="*/ 142993 h 6362631"/>
              <a:gd name="csX23" fmla="*/ 5746072 w 10811277"/>
              <a:gd name="csY23" fmla="*/ 10 h 63626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0811277" h="6362631">
                <a:moveTo>
                  <a:pt x="5746072" y="10"/>
                </a:moveTo>
                <a:cubicBezTo>
                  <a:pt x="6955417" y="697"/>
                  <a:pt x="8180348" y="40451"/>
                  <a:pt x="8751728" y="91425"/>
                </a:cubicBezTo>
                <a:cubicBezTo>
                  <a:pt x="10623201" y="258265"/>
                  <a:pt x="11519446" y="2619256"/>
                  <a:pt x="10147508" y="3898137"/>
                </a:cubicBezTo>
                <a:cubicBezTo>
                  <a:pt x="9044537" y="4926281"/>
                  <a:pt x="6483099" y="4384500"/>
                  <a:pt x="4235978" y="4430820"/>
                </a:cubicBezTo>
                <a:lnTo>
                  <a:pt x="4063718" y="4436946"/>
                </a:lnTo>
                <a:lnTo>
                  <a:pt x="4087763" y="4385781"/>
                </a:lnTo>
                <a:cubicBezTo>
                  <a:pt x="4187257" y="4119977"/>
                  <a:pt x="4029623" y="3768643"/>
                  <a:pt x="3706996" y="3724731"/>
                </a:cubicBezTo>
                <a:cubicBezTo>
                  <a:pt x="3437662" y="3688083"/>
                  <a:pt x="2737813" y="3696708"/>
                  <a:pt x="2457299" y="3721756"/>
                </a:cubicBezTo>
                <a:cubicBezTo>
                  <a:pt x="2343730" y="3731952"/>
                  <a:pt x="2265500" y="3766380"/>
                  <a:pt x="2179698" y="3838099"/>
                </a:cubicBezTo>
                <a:cubicBezTo>
                  <a:pt x="1934926" y="4042761"/>
                  <a:pt x="2060370" y="4341222"/>
                  <a:pt x="1877705" y="4602228"/>
                </a:cubicBezTo>
                <a:cubicBezTo>
                  <a:pt x="1627459" y="4959648"/>
                  <a:pt x="1286415" y="4783061"/>
                  <a:pt x="1045893" y="4975263"/>
                </a:cubicBezTo>
                <a:cubicBezTo>
                  <a:pt x="851839" y="5130333"/>
                  <a:pt x="800662" y="5379251"/>
                  <a:pt x="915998" y="5585068"/>
                </a:cubicBezTo>
                <a:lnTo>
                  <a:pt x="926916" y="5600646"/>
                </a:lnTo>
                <a:lnTo>
                  <a:pt x="894208" y="5639779"/>
                </a:lnTo>
                <a:cubicBezTo>
                  <a:pt x="798114" y="5762054"/>
                  <a:pt x="710667" y="5896135"/>
                  <a:pt x="632739" y="6043084"/>
                </a:cubicBezTo>
                <a:cubicBezTo>
                  <a:pt x="591161" y="6121488"/>
                  <a:pt x="554530" y="6200536"/>
                  <a:pt x="522028" y="6280033"/>
                </a:cubicBezTo>
                <a:lnTo>
                  <a:pt x="492406" y="6362631"/>
                </a:lnTo>
                <a:lnTo>
                  <a:pt x="0" y="6362631"/>
                </a:lnTo>
                <a:lnTo>
                  <a:pt x="0" y="4692461"/>
                </a:lnTo>
                <a:lnTo>
                  <a:pt x="18101" y="4678352"/>
                </a:lnTo>
                <a:cubicBezTo>
                  <a:pt x="55887" y="4647088"/>
                  <a:pt x="93310" y="4614254"/>
                  <a:pt x="130336" y="4579752"/>
                </a:cubicBezTo>
                <a:cubicBezTo>
                  <a:pt x="1486356" y="3316303"/>
                  <a:pt x="697858" y="1659732"/>
                  <a:pt x="1845046" y="645227"/>
                </a:cubicBezTo>
                <a:cubicBezTo>
                  <a:pt x="2047393" y="466247"/>
                  <a:pt x="2569966" y="197427"/>
                  <a:pt x="2833934" y="142993"/>
                </a:cubicBezTo>
                <a:cubicBezTo>
                  <a:pt x="3342969" y="37703"/>
                  <a:pt x="4536727" y="-677"/>
                  <a:pt x="5746072" y="1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9A89BA-AFD2-7AC0-251C-74C9B2B35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958" y="8104999"/>
            <a:ext cx="13337381" cy="1311057"/>
          </a:xfr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7514932-B282-5A66-6362-8B74ACFDF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/>
              <a:t>VERTROUWELIJK</a:t>
            </a: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90C5970-A9CA-75C9-4D6F-202E0FF0D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BD9D228-A24A-014A-99DD-66108907C965}" type="slidenum">
              <a:rPr lang="nl-NL" smtClean="0"/>
              <a:pPr>
                <a:lnSpc>
                  <a:spcPct val="100000"/>
                </a:lnSpc>
              </a:pPr>
              <a:t>‹#›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B6C156-A6D4-0F5E-ED97-813C5344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31633" y="9625338"/>
            <a:ext cx="5453063" cy="230832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nl-NL"/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893409AA-31C9-1DC7-6D33-B3BF1A565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816047" y="742346"/>
            <a:ext cx="750045" cy="750633"/>
            <a:chOff x="11209326" y="503999"/>
            <a:chExt cx="500030" cy="500422"/>
          </a:xfrm>
        </p:grpSpPr>
        <p:sp>
          <p:nvSpPr>
            <p:cNvPr id="9" name="Vrije vorm 8">
              <a:extLst>
                <a:ext uri="{FF2B5EF4-FFF2-40B4-BE49-F238E27FC236}">
                  <a16:creationId xmlns:a16="http://schemas.microsoft.com/office/drawing/2014/main" id="{701E42CB-48BC-6BDD-2DB8-E4D027279649}"/>
                </a:ext>
              </a:extLst>
            </p:cNvPr>
            <p:cNvSpPr/>
            <p:nvPr/>
          </p:nvSpPr>
          <p:spPr>
            <a:xfrm>
              <a:off x="11209326" y="504502"/>
              <a:ext cx="500030" cy="368251"/>
            </a:xfrm>
            <a:custGeom>
              <a:avLst/>
              <a:gdLst>
                <a:gd name="csX0" fmla="*/ 92142 w 500030"/>
                <a:gd name="csY0" fmla="*/ 15096 h 368251"/>
                <a:gd name="csX1" fmla="*/ 117758 w 500030"/>
                <a:gd name="csY1" fmla="*/ 89927 h 368251"/>
                <a:gd name="csX2" fmla="*/ 200087 w 500030"/>
                <a:gd name="csY2" fmla="*/ 132843 h 368251"/>
                <a:gd name="csX3" fmla="*/ 254846 w 500030"/>
                <a:gd name="csY3" fmla="*/ 232018 h 368251"/>
                <a:gd name="csX4" fmla="*/ 387990 w 500030"/>
                <a:gd name="csY4" fmla="*/ 192983 h 368251"/>
                <a:gd name="csX5" fmla="*/ 397793 w 500030"/>
                <a:gd name="csY5" fmla="*/ 25365 h 368251"/>
                <a:gd name="csX6" fmla="*/ 497258 w 500030"/>
                <a:gd name="csY6" fmla="*/ 47012 h 368251"/>
                <a:gd name="csX7" fmla="*/ 497585 w 500030"/>
                <a:gd name="csY7" fmla="*/ 187779 h 368251"/>
                <a:gd name="csX8" fmla="*/ 484494 w 500030"/>
                <a:gd name="csY8" fmla="*/ 219040 h 368251"/>
                <a:gd name="csX9" fmla="*/ 398499 w 500030"/>
                <a:gd name="csY9" fmla="*/ 253060 h 368251"/>
                <a:gd name="csX10" fmla="*/ 356516 w 500030"/>
                <a:gd name="csY10" fmla="*/ 346753 h 368251"/>
                <a:gd name="csX11" fmla="*/ 278295 w 500030"/>
                <a:gd name="csY11" fmla="*/ 354666 h 368251"/>
                <a:gd name="csX12" fmla="*/ 245522 w 500030"/>
                <a:gd name="csY12" fmla="*/ 270019 h 368251"/>
                <a:gd name="csX13" fmla="*/ 142694 w 500030"/>
                <a:gd name="csY13" fmla="*/ 218901 h 368251"/>
                <a:gd name="csX14" fmla="*/ 100937 w 500030"/>
                <a:gd name="csY14" fmla="*/ 124981 h 368251"/>
                <a:gd name="csX15" fmla="*/ 10003 w 500030"/>
                <a:gd name="csY15" fmla="*/ 85467 h 368251"/>
                <a:gd name="csX16" fmla="*/ 92142 w 500030"/>
                <a:gd name="csY16" fmla="*/ 15096 h 368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500030" h="368251">
                  <a:moveTo>
                    <a:pt x="92142" y="15096"/>
                  </a:moveTo>
                  <a:cubicBezTo>
                    <a:pt x="114432" y="37171"/>
                    <a:pt x="103949" y="63530"/>
                    <a:pt x="117758" y="89927"/>
                  </a:cubicBezTo>
                  <a:cubicBezTo>
                    <a:pt x="139380" y="131369"/>
                    <a:pt x="164454" y="122171"/>
                    <a:pt x="200087" y="132843"/>
                  </a:cubicBezTo>
                  <a:cubicBezTo>
                    <a:pt x="250411" y="147913"/>
                    <a:pt x="228802" y="199472"/>
                    <a:pt x="254846" y="232018"/>
                  </a:cubicBezTo>
                  <a:cubicBezTo>
                    <a:pt x="295569" y="282922"/>
                    <a:pt x="382295" y="259259"/>
                    <a:pt x="387990" y="192983"/>
                  </a:cubicBezTo>
                  <a:cubicBezTo>
                    <a:pt x="391670" y="150219"/>
                    <a:pt x="378087" y="58944"/>
                    <a:pt x="397793" y="25365"/>
                  </a:cubicBezTo>
                  <a:cubicBezTo>
                    <a:pt x="422565" y="-16870"/>
                    <a:pt x="490668" y="-1448"/>
                    <a:pt x="497258" y="47012"/>
                  </a:cubicBezTo>
                  <a:cubicBezTo>
                    <a:pt x="501378" y="77340"/>
                    <a:pt x="500408" y="156178"/>
                    <a:pt x="497585" y="187779"/>
                  </a:cubicBezTo>
                  <a:cubicBezTo>
                    <a:pt x="496439" y="200568"/>
                    <a:pt x="492558" y="209375"/>
                    <a:pt x="484494" y="219040"/>
                  </a:cubicBezTo>
                  <a:cubicBezTo>
                    <a:pt x="461461" y="246621"/>
                    <a:pt x="427869" y="232484"/>
                    <a:pt x="398499" y="253060"/>
                  </a:cubicBezTo>
                  <a:cubicBezTo>
                    <a:pt x="358267" y="281233"/>
                    <a:pt x="378150" y="319663"/>
                    <a:pt x="356516" y="346753"/>
                  </a:cubicBezTo>
                  <a:cubicBezTo>
                    <a:pt x="336570" y="371739"/>
                    <a:pt x="302827" y="375696"/>
                    <a:pt x="278295" y="354666"/>
                  </a:cubicBezTo>
                  <a:cubicBezTo>
                    <a:pt x="251671" y="331848"/>
                    <a:pt x="265367" y="298243"/>
                    <a:pt x="245522" y="270019"/>
                  </a:cubicBezTo>
                  <a:cubicBezTo>
                    <a:pt x="214841" y="226373"/>
                    <a:pt x="168776" y="250729"/>
                    <a:pt x="142694" y="218901"/>
                  </a:cubicBezTo>
                  <a:cubicBezTo>
                    <a:pt x="118930" y="189896"/>
                    <a:pt x="140501" y="155888"/>
                    <a:pt x="100937" y="124981"/>
                  </a:cubicBezTo>
                  <a:cubicBezTo>
                    <a:pt x="69903" y="100726"/>
                    <a:pt x="31347" y="117799"/>
                    <a:pt x="10003" y="85467"/>
                  </a:cubicBezTo>
                  <a:cubicBezTo>
                    <a:pt x="-27331" y="28893"/>
                    <a:pt x="48735" y="-27883"/>
                    <a:pt x="92142" y="15096"/>
                  </a:cubicBezTo>
                </a:path>
              </a:pathLst>
            </a:custGeom>
            <a:solidFill>
              <a:srgbClr val="B11F24"/>
            </a:solidFill>
            <a:ln w="12383" cap="flat">
              <a:noFill/>
              <a:prstDash val="solid"/>
              <a:miter/>
            </a:ln>
          </p:spPr>
          <p:txBody>
            <a:bodyPr/>
            <a:lstStyle/>
            <a:p>
              <a:endParaRPr lang="nl-NL" sz="2700"/>
            </a:p>
          </p:txBody>
        </p:sp>
        <p:sp>
          <p:nvSpPr>
            <p:cNvPr id="10" name="Vrije vorm 9">
              <a:extLst>
                <a:ext uri="{FF2B5EF4-FFF2-40B4-BE49-F238E27FC236}">
                  <a16:creationId xmlns:a16="http://schemas.microsoft.com/office/drawing/2014/main" id="{29F55C73-B8EE-F92F-68B8-1053E2084B27}"/>
                </a:ext>
              </a:extLst>
            </p:cNvPr>
            <p:cNvSpPr/>
            <p:nvPr/>
          </p:nvSpPr>
          <p:spPr>
            <a:xfrm>
              <a:off x="11469517" y="764938"/>
              <a:ext cx="237692" cy="237610"/>
            </a:xfrm>
            <a:custGeom>
              <a:avLst/>
              <a:gdLst>
                <a:gd name="csX0" fmla="*/ 182887 w 237692"/>
                <a:gd name="csY0" fmla="*/ 7 h 237610"/>
                <a:gd name="csX1" fmla="*/ 229242 w 237692"/>
                <a:gd name="csY1" fmla="*/ 82298 h 237610"/>
                <a:gd name="csX2" fmla="*/ 122633 w 237692"/>
                <a:gd name="csY2" fmla="*/ 137448 h 237610"/>
                <a:gd name="csX3" fmla="*/ 81343 w 237692"/>
                <a:gd name="csY3" fmla="*/ 229226 h 237610"/>
                <a:gd name="csX4" fmla="*/ 13089 w 237692"/>
                <a:gd name="csY4" fmla="*/ 147919 h 237610"/>
                <a:gd name="csX5" fmla="*/ 108206 w 237692"/>
                <a:gd name="csY5" fmla="*/ 107359 h 237610"/>
                <a:gd name="csX6" fmla="*/ 143486 w 237692"/>
                <a:gd name="csY6" fmla="*/ 17408 h 237610"/>
                <a:gd name="csX7" fmla="*/ 182899 w 237692"/>
                <a:gd name="csY7" fmla="*/ 7 h 237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37692" h="237610">
                  <a:moveTo>
                    <a:pt x="182887" y="7"/>
                  </a:moveTo>
                  <a:cubicBezTo>
                    <a:pt x="225046" y="-673"/>
                    <a:pt x="252388" y="47471"/>
                    <a:pt x="229242" y="82298"/>
                  </a:cubicBezTo>
                  <a:cubicBezTo>
                    <a:pt x="203236" y="121421"/>
                    <a:pt x="154738" y="93915"/>
                    <a:pt x="122633" y="137448"/>
                  </a:cubicBezTo>
                  <a:cubicBezTo>
                    <a:pt x="98958" y="169553"/>
                    <a:pt x="119975" y="204606"/>
                    <a:pt x="81343" y="229226"/>
                  </a:cubicBezTo>
                  <a:cubicBezTo>
                    <a:pt x="30931" y="261344"/>
                    <a:pt x="-26261" y="194047"/>
                    <a:pt x="13089" y="147919"/>
                  </a:cubicBezTo>
                  <a:cubicBezTo>
                    <a:pt x="37520" y="119279"/>
                    <a:pt x="77021" y="138922"/>
                    <a:pt x="108206" y="107359"/>
                  </a:cubicBezTo>
                  <a:cubicBezTo>
                    <a:pt x="137161" y="78039"/>
                    <a:pt x="120983" y="42507"/>
                    <a:pt x="143486" y="17408"/>
                  </a:cubicBezTo>
                  <a:cubicBezTo>
                    <a:pt x="152886" y="6912"/>
                    <a:pt x="168989" y="221"/>
                    <a:pt x="182899" y="7"/>
                  </a:cubicBezTo>
                </a:path>
              </a:pathLst>
            </a:custGeom>
            <a:solidFill>
              <a:srgbClr val="00AEEF"/>
            </a:solidFill>
            <a:ln w="12383" cap="flat">
              <a:noFill/>
              <a:prstDash val="solid"/>
              <a:miter/>
            </a:ln>
          </p:spPr>
          <p:txBody>
            <a:bodyPr/>
            <a:lstStyle/>
            <a:p>
              <a:endParaRPr lang="nl-NL" sz="2700"/>
            </a:p>
          </p:txBody>
        </p:sp>
        <p:sp>
          <p:nvSpPr>
            <p:cNvPr id="13" name="Vrije vorm 12">
              <a:extLst>
                <a:ext uri="{FF2B5EF4-FFF2-40B4-BE49-F238E27FC236}">
                  <a16:creationId xmlns:a16="http://schemas.microsoft.com/office/drawing/2014/main" id="{94E69272-D333-2F7D-B570-40B697D16B61}"/>
                </a:ext>
              </a:extLst>
            </p:cNvPr>
            <p:cNvSpPr/>
            <p:nvPr/>
          </p:nvSpPr>
          <p:spPr>
            <a:xfrm>
              <a:off x="11599270" y="896590"/>
              <a:ext cx="107830" cy="107830"/>
            </a:xfrm>
            <a:custGeom>
              <a:avLst/>
              <a:gdLst>
                <a:gd name="csX0" fmla="*/ 107831 w 107830"/>
                <a:gd name="csY0" fmla="*/ 53915 h 107830"/>
                <a:gd name="csX1" fmla="*/ 53915 w 107830"/>
                <a:gd name="csY1" fmla="*/ 107831 h 107830"/>
                <a:gd name="csX2" fmla="*/ 0 w 107830"/>
                <a:gd name="csY2" fmla="*/ 53915 h 107830"/>
                <a:gd name="csX3" fmla="*/ 53915 w 107830"/>
                <a:gd name="csY3" fmla="*/ 0 h 107830"/>
                <a:gd name="csX4" fmla="*/ 107831 w 107830"/>
                <a:gd name="csY4" fmla="*/ 53915 h 107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830" h="107830">
                  <a:moveTo>
                    <a:pt x="107831" y="53915"/>
                  </a:moveTo>
                  <a:cubicBezTo>
                    <a:pt x="107831" y="83689"/>
                    <a:pt x="83702" y="107831"/>
                    <a:pt x="53915" y="107831"/>
                  </a:cubicBezTo>
                  <a:cubicBezTo>
                    <a:pt x="24129" y="107831"/>
                    <a:pt x="0" y="83689"/>
                    <a:pt x="0" y="53915"/>
                  </a:cubicBezTo>
                  <a:cubicBezTo>
                    <a:pt x="0" y="24142"/>
                    <a:pt x="24142" y="0"/>
                    <a:pt x="53915" y="0"/>
                  </a:cubicBezTo>
                  <a:cubicBezTo>
                    <a:pt x="83689" y="0"/>
                    <a:pt x="107831" y="24142"/>
                    <a:pt x="107831" y="53915"/>
                  </a:cubicBezTo>
                </a:path>
              </a:pathLst>
            </a:custGeom>
            <a:solidFill>
              <a:srgbClr val="EC008C"/>
            </a:solidFill>
            <a:ln w="12383" cap="flat">
              <a:noFill/>
              <a:prstDash val="solid"/>
              <a:miter/>
            </a:ln>
          </p:spPr>
          <p:txBody>
            <a:bodyPr/>
            <a:lstStyle/>
            <a:p>
              <a:endParaRPr lang="nl-NL" sz="2700"/>
            </a:p>
          </p:txBody>
        </p:sp>
        <p:sp>
          <p:nvSpPr>
            <p:cNvPr id="14" name="Vrije vorm 13">
              <a:extLst>
                <a:ext uri="{FF2B5EF4-FFF2-40B4-BE49-F238E27FC236}">
                  <a16:creationId xmlns:a16="http://schemas.microsoft.com/office/drawing/2014/main" id="{00F645C9-06E6-007B-2B0D-912442BC2C08}"/>
                </a:ext>
              </a:extLst>
            </p:cNvPr>
            <p:cNvSpPr/>
            <p:nvPr/>
          </p:nvSpPr>
          <p:spPr>
            <a:xfrm>
              <a:off x="11469326" y="505285"/>
              <a:ext cx="107553" cy="107553"/>
            </a:xfrm>
            <a:custGeom>
              <a:avLst/>
              <a:gdLst>
                <a:gd name="csX0" fmla="*/ 107554 w 107553"/>
                <a:gd name="csY0" fmla="*/ 53777 h 107553"/>
                <a:gd name="csX1" fmla="*/ 53777 w 107553"/>
                <a:gd name="csY1" fmla="*/ 107554 h 107553"/>
                <a:gd name="csX2" fmla="*/ 0 w 107553"/>
                <a:gd name="csY2" fmla="*/ 53777 h 107553"/>
                <a:gd name="csX3" fmla="*/ 53764 w 107553"/>
                <a:gd name="csY3" fmla="*/ 0 h 107553"/>
                <a:gd name="csX4" fmla="*/ 107541 w 107553"/>
                <a:gd name="csY4" fmla="*/ 53777 h 1075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553" h="107553">
                  <a:moveTo>
                    <a:pt x="107554" y="53777"/>
                  </a:moveTo>
                  <a:cubicBezTo>
                    <a:pt x="107554" y="83475"/>
                    <a:pt x="83475" y="107554"/>
                    <a:pt x="53777" y="107554"/>
                  </a:cubicBezTo>
                  <a:cubicBezTo>
                    <a:pt x="24079" y="107554"/>
                    <a:pt x="0" y="83475"/>
                    <a:pt x="0" y="53777"/>
                  </a:cubicBezTo>
                  <a:cubicBezTo>
                    <a:pt x="0" y="24079"/>
                    <a:pt x="24079" y="0"/>
                    <a:pt x="53764" y="0"/>
                  </a:cubicBezTo>
                  <a:cubicBezTo>
                    <a:pt x="83450" y="0"/>
                    <a:pt x="107541" y="24079"/>
                    <a:pt x="107541" y="53777"/>
                  </a:cubicBezTo>
                </a:path>
              </a:pathLst>
            </a:custGeom>
            <a:solidFill>
              <a:srgbClr val="EF4136"/>
            </a:solidFill>
            <a:ln w="12383" cap="flat">
              <a:noFill/>
              <a:prstDash val="solid"/>
              <a:miter/>
            </a:ln>
          </p:spPr>
          <p:txBody>
            <a:bodyPr/>
            <a:lstStyle/>
            <a:p>
              <a:endParaRPr lang="nl-NL" sz="2700"/>
            </a:p>
          </p:txBody>
        </p:sp>
        <p:sp>
          <p:nvSpPr>
            <p:cNvPr id="15" name="Vrije vorm 14">
              <a:extLst>
                <a:ext uri="{FF2B5EF4-FFF2-40B4-BE49-F238E27FC236}">
                  <a16:creationId xmlns:a16="http://schemas.microsoft.com/office/drawing/2014/main" id="{8D06CC7A-3C5B-0E3D-8EBE-99E36A07A539}"/>
                </a:ext>
              </a:extLst>
            </p:cNvPr>
            <p:cNvSpPr/>
            <p:nvPr/>
          </p:nvSpPr>
          <p:spPr>
            <a:xfrm>
              <a:off x="11338725" y="503999"/>
              <a:ext cx="238404" cy="238405"/>
            </a:xfrm>
            <a:custGeom>
              <a:avLst/>
              <a:gdLst>
                <a:gd name="csX0" fmla="*/ 129996 w 238404"/>
                <a:gd name="csY0" fmla="*/ 107844 h 238405"/>
                <a:gd name="csX1" fmla="*/ 226739 w 238404"/>
                <a:gd name="csY1" fmla="*/ 150696 h 238405"/>
                <a:gd name="csX2" fmla="*/ 155826 w 238404"/>
                <a:gd name="csY2" fmla="*/ 229421 h 238405"/>
                <a:gd name="csX3" fmla="*/ 118681 w 238404"/>
                <a:gd name="csY3" fmla="*/ 143930 h 238405"/>
                <a:gd name="csX4" fmla="*/ 14215 w 238404"/>
                <a:gd name="csY4" fmla="*/ 91124 h 238405"/>
                <a:gd name="csX5" fmla="*/ 88618 w 238404"/>
                <a:gd name="csY5" fmla="*/ 12235 h 238405"/>
                <a:gd name="csX6" fmla="*/ 129983 w 238404"/>
                <a:gd name="csY6" fmla="*/ 107844 h 238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8404" h="238405">
                  <a:moveTo>
                    <a:pt x="129996" y="107844"/>
                  </a:moveTo>
                  <a:cubicBezTo>
                    <a:pt x="159984" y="138638"/>
                    <a:pt x="204676" y="120696"/>
                    <a:pt x="226739" y="150696"/>
                  </a:cubicBezTo>
                  <a:cubicBezTo>
                    <a:pt x="263228" y="200290"/>
                    <a:pt x="207020" y="261715"/>
                    <a:pt x="155826" y="229421"/>
                  </a:cubicBezTo>
                  <a:cubicBezTo>
                    <a:pt x="119866" y="206729"/>
                    <a:pt x="137909" y="174435"/>
                    <a:pt x="118681" y="143930"/>
                  </a:cubicBezTo>
                  <a:cubicBezTo>
                    <a:pt x="87156" y="93959"/>
                    <a:pt x="41846" y="122031"/>
                    <a:pt x="14215" y="91124"/>
                  </a:cubicBezTo>
                  <a:cubicBezTo>
                    <a:pt x="-29709" y="41996"/>
                    <a:pt x="37550" y="-28652"/>
                    <a:pt x="88618" y="12235"/>
                  </a:cubicBezTo>
                  <a:cubicBezTo>
                    <a:pt x="118732" y="36351"/>
                    <a:pt x="99088" y="76117"/>
                    <a:pt x="129983" y="107844"/>
                  </a:cubicBezTo>
                </a:path>
              </a:pathLst>
            </a:custGeom>
            <a:solidFill>
              <a:srgbClr val="FBB040"/>
            </a:solidFill>
            <a:ln w="12383" cap="flat">
              <a:noFill/>
              <a:prstDash val="solid"/>
              <a:miter/>
            </a:ln>
          </p:spPr>
          <p:txBody>
            <a:bodyPr/>
            <a:lstStyle/>
            <a:p>
              <a:endParaRPr lang="nl-NL" sz="2700"/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19FE182-2771-25A7-7152-FA8F2D672FF3}"/>
              </a:ext>
            </a:extLst>
          </p:cNvPr>
          <p:cNvGrpSpPr/>
          <p:nvPr userDrawn="1"/>
        </p:nvGrpSpPr>
        <p:grpSpPr>
          <a:xfrm>
            <a:off x="18288000" y="445295"/>
            <a:ext cx="2376000" cy="5779379"/>
            <a:chOff x="12192000" y="296863"/>
            <a:chExt cx="1584000" cy="3852919"/>
          </a:xfrm>
        </p:grpSpPr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1DFF094-03C7-A0EE-B417-9A702FE66A4A}"/>
                </a:ext>
              </a:extLst>
            </p:cNvPr>
            <p:cNvSpPr>
              <a:spLocks/>
            </p:cNvSpPr>
            <p:nvPr userDrawn="1"/>
          </p:nvSpPr>
          <p:spPr>
            <a:xfrm>
              <a:off x="12192000" y="296863"/>
              <a:ext cx="1584000" cy="3852919"/>
            </a:xfrm>
            <a:prstGeom prst="rect">
              <a:avLst/>
            </a:prstGeom>
            <a:gradFill>
              <a:gsLst>
                <a:gs pos="0">
                  <a:schemeClr val="accent3">
                    <a:lumMod val="60469"/>
                  </a:schemeClr>
                </a:gs>
                <a:gs pos="5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503999" rIns="144000" bIns="180000" rtlCol="0" anchor="t" anchorCtr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nl-NL" sz="1200">
                  <a:solidFill>
                    <a:srgbClr val="12346B"/>
                  </a:solidFill>
                </a:rPr>
                <a:t>Verander de kleur van de </a:t>
              </a:r>
              <a:r>
                <a:rPr lang="nl-NL" sz="1200" err="1">
                  <a:solidFill>
                    <a:srgbClr val="12346B"/>
                  </a:solidFill>
                </a:rPr>
                <a:t>blob</a:t>
              </a:r>
              <a:r>
                <a:rPr lang="nl-NL" sz="1200">
                  <a:solidFill>
                    <a:srgbClr val="12346B"/>
                  </a:solidFill>
                </a:rPr>
                <a:t> door de achtergrondkleur van de dia te veranderen in een van de andere accentkleuren.</a:t>
              </a:r>
            </a:p>
            <a:p>
              <a:pPr algn="l">
                <a:lnSpc>
                  <a:spcPct val="120000"/>
                </a:lnSpc>
              </a:pPr>
              <a:endParaRPr lang="nl-NL" sz="1200">
                <a:solidFill>
                  <a:srgbClr val="12346B"/>
                </a:solidFill>
              </a:endParaRPr>
            </a:p>
            <a:p>
              <a:pPr algn="l">
                <a:lnSpc>
                  <a:spcPct val="120000"/>
                </a:lnSpc>
              </a:pPr>
              <a:r>
                <a:rPr lang="nl-NL" sz="1200" u="none">
                  <a:solidFill>
                    <a:srgbClr val="12346B"/>
                  </a:solidFill>
                </a:rPr>
                <a:t>Stappen:</a:t>
              </a:r>
            </a:p>
            <a:p>
              <a:pPr algn="l">
                <a:lnSpc>
                  <a:spcPct val="120000"/>
                </a:lnSpc>
              </a:pPr>
              <a:endParaRPr lang="nl-NL" sz="1200" u="none">
                <a:solidFill>
                  <a:srgbClr val="12346B"/>
                </a:solidFill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>
                  <a:solidFill>
                    <a:srgbClr val="12346B"/>
                  </a:solidFill>
                </a:rPr>
                <a:t>Rechtermuisknop op dia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Achtergrond opmaken… 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Effen opvulling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(Kies kleur uit palet)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r>
                <a:rPr lang="nl-NL" sz="1200" b="0" i="0">
                  <a:solidFill>
                    <a:srgbClr val="12346B"/>
                  </a:solidFill>
                </a:rPr>
                <a:t>Pas de uitsnede van een afbeelding in een vorm aan:</a:t>
              </a:r>
            </a:p>
            <a:p>
              <a:pPr marL="0" indent="0" algn="l">
                <a:lnSpc>
                  <a:spcPct val="120000"/>
                </a:lnSpc>
                <a:buFont typeface="+mj-lt"/>
                <a:buNone/>
              </a:pPr>
              <a:endParaRPr lang="nl-NL" sz="1050" b="1" i="0">
                <a:solidFill>
                  <a:srgbClr val="12346B"/>
                </a:solidFill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Rechtermuisknop op afbeelding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Kies ‘Bijsnijden’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nl-NL" sz="1050" b="1" i="0">
                  <a:solidFill>
                    <a:srgbClr val="12346B"/>
                  </a:solidFill>
                </a:rPr>
                <a:t>Verplaats dan de (donkere) afbeelding in de achtergrond ten opzichte van de uitsnede. 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4D243A69-E04B-9EC1-819A-0394B82AAE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>
              <a:off x="12323980" y="483659"/>
              <a:ext cx="220134" cy="220134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CADDE25-2AB9-24E2-93F8-69B869497AF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12301672" y="2738166"/>
              <a:ext cx="220134" cy="220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561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1 tekstv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GB" noProof="1"/>
              <a:t>[Titel]</a:t>
            </a:r>
          </a:p>
        </p:txBody>
      </p:sp>
      <p:sp>
        <p:nvSpPr>
          <p:cNvPr id="3" name="Tijdelijke aanduiding voor inhoud 2"/>
          <p:cNvSpPr>
            <a:spLocks noGrp="1" noSelect="1"/>
          </p:cNvSpPr>
          <p:nvPr>
            <p:ph idx="1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pPr lvl="0"/>
            <a:r>
              <a:rPr lang="en-GB" noProof="1"/>
              <a:t>[Typ tekst of klik op een pictogram om een object in te voegen]</a:t>
            </a:r>
          </a:p>
        </p:txBody>
      </p:sp>
      <p:sp>
        <p:nvSpPr>
          <p:cNvPr id="9" name="Tijdelijke aanduiding voor dianummer 8"/>
          <p:cNvSpPr>
            <a:spLocks noGrp="1" noSelect="1"/>
          </p:cNvSpPr>
          <p:nvPr>
            <p:ph type="sldNum" sz="quarter" idx="12"/>
          </p:nvPr>
        </p:nvSpPr>
        <p:spPr/>
        <p:txBody>
          <a:bodyPr/>
          <a:lstStyle/>
          <a:p>
            <a:fld id="{1336C48C-F87C-4E4B-81EF-5027B17D1F61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124633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"/>
          <p:cNvGrpSpPr>
            <a:grpSpLocks noSelect="1" noChangeAspect="1"/>
          </p:cNvGrpSpPr>
          <p:nvPr userDrawn="1"/>
        </p:nvGrpSpPr>
        <p:grpSpPr bwMode="gray">
          <a:xfrm>
            <a:off x="1024689" y="8652395"/>
            <a:ext cx="1927800" cy="1061669"/>
            <a:chOff x="7704138" y="431800"/>
            <a:chExt cx="1127125" cy="620713"/>
          </a:xfrm>
        </p:grpSpPr>
        <p:sp>
          <p:nvSpPr>
            <p:cNvPr id="17" name="Freeform 11"/>
            <p:cNvSpPr>
              <a:spLocks noSelect="1"/>
            </p:cNvSpPr>
            <p:nvPr userDrawn="1"/>
          </p:nvSpPr>
          <p:spPr bwMode="gray">
            <a:xfrm>
              <a:off x="8224838" y="442913"/>
              <a:ext cx="606425" cy="334963"/>
            </a:xfrm>
            <a:custGeom>
              <a:avLst/>
              <a:gdLst>
                <a:gd name="T0" fmla="*/ 2470 w 2719"/>
                <a:gd name="T1" fmla="*/ 329 h 1502"/>
                <a:gd name="T2" fmla="*/ 2344 w 2719"/>
                <a:gd name="T3" fmla="*/ 248 h 1502"/>
                <a:gd name="T4" fmla="*/ 1985 w 2719"/>
                <a:gd name="T5" fmla="*/ 2 h 1502"/>
                <a:gd name="T6" fmla="*/ 1689 w 2719"/>
                <a:gd name="T7" fmla="*/ 266 h 1502"/>
                <a:gd name="T8" fmla="*/ 1549 w 2719"/>
                <a:gd name="T9" fmla="*/ 386 h 1502"/>
                <a:gd name="T10" fmla="*/ 1462 w 2719"/>
                <a:gd name="T11" fmla="*/ 479 h 1502"/>
                <a:gd name="T12" fmla="*/ 1420 w 2719"/>
                <a:gd name="T13" fmla="*/ 508 h 1502"/>
                <a:gd name="T14" fmla="*/ 1027 w 2719"/>
                <a:gd name="T15" fmla="*/ 968 h 1502"/>
                <a:gd name="T16" fmla="*/ 987 w 2719"/>
                <a:gd name="T17" fmla="*/ 1006 h 1502"/>
                <a:gd name="T18" fmla="*/ 979 w 2719"/>
                <a:gd name="T19" fmla="*/ 1008 h 1502"/>
                <a:gd name="T20" fmla="*/ 937 w 2719"/>
                <a:gd name="T21" fmla="*/ 1022 h 1502"/>
                <a:gd name="T22" fmla="*/ 824 w 2719"/>
                <a:gd name="T23" fmla="*/ 1080 h 1502"/>
                <a:gd name="T24" fmla="*/ 815 w 2719"/>
                <a:gd name="T25" fmla="*/ 1084 h 1502"/>
                <a:gd name="T26" fmla="*/ 642 w 2719"/>
                <a:gd name="T27" fmla="*/ 1147 h 1502"/>
                <a:gd name="T28" fmla="*/ 292 w 2719"/>
                <a:gd name="T29" fmla="*/ 1225 h 1502"/>
                <a:gd name="T30" fmla="*/ 236 w 2719"/>
                <a:gd name="T31" fmla="*/ 1222 h 1502"/>
                <a:gd name="T32" fmla="*/ 198 w 2719"/>
                <a:gd name="T33" fmla="*/ 1222 h 1502"/>
                <a:gd name="T34" fmla="*/ 26 w 2719"/>
                <a:gd name="T35" fmla="*/ 1291 h 1502"/>
                <a:gd name="T36" fmla="*/ 58 w 2719"/>
                <a:gd name="T37" fmla="*/ 1315 h 1502"/>
                <a:gd name="T38" fmla="*/ 78 w 2719"/>
                <a:gd name="T39" fmla="*/ 1320 h 1502"/>
                <a:gd name="T40" fmla="*/ 188 w 2719"/>
                <a:gd name="T41" fmla="*/ 1322 h 1502"/>
                <a:gd name="T42" fmla="*/ 475 w 2719"/>
                <a:gd name="T43" fmla="*/ 1327 h 1502"/>
                <a:gd name="T44" fmla="*/ 579 w 2719"/>
                <a:gd name="T45" fmla="*/ 1329 h 1502"/>
                <a:gd name="T46" fmla="*/ 944 w 2719"/>
                <a:gd name="T47" fmla="*/ 1242 h 1502"/>
                <a:gd name="T48" fmla="*/ 919 w 2719"/>
                <a:gd name="T49" fmla="*/ 1350 h 1502"/>
                <a:gd name="T50" fmla="*/ 969 w 2719"/>
                <a:gd name="T51" fmla="*/ 1397 h 1502"/>
                <a:gd name="T52" fmla="*/ 981 w 2719"/>
                <a:gd name="T53" fmla="*/ 1408 h 1502"/>
                <a:gd name="T54" fmla="*/ 1068 w 2719"/>
                <a:gd name="T55" fmla="*/ 1502 h 1502"/>
                <a:gd name="T56" fmla="*/ 1086 w 2719"/>
                <a:gd name="T57" fmla="*/ 1501 h 1502"/>
                <a:gd name="T58" fmla="*/ 1113 w 2719"/>
                <a:gd name="T59" fmla="*/ 1501 h 1502"/>
                <a:gd name="T60" fmla="*/ 1277 w 2719"/>
                <a:gd name="T61" fmla="*/ 1271 h 1502"/>
                <a:gd name="T62" fmla="*/ 1222 w 2719"/>
                <a:gd name="T63" fmla="*/ 1194 h 1502"/>
                <a:gd name="T64" fmla="*/ 1228 w 2719"/>
                <a:gd name="T65" fmla="*/ 1159 h 1502"/>
                <a:gd name="T66" fmla="*/ 1352 w 2719"/>
                <a:gd name="T67" fmla="*/ 1070 h 1502"/>
                <a:gd name="T68" fmla="*/ 1528 w 2719"/>
                <a:gd name="T69" fmla="*/ 808 h 1502"/>
                <a:gd name="T70" fmla="*/ 1802 w 2719"/>
                <a:gd name="T71" fmla="*/ 612 h 1502"/>
                <a:gd name="T72" fmla="*/ 1862 w 2719"/>
                <a:gd name="T73" fmla="*/ 489 h 1502"/>
                <a:gd name="T74" fmla="*/ 1961 w 2719"/>
                <a:gd name="T75" fmla="*/ 288 h 1502"/>
                <a:gd name="T76" fmla="*/ 2012 w 2719"/>
                <a:gd name="T77" fmla="*/ 244 h 1502"/>
                <a:gd name="T78" fmla="*/ 2013 w 2719"/>
                <a:gd name="T79" fmla="*/ 244 h 1502"/>
                <a:gd name="T80" fmla="*/ 2216 w 2719"/>
                <a:gd name="T81" fmla="*/ 352 h 1502"/>
                <a:gd name="T82" fmla="*/ 2361 w 2719"/>
                <a:gd name="T83" fmla="*/ 404 h 1502"/>
                <a:gd name="T84" fmla="*/ 2383 w 2719"/>
                <a:gd name="T85" fmla="*/ 426 h 1502"/>
                <a:gd name="T86" fmla="*/ 2469 w 2719"/>
                <a:gd name="T87" fmla="*/ 494 h 1502"/>
                <a:gd name="T88" fmla="*/ 2488 w 2719"/>
                <a:gd name="T89" fmla="*/ 491 h 1502"/>
                <a:gd name="T90" fmla="*/ 2504 w 2719"/>
                <a:gd name="T91" fmla="*/ 486 h 1502"/>
                <a:gd name="T92" fmla="*/ 2510 w 2719"/>
                <a:gd name="T93" fmla="*/ 483 h 1502"/>
                <a:gd name="T94" fmla="*/ 2643 w 2719"/>
                <a:gd name="T95" fmla="*/ 496 h 1502"/>
                <a:gd name="T96" fmla="*/ 2662 w 2719"/>
                <a:gd name="T97" fmla="*/ 504 h 1502"/>
                <a:gd name="T98" fmla="*/ 2712 w 2719"/>
                <a:gd name="T99" fmla="*/ 452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19" h="1502">
                  <a:moveTo>
                    <a:pt x="2712" y="452"/>
                  </a:moveTo>
                  <a:cubicBezTo>
                    <a:pt x="2701" y="431"/>
                    <a:pt x="2676" y="409"/>
                    <a:pt x="2470" y="329"/>
                  </a:cubicBezTo>
                  <a:cubicBezTo>
                    <a:pt x="2461" y="325"/>
                    <a:pt x="2454" y="322"/>
                    <a:pt x="2449" y="320"/>
                  </a:cubicBezTo>
                  <a:cubicBezTo>
                    <a:pt x="2437" y="316"/>
                    <a:pt x="2386" y="280"/>
                    <a:pt x="2344" y="248"/>
                  </a:cubicBezTo>
                  <a:cubicBezTo>
                    <a:pt x="2338" y="243"/>
                    <a:pt x="2287" y="196"/>
                    <a:pt x="2170" y="97"/>
                  </a:cubicBezTo>
                  <a:cubicBezTo>
                    <a:pt x="2088" y="27"/>
                    <a:pt x="2035" y="0"/>
                    <a:pt x="1985" y="2"/>
                  </a:cubicBezTo>
                  <a:cubicBezTo>
                    <a:pt x="1963" y="3"/>
                    <a:pt x="1944" y="9"/>
                    <a:pt x="1924" y="15"/>
                  </a:cubicBezTo>
                  <a:cubicBezTo>
                    <a:pt x="1851" y="39"/>
                    <a:pt x="1717" y="219"/>
                    <a:pt x="1689" y="266"/>
                  </a:cubicBezTo>
                  <a:cubicBezTo>
                    <a:pt x="1665" y="308"/>
                    <a:pt x="1621" y="334"/>
                    <a:pt x="1586" y="354"/>
                  </a:cubicBezTo>
                  <a:cubicBezTo>
                    <a:pt x="1570" y="364"/>
                    <a:pt x="1561" y="377"/>
                    <a:pt x="1549" y="386"/>
                  </a:cubicBezTo>
                  <a:cubicBezTo>
                    <a:pt x="1530" y="402"/>
                    <a:pt x="1511" y="425"/>
                    <a:pt x="1494" y="445"/>
                  </a:cubicBezTo>
                  <a:cubicBezTo>
                    <a:pt x="1482" y="459"/>
                    <a:pt x="1469" y="474"/>
                    <a:pt x="1462" y="479"/>
                  </a:cubicBezTo>
                  <a:cubicBezTo>
                    <a:pt x="1453" y="486"/>
                    <a:pt x="1444" y="492"/>
                    <a:pt x="1422" y="507"/>
                  </a:cubicBezTo>
                  <a:cubicBezTo>
                    <a:pt x="1420" y="508"/>
                    <a:pt x="1420" y="508"/>
                    <a:pt x="1420" y="508"/>
                  </a:cubicBezTo>
                  <a:cubicBezTo>
                    <a:pt x="1395" y="525"/>
                    <a:pt x="1349" y="556"/>
                    <a:pt x="1260" y="617"/>
                  </a:cubicBezTo>
                  <a:cubicBezTo>
                    <a:pt x="1090" y="734"/>
                    <a:pt x="1027" y="966"/>
                    <a:pt x="1027" y="968"/>
                  </a:cubicBezTo>
                  <a:cubicBezTo>
                    <a:pt x="1025" y="973"/>
                    <a:pt x="1008" y="996"/>
                    <a:pt x="988" y="1005"/>
                  </a:cubicBezTo>
                  <a:cubicBezTo>
                    <a:pt x="987" y="1006"/>
                    <a:pt x="987" y="1006"/>
                    <a:pt x="987" y="1006"/>
                  </a:cubicBezTo>
                  <a:cubicBezTo>
                    <a:pt x="984" y="1007"/>
                    <a:pt x="984" y="1007"/>
                    <a:pt x="984" y="1007"/>
                  </a:cubicBezTo>
                  <a:cubicBezTo>
                    <a:pt x="979" y="1008"/>
                    <a:pt x="979" y="1008"/>
                    <a:pt x="979" y="1008"/>
                  </a:cubicBezTo>
                  <a:cubicBezTo>
                    <a:pt x="976" y="1009"/>
                    <a:pt x="976" y="1009"/>
                    <a:pt x="976" y="1009"/>
                  </a:cubicBezTo>
                  <a:cubicBezTo>
                    <a:pt x="960" y="1013"/>
                    <a:pt x="940" y="1021"/>
                    <a:pt x="937" y="1022"/>
                  </a:cubicBezTo>
                  <a:cubicBezTo>
                    <a:pt x="916" y="1032"/>
                    <a:pt x="874" y="1052"/>
                    <a:pt x="830" y="1075"/>
                  </a:cubicBezTo>
                  <a:cubicBezTo>
                    <a:pt x="824" y="1080"/>
                    <a:pt x="824" y="1080"/>
                    <a:pt x="824" y="1080"/>
                  </a:cubicBezTo>
                  <a:cubicBezTo>
                    <a:pt x="818" y="1082"/>
                    <a:pt x="818" y="1082"/>
                    <a:pt x="818" y="1082"/>
                  </a:cubicBezTo>
                  <a:cubicBezTo>
                    <a:pt x="815" y="1084"/>
                    <a:pt x="815" y="1084"/>
                    <a:pt x="815" y="1084"/>
                  </a:cubicBezTo>
                  <a:cubicBezTo>
                    <a:pt x="797" y="1094"/>
                    <a:pt x="734" y="1129"/>
                    <a:pt x="688" y="1138"/>
                  </a:cubicBezTo>
                  <a:cubicBezTo>
                    <a:pt x="672" y="1141"/>
                    <a:pt x="657" y="1144"/>
                    <a:pt x="642" y="1147"/>
                  </a:cubicBezTo>
                  <a:cubicBezTo>
                    <a:pt x="595" y="1155"/>
                    <a:pt x="547" y="1163"/>
                    <a:pt x="498" y="1182"/>
                  </a:cubicBezTo>
                  <a:cubicBezTo>
                    <a:pt x="448" y="1201"/>
                    <a:pt x="361" y="1222"/>
                    <a:pt x="292" y="1225"/>
                  </a:cubicBezTo>
                  <a:cubicBezTo>
                    <a:pt x="281" y="1225"/>
                    <a:pt x="271" y="1225"/>
                    <a:pt x="262" y="1225"/>
                  </a:cubicBezTo>
                  <a:cubicBezTo>
                    <a:pt x="253" y="1224"/>
                    <a:pt x="244" y="1223"/>
                    <a:pt x="236" y="1222"/>
                  </a:cubicBezTo>
                  <a:cubicBezTo>
                    <a:pt x="233" y="1222"/>
                    <a:pt x="233" y="1222"/>
                    <a:pt x="233" y="1222"/>
                  </a:cubicBezTo>
                  <a:cubicBezTo>
                    <a:pt x="231" y="1222"/>
                    <a:pt x="218" y="1221"/>
                    <a:pt x="198" y="1222"/>
                  </a:cubicBezTo>
                  <a:cubicBezTo>
                    <a:pt x="158" y="1223"/>
                    <a:pt x="104" y="1230"/>
                    <a:pt x="65" y="1252"/>
                  </a:cubicBezTo>
                  <a:cubicBezTo>
                    <a:pt x="24" y="1259"/>
                    <a:pt x="0" y="1271"/>
                    <a:pt x="26" y="1291"/>
                  </a:cubicBezTo>
                  <a:cubicBezTo>
                    <a:pt x="23" y="1294"/>
                    <a:pt x="53" y="1315"/>
                    <a:pt x="57" y="1315"/>
                  </a:cubicBezTo>
                  <a:cubicBezTo>
                    <a:pt x="58" y="1315"/>
                    <a:pt x="58" y="1315"/>
                    <a:pt x="58" y="1315"/>
                  </a:cubicBezTo>
                  <a:cubicBezTo>
                    <a:pt x="61" y="1316"/>
                    <a:pt x="61" y="1316"/>
                    <a:pt x="61" y="1316"/>
                  </a:cubicBezTo>
                  <a:cubicBezTo>
                    <a:pt x="65" y="1317"/>
                    <a:pt x="71" y="1320"/>
                    <a:pt x="78" y="1320"/>
                  </a:cubicBezTo>
                  <a:cubicBezTo>
                    <a:pt x="83" y="1319"/>
                    <a:pt x="83" y="1319"/>
                    <a:pt x="83" y="1319"/>
                  </a:cubicBezTo>
                  <a:cubicBezTo>
                    <a:pt x="138" y="1335"/>
                    <a:pt x="188" y="1322"/>
                    <a:pt x="188" y="1322"/>
                  </a:cubicBezTo>
                  <a:cubicBezTo>
                    <a:pt x="223" y="1316"/>
                    <a:pt x="281" y="1310"/>
                    <a:pt x="353" y="1314"/>
                  </a:cubicBezTo>
                  <a:cubicBezTo>
                    <a:pt x="402" y="1317"/>
                    <a:pt x="441" y="1322"/>
                    <a:pt x="475" y="1327"/>
                  </a:cubicBezTo>
                  <a:cubicBezTo>
                    <a:pt x="475" y="1327"/>
                    <a:pt x="502" y="1330"/>
                    <a:pt x="528" y="1330"/>
                  </a:cubicBezTo>
                  <a:cubicBezTo>
                    <a:pt x="546" y="1330"/>
                    <a:pt x="563" y="1330"/>
                    <a:pt x="579" y="1329"/>
                  </a:cubicBezTo>
                  <a:cubicBezTo>
                    <a:pt x="633" y="1327"/>
                    <a:pt x="675" y="1323"/>
                    <a:pt x="703" y="1317"/>
                  </a:cubicBezTo>
                  <a:cubicBezTo>
                    <a:pt x="763" y="1304"/>
                    <a:pt x="875" y="1269"/>
                    <a:pt x="944" y="1242"/>
                  </a:cubicBezTo>
                  <a:cubicBezTo>
                    <a:pt x="933" y="1267"/>
                    <a:pt x="938" y="1298"/>
                    <a:pt x="943" y="1316"/>
                  </a:cubicBezTo>
                  <a:cubicBezTo>
                    <a:pt x="937" y="1322"/>
                    <a:pt x="920" y="1340"/>
                    <a:pt x="919" y="1350"/>
                  </a:cubicBezTo>
                  <a:cubicBezTo>
                    <a:pt x="918" y="1361"/>
                    <a:pt x="952" y="1386"/>
                    <a:pt x="969" y="1397"/>
                  </a:cubicBezTo>
                  <a:cubicBezTo>
                    <a:pt x="969" y="1397"/>
                    <a:pt x="969" y="1397"/>
                    <a:pt x="969" y="1397"/>
                  </a:cubicBezTo>
                  <a:cubicBezTo>
                    <a:pt x="973" y="1400"/>
                    <a:pt x="973" y="1400"/>
                    <a:pt x="973" y="1400"/>
                  </a:cubicBezTo>
                  <a:cubicBezTo>
                    <a:pt x="981" y="1408"/>
                    <a:pt x="981" y="1408"/>
                    <a:pt x="981" y="1408"/>
                  </a:cubicBezTo>
                  <a:cubicBezTo>
                    <a:pt x="985" y="1420"/>
                    <a:pt x="985" y="1420"/>
                    <a:pt x="985" y="1420"/>
                  </a:cubicBezTo>
                  <a:cubicBezTo>
                    <a:pt x="992" y="1446"/>
                    <a:pt x="1009" y="1502"/>
                    <a:pt x="1068" y="1502"/>
                  </a:cubicBezTo>
                  <a:cubicBezTo>
                    <a:pt x="1072" y="1501"/>
                    <a:pt x="1072" y="1501"/>
                    <a:pt x="1072" y="1501"/>
                  </a:cubicBezTo>
                  <a:cubicBezTo>
                    <a:pt x="1076" y="1501"/>
                    <a:pt x="1081" y="1501"/>
                    <a:pt x="1086" y="1501"/>
                  </a:cubicBezTo>
                  <a:cubicBezTo>
                    <a:pt x="1091" y="1501"/>
                    <a:pt x="1091" y="1501"/>
                    <a:pt x="1091" y="1501"/>
                  </a:cubicBezTo>
                  <a:cubicBezTo>
                    <a:pt x="1098" y="1501"/>
                    <a:pt x="1105" y="1501"/>
                    <a:pt x="1113" y="1501"/>
                  </a:cubicBezTo>
                  <a:cubicBezTo>
                    <a:pt x="1148" y="1500"/>
                    <a:pt x="1200" y="1492"/>
                    <a:pt x="1239" y="1439"/>
                  </a:cubicBezTo>
                  <a:cubicBezTo>
                    <a:pt x="1291" y="1372"/>
                    <a:pt x="1302" y="1322"/>
                    <a:pt x="1277" y="1271"/>
                  </a:cubicBezTo>
                  <a:cubicBezTo>
                    <a:pt x="1272" y="1259"/>
                    <a:pt x="1269" y="1251"/>
                    <a:pt x="1266" y="1243"/>
                  </a:cubicBezTo>
                  <a:cubicBezTo>
                    <a:pt x="1259" y="1224"/>
                    <a:pt x="1252" y="1204"/>
                    <a:pt x="1222" y="1194"/>
                  </a:cubicBezTo>
                  <a:cubicBezTo>
                    <a:pt x="1217" y="1193"/>
                    <a:pt x="1212" y="1191"/>
                    <a:pt x="1208" y="1188"/>
                  </a:cubicBezTo>
                  <a:cubicBezTo>
                    <a:pt x="1213" y="1180"/>
                    <a:pt x="1220" y="1169"/>
                    <a:pt x="1228" y="1159"/>
                  </a:cubicBezTo>
                  <a:cubicBezTo>
                    <a:pt x="1235" y="1151"/>
                    <a:pt x="1244" y="1146"/>
                    <a:pt x="1259" y="1137"/>
                  </a:cubicBezTo>
                  <a:cubicBezTo>
                    <a:pt x="1281" y="1125"/>
                    <a:pt x="1311" y="1108"/>
                    <a:pt x="1352" y="1070"/>
                  </a:cubicBezTo>
                  <a:cubicBezTo>
                    <a:pt x="1422" y="1006"/>
                    <a:pt x="1516" y="832"/>
                    <a:pt x="1526" y="812"/>
                  </a:cubicBezTo>
                  <a:cubicBezTo>
                    <a:pt x="1528" y="808"/>
                    <a:pt x="1528" y="808"/>
                    <a:pt x="1528" y="808"/>
                  </a:cubicBezTo>
                  <a:cubicBezTo>
                    <a:pt x="1529" y="805"/>
                    <a:pt x="1553" y="732"/>
                    <a:pt x="1632" y="718"/>
                  </a:cubicBezTo>
                  <a:cubicBezTo>
                    <a:pt x="1742" y="699"/>
                    <a:pt x="1783" y="641"/>
                    <a:pt x="1802" y="612"/>
                  </a:cubicBezTo>
                  <a:cubicBezTo>
                    <a:pt x="1815" y="594"/>
                    <a:pt x="1829" y="562"/>
                    <a:pt x="1841" y="533"/>
                  </a:cubicBezTo>
                  <a:cubicBezTo>
                    <a:pt x="1848" y="518"/>
                    <a:pt x="1858" y="495"/>
                    <a:pt x="1862" y="489"/>
                  </a:cubicBezTo>
                  <a:cubicBezTo>
                    <a:pt x="1867" y="482"/>
                    <a:pt x="1874" y="468"/>
                    <a:pt x="1890" y="437"/>
                  </a:cubicBezTo>
                  <a:cubicBezTo>
                    <a:pt x="1915" y="390"/>
                    <a:pt x="1933" y="326"/>
                    <a:pt x="1961" y="288"/>
                  </a:cubicBezTo>
                  <a:cubicBezTo>
                    <a:pt x="1968" y="277"/>
                    <a:pt x="1978" y="263"/>
                    <a:pt x="1987" y="251"/>
                  </a:cubicBezTo>
                  <a:cubicBezTo>
                    <a:pt x="1999" y="233"/>
                    <a:pt x="2009" y="241"/>
                    <a:pt x="2012" y="244"/>
                  </a:cubicBezTo>
                  <a:cubicBezTo>
                    <a:pt x="2012" y="244"/>
                    <a:pt x="2012" y="244"/>
                    <a:pt x="2012" y="244"/>
                  </a:cubicBezTo>
                  <a:cubicBezTo>
                    <a:pt x="2013" y="244"/>
                    <a:pt x="2013" y="244"/>
                    <a:pt x="2013" y="244"/>
                  </a:cubicBezTo>
                  <a:cubicBezTo>
                    <a:pt x="2034" y="266"/>
                    <a:pt x="2073" y="296"/>
                    <a:pt x="2157" y="336"/>
                  </a:cubicBezTo>
                  <a:cubicBezTo>
                    <a:pt x="2176" y="344"/>
                    <a:pt x="2196" y="349"/>
                    <a:pt x="2216" y="352"/>
                  </a:cubicBezTo>
                  <a:cubicBezTo>
                    <a:pt x="2311" y="363"/>
                    <a:pt x="2343" y="387"/>
                    <a:pt x="2355" y="399"/>
                  </a:cubicBezTo>
                  <a:cubicBezTo>
                    <a:pt x="2361" y="404"/>
                    <a:pt x="2361" y="404"/>
                    <a:pt x="2361" y="404"/>
                  </a:cubicBezTo>
                  <a:cubicBezTo>
                    <a:pt x="2368" y="409"/>
                    <a:pt x="2368" y="409"/>
                    <a:pt x="2368" y="409"/>
                  </a:cubicBezTo>
                  <a:cubicBezTo>
                    <a:pt x="2371" y="412"/>
                    <a:pt x="2378" y="420"/>
                    <a:pt x="2383" y="426"/>
                  </a:cubicBezTo>
                  <a:cubicBezTo>
                    <a:pt x="2400" y="448"/>
                    <a:pt x="2417" y="484"/>
                    <a:pt x="2446" y="491"/>
                  </a:cubicBezTo>
                  <a:cubicBezTo>
                    <a:pt x="2453" y="493"/>
                    <a:pt x="2461" y="494"/>
                    <a:pt x="2469" y="494"/>
                  </a:cubicBezTo>
                  <a:cubicBezTo>
                    <a:pt x="2475" y="493"/>
                    <a:pt x="2482" y="492"/>
                    <a:pt x="2488" y="491"/>
                  </a:cubicBezTo>
                  <a:cubicBezTo>
                    <a:pt x="2488" y="491"/>
                    <a:pt x="2488" y="491"/>
                    <a:pt x="2488" y="491"/>
                  </a:cubicBezTo>
                  <a:cubicBezTo>
                    <a:pt x="2493" y="489"/>
                    <a:pt x="2498" y="488"/>
                    <a:pt x="2503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10" y="483"/>
                    <a:pt x="2510" y="483"/>
                    <a:pt x="2510" y="483"/>
                  </a:cubicBezTo>
                  <a:cubicBezTo>
                    <a:pt x="2534" y="477"/>
                    <a:pt x="2578" y="472"/>
                    <a:pt x="2631" y="491"/>
                  </a:cubicBezTo>
                  <a:cubicBezTo>
                    <a:pt x="2635" y="492"/>
                    <a:pt x="2639" y="494"/>
                    <a:pt x="2643" y="496"/>
                  </a:cubicBezTo>
                  <a:cubicBezTo>
                    <a:pt x="2644" y="497"/>
                    <a:pt x="2644" y="497"/>
                    <a:pt x="2644" y="497"/>
                  </a:cubicBezTo>
                  <a:cubicBezTo>
                    <a:pt x="2650" y="499"/>
                    <a:pt x="2656" y="501"/>
                    <a:pt x="2662" y="504"/>
                  </a:cubicBezTo>
                  <a:cubicBezTo>
                    <a:pt x="2712" y="521"/>
                    <a:pt x="2718" y="485"/>
                    <a:pt x="2719" y="479"/>
                  </a:cubicBezTo>
                  <a:cubicBezTo>
                    <a:pt x="2719" y="472"/>
                    <a:pt x="2718" y="463"/>
                    <a:pt x="2712" y="452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18" name="Freeform 12"/>
            <p:cNvSpPr>
              <a:spLocks noSelect="1"/>
            </p:cNvSpPr>
            <p:nvPr userDrawn="1"/>
          </p:nvSpPr>
          <p:spPr bwMode="gray">
            <a:xfrm>
              <a:off x="7848600" y="846138"/>
              <a:ext cx="795338" cy="206375"/>
            </a:xfrm>
            <a:custGeom>
              <a:avLst/>
              <a:gdLst>
                <a:gd name="T0" fmla="*/ 301 w 3568"/>
                <a:gd name="T1" fmla="*/ 921 h 929"/>
                <a:gd name="T2" fmla="*/ 144 w 3568"/>
                <a:gd name="T3" fmla="*/ 4 h 929"/>
                <a:gd name="T4" fmla="*/ 567 w 3568"/>
                <a:gd name="T5" fmla="*/ 4 h 929"/>
                <a:gd name="T6" fmla="*/ 410 w 3568"/>
                <a:gd name="T7" fmla="*/ 921 h 929"/>
                <a:gd name="T8" fmla="*/ 992 w 3568"/>
                <a:gd name="T9" fmla="*/ 139 h 929"/>
                <a:gd name="T10" fmla="*/ 853 w 3568"/>
                <a:gd name="T11" fmla="*/ 0 h 929"/>
                <a:gd name="T12" fmla="*/ 857 w 3568"/>
                <a:gd name="T13" fmla="*/ 921 h 929"/>
                <a:gd name="T14" fmla="*/ 988 w 3568"/>
                <a:gd name="T15" fmla="*/ 268 h 929"/>
                <a:gd name="T16" fmla="*/ 857 w 3568"/>
                <a:gd name="T17" fmla="*/ 921 h 929"/>
                <a:gd name="T18" fmla="*/ 1485 w 3568"/>
                <a:gd name="T19" fmla="*/ 809 h 929"/>
                <a:gd name="T20" fmla="*/ 1356 w 3568"/>
                <a:gd name="T21" fmla="*/ 733 h 929"/>
                <a:gd name="T22" fmla="*/ 1225 w 3568"/>
                <a:gd name="T23" fmla="*/ 4 h 929"/>
                <a:gd name="T24" fmla="*/ 1404 w 3568"/>
                <a:gd name="T25" fmla="*/ 921 h 929"/>
                <a:gd name="T26" fmla="*/ 2142 w 3568"/>
                <a:gd name="T27" fmla="*/ 921 h 929"/>
                <a:gd name="T28" fmla="*/ 1873 w 3568"/>
                <a:gd name="T29" fmla="*/ 260 h 929"/>
                <a:gd name="T30" fmla="*/ 1725 w 3568"/>
                <a:gd name="T31" fmla="*/ 436 h 929"/>
                <a:gd name="T32" fmla="*/ 2011 w 3568"/>
                <a:gd name="T33" fmla="*/ 494 h 929"/>
                <a:gd name="T34" fmla="*/ 1839 w 3568"/>
                <a:gd name="T35" fmla="*/ 541 h 929"/>
                <a:gd name="T36" fmla="*/ 1664 w 3568"/>
                <a:gd name="T37" fmla="*/ 869 h 929"/>
                <a:gd name="T38" fmla="*/ 2013 w 3568"/>
                <a:gd name="T39" fmla="*/ 862 h 929"/>
                <a:gd name="T40" fmla="*/ 2142 w 3568"/>
                <a:gd name="T41" fmla="*/ 921 h 929"/>
                <a:gd name="T42" fmla="*/ 1982 w 3568"/>
                <a:gd name="T43" fmla="*/ 782 h 929"/>
                <a:gd name="T44" fmla="*/ 1740 w 3568"/>
                <a:gd name="T45" fmla="*/ 726 h 929"/>
                <a:gd name="T46" fmla="*/ 2011 w 3568"/>
                <a:gd name="T47" fmla="*/ 632 h 929"/>
                <a:gd name="T48" fmla="*/ 2879 w 3568"/>
                <a:gd name="T49" fmla="*/ 921 h 929"/>
                <a:gd name="T50" fmla="*/ 2813 w 3568"/>
                <a:gd name="T51" fmla="*/ 319 h 929"/>
                <a:gd name="T52" fmla="*/ 2478 w 3568"/>
                <a:gd name="T53" fmla="*/ 333 h 929"/>
                <a:gd name="T54" fmla="*/ 2350 w 3568"/>
                <a:gd name="T55" fmla="*/ 268 h 929"/>
                <a:gd name="T56" fmla="*/ 2481 w 3568"/>
                <a:gd name="T57" fmla="*/ 921 h 929"/>
                <a:gd name="T58" fmla="*/ 2616 w 3568"/>
                <a:gd name="T59" fmla="*/ 377 h 929"/>
                <a:gd name="T60" fmla="*/ 2748 w 3568"/>
                <a:gd name="T61" fmla="*/ 921 h 929"/>
                <a:gd name="T62" fmla="*/ 3296 w 3568"/>
                <a:gd name="T63" fmla="*/ 929 h 929"/>
                <a:gd name="T64" fmla="*/ 3362 w 3568"/>
                <a:gd name="T65" fmla="*/ 536 h 929"/>
                <a:gd name="T66" fmla="*/ 3180 w 3568"/>
                <a:gd name="T67" fmla="*/ 453 h 929"/>
                <a:gd name="T68" fmla="*/ 3460 w 3568"/>
                <a:gd name="T69" fmla="*/ 417 h 929"/>
                <a:gd name="T70" fmla="*/ 3300 w 3568"/>
                <a:gd name="T71" fmla="*/ 260 h 929"/>
                <a:gd name="T72" fmla="*/ 3247 w 3568"/>
                <a:gd name="T73" fmla="*/ 640 h 929"/>
                <a:gd name="T74" fmla="*/ 3439 w 3568"/>
                <a:gd name="T75" fmla="*/ 726 h 929"/>
                <a:gd name="T76" fmla="*/ 3108 w 3568"/>
                <a:gd name="T77" fmla="*/ 748 h 929"/>
                <a:gd name="T78" fmla="*/ 3296 w 3568"/>
                <a:gd name="T79" fmla="*/ 929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68" h="929">
                  <a:moveTo>
                    <a:pt x="410" y="921"/>
                  </a:moveTo>
                  <a:cubicBezTo>
                    <a:pt x="301" y="921"/>
                    <a:pt x="301" y="921"/>
                    <a:pt x="301" y="9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355" y="671"/>
                    <a:pt x="355" y="671"/>
                    <a:pt x="355" y="671"/>
                  </a:cubicBezTo>
                  <a:cubicBezTo>
                    <a:pt x="567" y="4"/>
                    <a:pt x="567" y="4"/>
                    <a:pt x="567" y="4"/>
                  </a:cubicBezTo>
                  <a:cubicBezTo>
                    <a:pt x="714" y="4"/>
                    <a:pt x="714" y="4"/>
                    <a:pt x="714" y="4"/>
                  </a:cubicBezTo>
                  <a:lnTo>
                    <a:pt x="410" y="921"/>
                  </a:lnTo>
                  <a:close/>
                  <a:moveTo>
                    <a:pt x="853" y="139"/>
                  </a:moveTo>
                  <a:cubicBezTo>
                    <a:pt x="992" y="139"/>
                    <a:pt x="992" y="139"/>
                    <a:pt x="992" y="139"/>
                  </a:cubicBezTo>
                  <a:cubicBezTo>
                    <a:pt x="992" y="0"/>
                    <a:pt x="992" y="0"/>
                    <a:pt x="992" y="0"/>
                  </a:cubicBezTo>
                  <a:cubicBezTo>
                    <a:pt x="853" y="0"/>
                    <a:pt x="853" y="0"/>
                    <a:pt x="853" y="0"/>
                  </a:cubicBezTo>
                  <a:lnTo>
                    <a:pt x="853" y="139"/>
                  </a:lnTo>
                  <a:close/>
                  <a:moveTo>
                    <a:pt x="857" y="921"/>
                  </a:moveTo>
                  <a:cubicBezTo>
                    <a:pt x="988" y="921"/>
                    <a:pt x="988" y="921"/>
                    <a:pt x="988" y="921"/>
                  </a:cubicBezTo>
                  <a:cubicBezTo>
                    <a:pt x="988" y="268"/>
                    <a:pt x="988" y="268"/>
                    <a:pt x="988" y="268"/>
                  </a:cubicBezTo>
                  <a:cubicBezTo>
                    <a:pt x="857" y="268"/>
                    <a:pt x="857" y="268"/>
                    <a:pt x="857" y="268"/>
                  </a:cubicBezTo>
                  <a:lnTo>
                    <a:pt x="857" y="921"/>
                  </a:lnTo>
                  <a:close/>
                  <a:moveTo>
                    <a:pt x="1485" y="921"/>
                  </a:moveTo>
                  <a:cubicBezTo>
                    <a:pt x="1485" y="809"/>
                    <a:pt x="1485" y="809"/>
                    <a:pt x="1485" y="809"/>
                  </a:cubicBezTo>
                  <a:cubicBezTo>
                    <a:pt x="1427" y="809"/>
                    <a:pt x="1427" y="809"/>
                    <a:pt x="1427" y="809"/>
                  </a:cubicBezTo>
                  <a:cubicBezTo>
                    <a:pt x="1374" y="809"/>
                    <a:pt x="1356" y="783"/>
                    <a:pt x="1356" y="733"/>
                  </a:cubicBezTo>
                  <a:cubicBezTo>
                    <a:pt x="1356" y="4"/>
                    <a:pt x="1356" y="4"/>
                    <a:pt x="1356" y="4"/>
                  </a:cubicBezTo>
                  <a:cubicBezTo>
                    <a:pt x="1225" y="4"/>
                    <a:pt x="1225" y="4"/>
                    <a:pt x="1225" y="4"/>
                  </a:cubicBezTo>
                  <a:cubicBezTo>
                    <a:pt x="1225" y="741"/>
                    <a:pt x="1225" y="741"/>
                    <a:pt x="1225" y="741"/>
                  </a:cubicBezTo>
                  <a:cubicBezTo>
                    <a:pt x="1225" y="837"/>
                    <a:pt x="1279" y="921"/>
                    <a:pt x="1404" y="921"/>
                  </a:cubicBezTo>
                  <a:lnTo>
                    <a:pt x="1485" y="921"/>
                  </a:lnTo>
                  <a:close/>
                  <a:moveTo>
                    <a:pt x="2142" y="921"/>
                  </a:moveTo>
                  <a:cubicBezTo>
                    <a:pt x="2142" y="484"/>
                    <a:pt x="2142" y="484"/>
                    <a:pt x="2142" y="484"/>
                  </a:cubicBezTo>
                  <a:cubicBezTo>
                    <a:pt x="2142" y="337"/>
                    <a:pt x="2053" y="260"/>
                    <a:pt x="1873" y="260"/>
                  </a:cubicBezTo>
                  <a:cubicBezTo>
                    <a:pt x="1763" y="260"/>
                    <a:pt x="1700" y="283"/>
                    <a:pt x="1640" y="355"/>
                  </a:cubicBezTo>
                  <a:cubicBezTo>
                    <a:pt x="1725" y="436"/>
                    <a:pt x="1725" y="436"/>
                    <a:pt x="1725" y="436"/>
                  </a:cubicBezTo>
                  <a:cubicBezTo>
                    <a:pt x="1762" y="390"/>
                    <a:pt x="1798" y="372"/>
                    <a:pt x="1868" y="372"/>
                  </a:cubicBezTo>
                  <a:cubicBezTo>
                    <a:pt x="1971" y="372"/>
                    <a:pt x="2011" y="411"/>
                    <a:pt x="2011" y="494"/>
                  </a:cubicBezTo>
                  <a:cubicBezTo>
                    <a:pt x="2011" y="541"/>
                    <a:pt x="2011" y="541"/>
                    <a:pt x="2011" y="541"/>
                  </a:cubicBezTo>
                  <a:cubicBezTo>
                    <a:pt x="1839" y="541"/>
                    <a:pt x="1839" y="541"/>
                    <a:pt x="1839" y="541"/>
                  </a:cubicBezTo>
                  <a:cubicBezTo>
                    <a:pt x="1689" y="541"/>
                    <a:pt x="1613" y="619"/>
                    <a:pt x="1613" y="729"/>
                  </a:cubicBezTo>
                  <a:cubicBezTo>
                    <a:pt x="1613" y="784"/>
                    <a:pt x="1631" y="835"/>
                    <a:pt x="1664" y="869"/>
                  </a:cubicBezTo>
                  <a:cubicBezTo>
                    <a:pt x="1704" y="909"/>
                    <a:pt x="1758" y="929"/>
                    <a:pt x="1839" y="929"/>
                  </a:cubicBezTo>
                  <a:cubicBezTo>
                    <a:pt x="1921" y="929"/>
                    <a:pt x="1966" y="909"/>
                    <a:pt x="2013" y="862"/>
                  </a:cubicBezTo>
                  <a:cubicBezTo>
                    <a:pt x="2013" y="921"/>
                    <a:pt x="2013" y="921"/>
                    <a:pt x="2013" y="921"/>
                  </a:cubicBezTo>
                  <a:lnTo>
                    <a:pt x="2142" y="921"/>
                  </a:lnTo>
                  <a:close/>
                  <a:moveTo>
                    <a:pt x="2011" y="685"/>
                  </a:moveTo>
                  <a:cubicBezTo>
                    <a:pt x="2011" y="731"/>
                    <a:pt x="2003" y="762"/>
                    <a:pt x="1982" y="782"/>
                  </a:cubicBezTo>
                  <a:cubicBezTo>
                    <a:pt x="1948" y="814"/>
                    <a:pt x="1910" y="819"/>
                    <a:pt x="1864" y="819"/>
                  </a:cubicBezTo>
                  <a:cubicBezTo>
                    <a:pt x="1778" y="819"/>
                    <a:pt x="1740" y="787"/>
                    <a:pt x="1740" y="726"/>
                  </a:cubicBezTo>
                  <a:cubicBezTo>
                    <a:pt x="1740" y="666"/>
                    <a:pt x="1780" y="632"/>
                    <a:pt x="1860" y="632"/>
                  </a:cubicBezTo>
                  <a:cubicBezTo>
                    <a:pt x="2011" y="632"/>
                    <a:pt x="2011" y="632"/>
                    <a:pt x="2011" y="632"/>
                  </a:cubicBezTo>
                  <a:lnTo>
                    <a:pt x="2011" y="685"/>
                  </a:lnTo>
                  <a:close/>
                  <a:moveTo>
                    <a:pt x="2879" y="921"/>
                  </a:moveTo>
                  <a:cubicBezTo>
                    <a:pt x="2879" y="503"/>
                    <a:pt x="2879" y="503"/>
                    <a:pt x="2879" y="503"/>
                  </a:cubicBezTo>
                  <a:cubicBezTo>
                    <a:pt x="2879" y="430"/>
                    <a:pt x="2864" y="368"/>
                    <a:pt x="2813" y="319"/>
                  </a:cubicBezTo>
                  <a:cubicBezTo>
                    <a:pt x="2775" y="282"/>
                    <a:pt x="2719" y="260"/>
                    <a:pt x="2652" y="260"/>
                  </a:cubicBezTo>
                  <a:cubicBezTo>
                    <a:pt x="2587" y="260"/>
                    <a:pt x="2523" y="284"/>
                    <a:pt x="2478" y="333"/>
                  </a:cubicBezTo>
                  <a:cubicBezTo>
                    <a:pt x="2478" y="268"/>
                    <a:pt x="2478" y="268"/>
                    <a:pt x="2478" y="268"/>
                  </a:cubicBezTo>
                  <a:cubicBezTo>
                    <a:pt x="2350" y="268"/>
                    <a:pt x="2350" y="268"/>
                    <a:pt x="2350" y="268"/>
                  </a:cubicBezTo>
                  <a:cubicBezTo>
                    <a:pt x="2350" y="921"/>
                    <a:pt x="2350" y="921"/>
                    <a:pt x="2350" y="921"/>
                  </a:cubicBezTo>
                  <a:cubicBezTo>
                    <a:pt x="2481" y="921"/>
                    <a:pt x="2481" y="921"/>
                    <a:pt x="2481" y="921"/>
                  </a:cubicBezTo>
                  <a:cubicBezTo>
                    <a:pt x="2481" y="523"/>
                    <a:pt x="2481" y="523"/>
                    <a:pt x="2481" y="523"/>
                  </a:cubicBezTo>
                  <a:cubicBezTo>
                    <a:pt x="2481" y="422"/>
                    <a:pt x="2543" y="377"/>
                    <a:pt x="2616" y="377"/>
                  </a:cubicBezTo>
                  <a:cubicBezTo>
                    <a:pt x="2690" y="377"/>
                    <a:pt x="2748" y="421"/>
                    <a:pt x="2748" y="523"/>
                  </a:cubicBezTo>
                  <a:cubicBezTo>
                    <a:pt x="2748" y="921"/>
                    <a:pt x="2748" y="921"/>
                    <a:pt x="2748" y="921"/>
                  </a:cubicBezTo>
                  <a:lnTo>
                    <a:pt x="2879" y="921"/>
                  </a:lnTo>
                  <a:close/>
                  <a:moveTo>
                    <a:pt x="3296" y="929"/>
                  </a:moveTo>
                  <a:cubicBezTo>
                    <a:pt x="3452" y="929"/>
                    <a:pt x="3568" y="858"/>
                    <a:pt x="3568" y="721"/>
                  </a:cubicBezTo>
                  <a:cubicBezTo>
                    <a:pt x="3568" y="607"/>
                    <a:pt x="3497" y="547"/>
                    <a:pt x="3362" y="536"/>
                  </a:cubicBezTo>
                  <a:cubicBezTo>
                    <a:pt x="3271" y="528"/>
                    <a:pt x="3271" y="528"/>
                    <a:pt x="3271" y="528"/>
                  </a:cubicBezTo>
                  <a:cubicBezTo>
                    <a:pt x="3206" y="521"/>
                    <a:pt x="3180" y="498"/>
                    <a:pt x="3180" y="453"/>
                  </a:cubicBezTo>
                  <a:cubicBezTo>
                    <a:pt x="3180" y="403"/>
                    <a:pt x="3219" y="369"/>
                    <a:pt x="3299" y="369"/>
                  </a:cubicBezTo>
                  <a:cubicBezTo>
                    <a:pt x="3361" y="369"/>
                    <a:pt x="3419" y="382"/>
                    <a:pt x="3460" y="417"/>
                  </a:cubicBezTo>
                  <a:cubicBezTo>
                    <a:pt x="3542" y="333"/>
                    <a:pt x="3542" y="333"/>
                    <a:pt x="3542" y="333"/>
                  </a:cubicBezTo>
                  <a:cubicBezTo>
                    <a:pt x="3482" y="281"/>
                    <a:pt x="3399" y="260"/>
                    <a:pt x="3300" y="260"/>
                  </a:cubicBezTo>
                  <a:cubicBezTo>
                    <a:pt x="3164" y="260"/>
                    <a:pt x="3054" y="331"/>
                    <a:pt x="3054" y="460"/>
                  </a:cubicBezTo>
                  <a:cubicBezTo>
                    <a:pt x="3054" y="574"/>
                    <a:pt x="3124" y="628"/>
                    <a:pt x="3247" y="640"/>
                  </a:cubicBezTo>
                  <a:cubicBezTo>
                    <a:pt x="3352" y="649"/>
                    <a:pt x="3352" y="649"/>
                    <a:pt x="3352" y="649"/>
                  </a:cubicBezTo>
                  <a:cubicBezTo>
                    <a:pt x="3415" y="655"/>
                    <a:pt x="3439" y="681"/>
                    <a:pt x="3439" y="726"/>
                  </a:cubicBezTo>
                  <a:cubicBezTo>
                    <a:pt x="3439" y="788"/>
                    <a:pt x="3378" y="817"/>
                    <a:pt x="3296" y="817"/>
                  </a:cubicBezTo>
                  <a:cubicBezTo>
                    <a:pt x="3232" y="817"/>
                    <a:pt x="3161" y="802"/>
                    <a:pt x="3108" y="748"/>
                  </a:cubicBezTo>
                  <a:cubicBezTo>
                    <a:pt x="3022" y="835"/>
                    <a:pt x="3022" y="835"/>
                    <a:pt x="3022" y="835"/>
                  </a:cubicBezTo>
                  <a:cubicBezTo>
                    <a:pt x="3099" y="911"/>
                    <a:pt x="3189" y="929"/>
                    <a:pt x="3296" y="929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19" name="Freeform 13"/>
            <p:cNvSpPr>
              <a:spLocks noSelect="1"/>
            </p:cNvSpPr>
            <p:nvPr userDrawn="1"/>
          </p:nvSpPr>
          <p:spPr bwMode="gray">
            <a:xfrm>
              <a:off x="7704138" y="431800"/>
              <a:ext cx="582613" cy="307975"/>
            </a:xfrm>
            <a:custGeom>
              <a:avLst/>
              <a:gdLst>
                <a:gd name="T0" fmla="*/ 2517 w 2619"/>
                <a:gd name="T1" fmla="*/ 1245 h 1377"/>
                <a:gd name="T2" fmla="*/ 2491 w 2619"/>
                <a:gd name="T3" fmla="*/ 1245 h 1377"/>
                <a:gd name="T4" fmla="*/ 2442 w 2619"/>
                <a:gd name="T5" fmla="*/ 1252 h 1377"/>
                <a:gd name="T6" fmla="*/ 2200 w 2619"/>
                <a:gd name="T7" fmla="*/ 1200 h 1377"/>
                <a:gd name="T8" fmla="*/ 2168 w 2619"/>
                <a:gd name="T9" fmla="*/ 1185 h 1377"/>
                <a:gd name="T10" fmla="*/ 1983 w 2619"/>
                <a:gd name="T11" fmla="*/ 1118 h 1377"/>
                <a:gd name="T12" fmla="*/ 1859 w 2619"/>
                <a:gd name="T13" fmla="*/ 1045 h 1377"/>
                <a:gd name="T14" fmla="*/ 1847 w 2619"/>
                <a:gd name="T15" fmla="*/ 1033 h 1377"/>
                <a:gd name="T16" fmla="*/ 1837 w 2619"/>
                <a:gd name="T17" fmla="*/ 1020 h 1377"/>
                <a:gd name="T18" fmla="*/ 1871 w 2619"/>
                <a:gd name="T19" fmla="*/ 1018 h 1377"/>
                <a:gd name="T20" fmla="*/ 1966 w 2619"/>
                <a:gd name="T21" fmla="*/ 945 h 1377"/>
                <a:gd name="T22" fmla="*/ 1975 w 2619"/>
                <a:gd name="T23" fmla="*/ 877 h 1377"/>
                <a:gd name="T24" fmla="*/ 1977 w 2619"/>
                <a:gd name="T25" fmla="*/ 859 h 1377"/>
                <a:gd name="T26" fmla="*/ 1985 w 2619"/>
                <a:gd name="T27" fmla="*/ 843 h 1377"/>
                <a:gd name="T28" fmla="*/ 1956 w 2619"/>
                <a:gd name="T29" fmla="*/ 722 h 1377"/>
                <a:gd name="T30" fmla="*/ 1835 w 2619"/>
                <a:gd name="T31" fmla="*/ 665 h 1377"/>
                <a:gd name="T32" fmla="*/ 1663 w 2619"/>
                <a:gd name="T33" fmla="*/ 765 h 1377"/>
                <a:gd name="T34" fmla="*/ 1652 w 2619"/>
                <a:gd name="T35" fmla="*/ 859 h 1377"/>
                <a:gd name="T36" fmla="*/ 1624 w 2619"/>
                <a:gd name="T37" fmla="*/ 881 h 1377"/>
                <a:gd name="T38" fmla="*/ 1428 w 2619"/>
                <a:gd name="T39" fmla="*/ 884 h 1377"/>
                <a:gd name="T40" fmla="*/ 1254 w 2619"/>
                <a:gd name="T41" fmla="*/ 880 h 1377"/>
                <a:gd name="T42" fmla="*/ 1169 w 2619"/>
                <a:gd name="T43" fmla="*/ 813 h 1377"/>
                <a:gd name="T44" fmla="*/ 1087 w 2619"/>
                <a:gd name="T45" fmla="*/ 740 h 1377"/>
                <a:gd name="T46" fmla="*/ 996 w 2619"/>
                <a:gd name="T47" fmla="*/ 714 h 1377"/>
                <a:gd name="T48" fmla="*/ 975 w 2619"/>
                <a:gd name="T49" fmla="*/ 717 h 1377"/>
                <a:gd name="T50" fmla="*/ 936 w 2619"/>
                <a:gd name="T51" fmla="*/ 722 h 1377"/>
                <a:gd name="T52" fmla="*/ 764 w 2619"/>
                <a:gd name="T53" fmla="*/ 606 h 1377"/>
                <a:gd name="T54" fmla="*/ 726 w 2619"/>
                <a:gd name="T55" fmla="*/ 572 h 1377"/>
                <a:gd name="T56" fmla="*/ 635 w 2619"/>
                <a:gd name="T57" fmla="*/ 449 h 1377"/>
                <a:gd name="T58" fmla="*/ 488 w 2619"/>
                <a:gd name="T59" fmla="*/ 278 h 1377"/>
                <a:gd name="T60" fmla="*/ 376 w 2619"/>
                <a:gd name="T61" fmla="*/ 124 h 1377"/>
                <a:gd name="T62" fmla="*/ 348 w 2619"/>
                <a:gd name="T63" fmla="*/ 48 h 1377"/>
                <a:gd name="T64" fmla="*/ 280 w 2619"/>
                <a:gd name="T65" fmla="*/ 36 h 1377"/>
                <a:gd name="T66" fmla="*/ 263 w 2619"/>
                <a:gd name="T67" fmla="*/ 42 h 1377"/>
                <a:gd name="T68" fmla="*/ 254 w 2619"/>
                <a:gd name="T69" fmla="*/ 44 h 1377"/>
                <a:gd name="T70" fmla="*/ 243 w 2619"/>
                <a:gd name="T71" fmla="*/ 47 h 1377"/>
                <a:gd name="T72" fmla="*/ 72 w 2619"/>
                <a:gd name="T73" fmla="*/ 24 h 1377"/>
                <a:gd name="T74" fmla="*/ 19 w 2619"/>
                <a:gd name="T75" fmla="*/ 89 h 1377"/>
                <a:gd name="T76" fmla="*/ 193 w 2619"/>
                <a:gd name="T77" fmla="*/ 186 h 1377"/>
                <a:gd name="T78" fmla="*/ 344 w 2619"/>
                <a:gd name="T79" fmla="*/ 338 h 1377"/>
                <a:gd name="T80" fmla="*/ 350 w 2619"/>
                <a:gd name="T81" fmla="*/ 347 h 1377"/>
                <a:gd name="T82" fmla="*/ 455 w 2619"/>
                <a:gd name="T83" fmla="*/ 529 h 1377"/>
                <a:gd name="T84" fmla="*/ 482 w 2619"/>
                <a:gd name="T85" fmla="*/ 607 h 1377"/>
                <a:gd name="T86" fmla="*/ 593 w 2619"/>
                <a:gd name="T87" fmla="*/ 739 h 1377"/>
                <a:gd name="T88" fmla="*/ 766 w 2619"/>
                <a:gd name="T89" fmla="*/ 914 h 1377"/>
                <a:gd name="T90" fmla="*/ 943 w 2619"/>
                <a:gd name="T91" fmla="*/ 1051 h 1377"/>
                <a:gd name="T92" fmla="*/ 1331 w 2619"/>
                <a:gd name="T93" fmla="*/ 1198 h 1377"/>
                <a:gd name="T94" fmla="*/ 1586 w 2619"/>
                <a:gd name="T95" fmla="*/ 1170 h 1377"/>
                <a:gd name="T96" fmla="*/ 1636 w 2619"/>
                <a:gd name="T97" fmla="*/ 1155 h 1377"/>
                <a:gd name="T98" fmla="*/ 1656 w 2619"/>
                <a:gd name="T99" fmla="*/ 1159 h 1377"/>
                <a:gd name="T100" fmla="*/ 1667 w 2619"/>
                <a:gd name="T101" fmla="*/ 1166 h 1377"/>
                <a:gd name="T102" fmla="*/ 2201 w 2619"/>
                <a:gd name="T103" fmla="*/ 1343 h 1377"/>
                <a:gd name="T104" fmla="*/ 2369 w 2619"/>
                <a:gd name="T105" fmla="*/ 1368 h 1377"/>
                <a:gd name="T106" fmla="*/ 2512 w 2619"/>
                <a:gd name="T107" fmla="*/ 1349 h 1377"/>
                <a:gd name="T108" fmla="*/ 2544 w 2619"/>
                <a:gd name="T109" fmla="*/ 1246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9" h="1377">
                  <a:moveTo>
                    <a:pt x="2544" y="1246"/>
                  </a:moveTo>
                  <a:cubicBezTo>
                    <a:pt x="2534" y="1245"/>
                    <a:pt x="2525" y="1245"/>
                    <a:pt x="2517" y="1245"/>
                  </a:cubicBezTo>
                  <a:cubicBezTo>
                    <a:pt x="2517" y="1245"/>
                    <a:pt x="2517" y="1245"/>
                    <a:pt x="2517" y="1245"/>
                  </a:cubicBezTo>
                  <a:cubicBezTo>
                    <a:pt x="2508" y="1245"/>
                    <a:pt x="2499" y="1245"/>
                    <a:pt x="2491" y="1245"/>
                  </a:cubicBezTo>
                  <a:cubicBezTo>
                    <a:pt x="2475" y="1246"/>
                    <a:pt x="2459" y="1249"/>
                    <a:pt x="2446" y="1251"/>
                  </a:cubicBezTo>
                  <a:cubicBezTo>
                    <a:pt x="2442" y="1252"/>
                    <a:pt x="2442" y="1252"/>
                    <a:pt x="2442" y="1252"/>
                  </a:cubicBezTo>
                  <a:cubicBezTo>
                    <a:pt x="2423" y="1256"/>
                    <a:pt x="2396" y="1272"/>
                    <a:pt x="2358" y="1266"/>
                  </a:cubicBezTo>
                  <a:cubicBezTo>
                    <a:pt x="2318" y="1260"/>
                    <a:pt x="2200" y="1200"/>
                    <a:pt x="2200" y="1200"/>
                  </a:cubicBezTo>
                  <a:cubicBezTo>
                    <a:pt x="2200" y="1200"/>
                    <a:pt x="2200" y="1200"/>
                    <a:pt x="2200" y="1200"/>
                  </a:cubicBezTo>
                  <a:cubicBezTo>
                    <a:pt x="2188" y="1195"/>
                    <a:pt x="2177" y="1190"/>
                    <a:pt x="2168" y="1185"/>
                  </a:cubicBezTo>
                  <a:cubicBezTo>
                    <a:pt x="2121" y="1160"/>
                    <a:pt x="2074" y="1146"/>
                    <a:pt x="2028" y="1132"/>
                  </a:cubicBezTo>
                  <a:cubicBezTo>
                    <a:pt x="2013" y="1128"/>
                    <a:pt x="1998" y="1123"/>
                    <a:pt x="1983" y="1118"/>
                  </a:cubicBezTo>
                  <a:cubicBezTo>
                    <a:pt x="1939" y="1104"/>
                    <a:pt x="1884" y="1064"/>
                    <a:pt x="1861" y="1047"/>
                  </a:cubicBezTo>
                  <a:cubicBezTo>
                    <a:pt x="1859" y="1045"/>
                    <a:pt x="1859" y="1045"/>
                    <a:pt x="1859" y="1045"/>
                  </a:cubicBezTo>
                  <a:cubicBezTo>
                    <a:pt x="1854" y="1042"/>
                    <a:pt x="1854" y="1042"/>
                    <a:pt x="1854" y="1042"/>
                  </a:cubicBezTo>
                  <a:cubicBezTo>
                    <a:pt x="1847" y="1033"/>
                    <a:pt x="1847" y="1033"/>
                    <a:pt x="1847" y="1033"/>
                  </a:cubicBezTo>
                  <a:cubicBezTo>
                    <a:pt x="1843" y="1028"/>
                    <a:pt x="1840" y="1024"/>
                    <a:pt x="1837" y="1020"/>
                  </a:cubicBezTo>
                  <a:cubicBezTo>
                    <a:pt x="1837" y="1020"/>
                    <a:pt x="1837" y="1020"/>
                    <a:pt x="1837" y="1020"/>
                  </a:cubicBezTo>
                  <a:cubicBezTo>
                    <a:pt x="1845" y="1020"/>
                    <a:pt x="1851" y="1021"/>
                    <a:pt x="1853" y="1021"/>
                  </a:cubicBezTo>
                  <a:cubicBezTo>
                    <a:pt x="1871" y="1018"/>
                    <a:pt x="1871" y="1018"/>
                    <a:pt x="1871" y="1018"/>
                  </a:cubicBezTo>
                  <a:cubicBezTo>
                    <a:pt x="1912" y="1012"/>
                    <a:pt x="1938" y="964"/>
                    <a:pt x="1945" y="947"/>
                  </a:cubicBezTo>
                  <a:cubicBezTo>
                    <a:pt x="1953" y="948"/>
                    <a:pt x="1962" y="947"/>
                    <a:pt x="1966" y="945"/>
                  </a:cubicBezTo>
                  <a:cubicBezTo>
                    <a:pt x="1973" y="941"/>
                    <a:pt x="1975" y="921"/>
                    <a:pt x="1975" y="903"/>
                  </a:cubicBezTo>
                  <a:cubicBezTo>
                    <a:pt x="1976" y="893"/>
                    <a:pt x="1976" y="884"/>
                    <a:pt x="1975" y="877"/>
                  </a:cubicBezTo>
                  <a:cubicBezTo>
                    <a:pt x="1975" y="872"/>
                    <a:pt x="1975" y="872"/>
                    <a:pt x="1975" y="872"/>
                  </a:cubicBezTo>
                  <a:cubicBezTo>
                    <a:pt x="1975" y="867"/>
                    <a:pt x="1976" y="863"/>
                    <a:pt x="1977" y="859"/>
                  </a:cubicBezTo>
                  <a:cubicBezTo>
                    <a:pt x="1980" y="854"/>
                    <a:pt x="1980" y="854"/>
                    <a:pt x="1980" y="854"/>
                  </a:cubicBezTo>
                  <a:cubicBezTo>
                    <a:pt x="1981" y="851"/>
                    <a:pt x="1983" y="847"/>
                    <a:pt x="1985" y="843"/>
                  </a:cubicBezTo>
                  <a:cubicBezTo>
                    <a:pt x="1998" y="815"/>
                    <a:pt x="2012" y="770"/>
                    <a:pt x="1971" y="735"/>
                  </a:cubicBezTo>
                  <a:cubicBezTo>
                    <a:pt x="1966" y="731"/>
                    <a:pt x="1961" y="727"/>
                    <a:pt x="1956" y="722"/>
                  </a:cubicBezTo>
                  <a:cubicBezTo>
                    <a:pt x="1951" y="717"/>
                    <a:pt x="1946" y="713"/>
                    <a:pt x="1940" y="708"/>
                  </a:cubicBezTo>
                  <a:cubicBezTo>
                    <a:pt x="1917" y="688"/>
                    <a:pt x="1884" y="665"/>
                    <a:pt x="1835" y="665"/>
                  </a:cubicBezTo>
                  <a:cubicBezTo>
                    <a:pt x="1825" y="665"/>
                    <a:pt x="1815" y="666"/>
                    <a:pt x="1805" y="667"/>
                  </a:cubicBezTo>
                  <a:cubicBezTo>
                    <a:pt x="1722" y="682"/>
                    <a:pt x="1680" y="711"/>
                    <a:pt x="1663" y="765"/>
                  </a:cubicBezTo>
                  <a:cubicBezTo>
                    <a:pt x="1659" y="777"/>
                    <a:pt x="1656" y="786"/>
                    <a:pt x="1653" y="794"/>
                  </a:cubicBezTo>
                  <a:cubicBezTo>
                    <a:pt x="1645" y="812"/>
                    <a:pt x="1637" y="832"/>
                    <a:pt x="1652" y="859"/>
                  </a:cubicBezTo>
                  <a:cubicBezTo>
                    <a:pt x="1655" y="864"/>
                    <a:pt x="1657" y="869"/>
                    <a:pt x="1659" y="873"/>
                  </a:cubicBezTo>
                  <a:cubicBezTo>
                    <a:pt x="1649" y="876"/>
                    <a:pt x="1636" y="880"/>
                    <a:pt x="1624" y="881"/>
                  </a:cubicBezTo>
                  <a:cubicBezTo>
                    <a:pt x="1622" y="881"/>
                    <a:pt x="1622" y="881"/>
                    <a:pt x="1622" y="881"/>
                  </a:cubicBezTo>
                  <a:cubicBezTo>
                    <a:pt x="1598" y="881"/>
                    <a:pt x="1533" y="882"/>
                    <a:pt x="1428" y="884"/>
                  </a:cubicBezTo>
                  <a:cubicBezTo>
                    <a:pt x="1411" y="884"/>
                    <a:pt x="1411" y="884"/>
                    <a:pt x="1411" y="884"/>
                  </a:cubicBezTo>
                  <a:cubicBezTo>
                    <a:pt x="1323" y="883"/>
                    <a:pt x="1261" y="881"/>
                    <a:pt x="1254" y="880"/>
                  </a:cubicBezTo>
                  <a:cubicBezTo>
                    <a:pt x="1246" y="877"/>
                    <a:pt x="1204" y="847"/>
                    <a:pt x="1180" y="824"/>
                  </a:cubicBezTo>
                  <a:cubicBezTo>
                    <a:pt x="1177" y="822"/>
                    <a:pt x="1173" y="818"/>
                    <a:pt x="1169" y="813"/>
                  </a:cubicBezTo>
                  <a:cubicBezTo>
                    <a:pt x="1162" y="806"/>
                    <a:pt x="1162" y="806"/>
                    <a:pt x="1162" y="806"/>
                  </a:cubicBezTo>
                  <a:cubicBezTo>
                    <a:pt x="1131" y="775"/>
                    <a:pt x="1105" y="750"/>
                    <a:pt x="1087" y="740"/>
                  </a:cubicBezTo>
                  <a:cubicBezTo>
                    <a:pt x="1068" y="731"/>
                    <a:pt x="1034" y="714"/>
                    <a:pt x="1000" y="714"/>
                  </a:cubicBezTo>
                  <a:cubicBezTo>
                    <a:pt x="996" y="714"/>
                    <a:pt x="996" y="714"/>
                    <a:pt x="996" y="714"/>
                  </a:cubicBezTo>
                  <a:cubicBezTo>
                    <a:pt x="993" y="715"/>
                    <a:pt x="990" y="715"/>
                    <a:pt x="986" y="715"/>
                  </a:cubicBezTo>
                  <a:cubicBezTo>
                    <a:pt x="975" y="717"/>
                    <a:pt x="975" y="717"/>
                    <a:pt x="975" y="717"/>
                  </a:cubicBezTo>
                  <a:cubicBezTo>
                    <a:pt x="963" y="719"/>
                    <a:pt x="950" y="721"/>
                    <a:pt x="939" y="721"/>
                  </a:cubicBezTo>
                  <a:cubicBezTo>
                    <a:pt x="936" y="722"/>
                    <a:pt x="936" y="722"/>
                    <a:pt x="936" y="722"/>
                  </a:cubicBezTo>
                  <a:cubicBezTo>
                    <a:pt x="930" y="722"/>
                    <a:pt x="928" y="721"/>
                    <a:pt x="928" y="721"/>
                  </a:cubicBezTo>
                  <a:cubicBezTo>
                    <a:pt x="915" y="715"/>
                    <a:pt x="781" y="623"/>
                    <a:pt x="764" y="606"/>
                  </a:cubicBezTo>
                  <a:cubicBezTo>
                    <a:pt x="754" y="596"/>
                    <a:pt x="741" y="585"/>
                    <a:pt x="728" y="573"/>
                  </a:cubicBezTo>
                  <a:cubicBezTo>
                    <a:pt x="726" y="572"/>
                    <a:pt x="726" y="572"/>
                    <a:pt x="726" y="572"/>
                  </a:cubicBezTo>
                  <a:cubicBezTo>
                    <a:pt x="711" y="559"/>
                    <a:pt x="696" y="546"/>
                    <a:pt x="683" y="534"/>
                  </a:cubicBezTo>
                  <a:cubicBezTo>
                    <a:pt x="665" y="515"/>
                    <a:pt x="647" y="484"/>
                    <a:pt x="635" y="449"/>
                  </a:cubicBezTo>
                  <a:cubicBezTo>
                    <a:pt x="623" y="414"/>
                    <a:pt x="590" y="358"/>
                    <a:pt x="537" y="316"/>
                  </a:cubicBezTo>
                  <a:cubicBezTo>
                    <a:pt x="488" y="278"/>
                    <a:pt x="488" y="278"/>
                    <a:pt x="488" y="278"/>
                  </a:cubicBezTo>
                  <a:cubicBezTo>
                    <a:pt x="478" y="270"/>
                    <a:pt x="468" y="262"/>
                    <a:pt x="459" y="255"/>
                  </a:cubicBezTo>
                  <a:cubicBezTo>
                    <a:pt x="411" y="216"/>
                    <a:pt x="383" y="142"/>
                    <a:pt x="376" y="124"/>
                  </a:cubicBezTo>
                  <a:cubicBezTo>
                    <a:pt x="376" y="117"/>
                    <a:pt x="376" y="117"/>
                    <a:pt x="376" y="117"/>
                  </a:cubicBezTo>
                  <a:cubicBezTo>
                    <a:pt x="374" y="97"/>
                    <a:pt x="372" y="67"/>
                    <a:pt x="348" y="48"/>
                  </a:cubicBezTo>
                  <a:cubicBezTo>
                    <a:pt x="332" y="35"/>
                    <a:pt x="312" y="30"/>
                    <a:pt x="285" y="35"/>
                  </a:cubicBezTo>
                  <a:cubicBezTo>
                    <a:pt x="280" y="36"/>
                    <a:pt x="280" y="36"/>
                    <a:pt x="280" y="36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1" y="39"/>
                    <a:pt x="268" y="40"/>
                    <a:pt x="263" y="42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0" y="45"/>
                    <a:pt x="247" y="46"/>
                    <a:pt x="243" y="47"/>
                  </a:cubicBezTo>
                  <a:cubicBezTo>
                    <a:pt x="240" y="48"/>
                    <a:pt x="240" y="48"/>
                    <a:pt x="240" y="48"/>
                  </a:cubicBezTo>
                  <a:cubicBezTo>
                    <a:pt x="165" y="61"/>
                    <a:pt x="72" y="24"/>
                    <a:pt x="72" y="24"/>
                  </a:cubicBezTo>
                  <a:cubicBezTo>
                    <a:pt x="72" y="24"/>
                    <a:pt x="24" y="0"/>
                    <a:pt x="6" y="40"/>
                  </a:cubicBezTo>
                  <a:cubicBezTo>
                    <a:pt x="0" y="56"/>
                    <a:pt x="5" y="75"/>
                    <a:pt x="19" y="89"/>
                  </a:cubicBezTo>
                  <a:cubicBezTo>
                    <a:pt x="39" y="110"/>
                    <a:pt x="149" y="171"/>
                    <a:pt x="187" y="183"/>
                  </a:cubicBezTo>
                  <a:cubicBezTo>
                    <a:pt x="193" y="186"/>
                    <a:pt x="193" y="186"/>
                    <a:pt x="193" y="186"/>
                  </a:cubicBezTo>
                  <a:cubicBezTo>
                    <a:pt x="199" y="190"/>
                    <a:pt x="199" y="190"/>
                    <a:pt x="199" y="190"/>
                  </a:cubicBezTo>
                  <a:cubicBezTo>
                    <a:pt x="200" y="190"/>
                    <a:pt x="277" y="234"/>
                    <a:pt x="344" y="338"/>
                  </a:cubicBezTo>
                  <a:cubicBezTo>
                    <a:pt x="349" y="345"/>
                    <a:pt x="349" y="345"/>
                    <a:pt x="349" y="345"/>
                  </a:cubicBezTo>
                  <a:cubicBezTo>
                    <a:pt x="350" y="347"/>
                    <a:pt x="350" y="347"/>
                    <a:pt x="350" y="347"/>
                  </a:cubicBezTo>
                  <a:cubicBezTo>
                    <a:pt x="377" y="395"/>
                    <a:pt x="412" y="455"/>
                    <a:pt x="427" y="478"/>
                  </a:cubicBezTo>
                  <a:cubicBezTo>
                    <a:pt x="437" y="493"/>
                    <a:pt x="448" y="514"/>
                    <a:pt x="455" y="529"/>
                  </a:cubicBezTo>
                  <a:cubicBezTo>
                    <a:pt x="459" y="537"/>
                    <a:pt x="459" y="537"/>
                    <a:pt x="459" y="537"/>
                  </a:cubicBezTo>
                  <a:cubicBezTo>
                    <a:pt x="463" y="552"/>
                    <a:pt x="474" y="589"/>
                    <a:pt x="482" y="607"/>
                  </a:cubicBezTo>
                  <a:cubicBezTo>
                    <a:pt x="484" y="610"/>
                    <a:pt x="484" y="610"/>
                    <a:pt x="484" y="610"/>
                  </a:cubicBezTo>
                  <a:cubicBezTo>
                    <a:pt x="501" y="650"/>
                    <a:pt x="538" y="694"/>
                    <a:pt x="593" y="739"/>
                  </a:cubicBezTo>
                  <a:cubicBezTo>
                    <a:pt x="685" y="815"/>
                    <a:pt x="739" y="880"/>
                    <a:pt x="764" y="911"/>
                  </a:cubicBezTo>
                  <a:cubicBezTo>
                    <a:pt x="766" y="914"/>
                    <a:pt x="766" y="914"/>
                    <a:pt x="766" y="914"/>
                  </a:cubicBezTo>
                  <a:cubicBezTo>
                    <a:pt x="772" y="922"/>
                    <a:pt x="777" y="927"/>
                    <a:pt x="780" y="931"/>
                  </a:cubicBezTo>
                  <a:cubicBezTo>
                    <a:pt x="797" y="948"/>
                    <a:pt x="896" y="1028"/>
                    <a:pt x="943" y="1051"/>
                  </a:cubicBezTo>
                  <a:cubicBezTo>
                    <a:pt x="959" y="1059"/>
                    <a:pt x="959" y="1059"/>
                    <a:pt x="959" y="1059"/>
                  </a:cubicBezTo>
                  <a:cubicBezTo>
                    <a:pt x="1022" y="1091"/>
                    <a:pt x="1191" y="1176"/>
                    <a:pt x="1331" y="1198"/>
                  </a:cubicBezTo>
                  <a:cubicBezTo>
                    <a:pt x="1362" y="1202"/>
                    <a:pt x="1394" y="1204"/>
                    <a:pt x="1426" y="1203"/>
                  </a:cubicBezTo>
                  <a:cubicBezTo>
                    <a:pt x="1498" y="1200"/>
                    <a:pt x="1554" y="1183"/>
                    <a:pt x="1586" y="1170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20" y="1155"/>
                    <a:pt x="1636" y="1155"/>
                  </a:cubicBezTo>
                  <a:cubicBezTo>
                    <a:pt x="1636" y="1155"/>
                    <a:pt x="1636" y="1155"/>
                    <a:pt x="1636" y="1155"/>
                  </a:cubicBezTo>
                  <a:cubicBezTo>
                    <a:pt x="1645" y="1155"/>
                    <a:pt x="1652" y="1157"/>
                    <a:pt x="1656" y="1159"/>
                  </a:cubicBezTo>
                  <a:cubicBezTo>
                    <a:pt x="1660" y="1161"/>
                    <a:pt x="1660" y="1161"/>
                    <a:pt x="1660" y="1161"/>
                  </a:cubicBezTo>
                  <a:cubicBezTo>
                    <a:pt x="1667" y="1166"/>
                    <a:pt x="1667" y="1166"/>
                    <a:pt x="1667" y="1166"/>
                  </a:cubicBezTo>
                  <a:cubicBezTo>
                    <a:pt x="1702" y="1195"/>
                    <a:pt x="1871" y="1274"/>
                    <a:pt x="1950" y="1302"/>
                  </a:cubicBezTo>
                  <a:cubicBezTo>
                    <a:pt x="2018" y="1325"/>
                    <a:pt x="2159" y="1339"/>
                    <a:pt x="2201" y="1343"/>
                  </a:cubicBezTo>
                  <a:cubicBezTo>
                    <a:pt x="2202" y="1343"/>
                    <a:pt x="2268" y="1346"/>
                    <a:pt x="2316" y="1356"/>
                  </a:cubicBezTo>
                  <a:cubicBezTo>
                    <a:pt x="2321" y="1357"/>
                    <a:pt x="2344" y="1363"/>
                    <a:pt x="2369" y="1368"/>
                  </a:cubicBezTo>
                  <a:cubicBezTo>
                    <a:pt x="2369" y="1368"/>
                    <a:pt x="2432" y="1377"/>
                    <a:pt x="2479" y="1365"/>
                  </a:cubicBezTo>
                  <a:cubicBezTo>
                    <a:pt x="2492" y="1362"/>
                    <a:pt x="2503" y="1357"/>
                    <a:pt x="2512" y="1349"/>
                  </a:cubicBezTo>
                  <a:cubicBezTo>
                    <a:pt x="2551" y="1315"/>
                    <a:pt x="2585" y="1275"/>
                    <a:pt x="2613" y="1274"/>
                  </a:cubicBezTo>
                  <a:cubicBezTo>
                    <a:pt x="2613" y="1274"/>
                    <a:pt x="2619" y="1251"/>
                    <a:pt x="2544" y="1246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20" name="Freeform 14"/>
            <p:cNvSpPr>
              <a:spLocks noSelect="1"/>
            </p:cNvSpPr>
            <p:nvPr userDrawn="1"/>
          </p:nvSpPr>
          <p:spPr bwMode="gray">
            <a:xfrm>
              <a:off x="8228013" y="706438"/>
              <a:ext cx="28575" cy="14288"/>
            </a:xfrm>
            <a:custGeom>
              <a:avLst/>
              <a:gdLst>
                <a:gd name="T0" fmla="*/ 120 w 125"/>
                <a:gd name="T1" fmla="*/ 11 h 65"/>
                <a:gd name="T2" fmla="*/ 76 w 125"/>
                <a:gd name="T3" fmla="*/ 1 h 65"/>
                <a:gd name="T4" fmla="*/ 24 w 125"/>
                <a:gd name="T5" fmla="*/ 22 h 65"/>
                <a:gd name="T6" fmla="*/ 6 w 125"/>
                <a:gd name="T7" fmla="*/ 39 h 65"/>
                <a:gd name="T8" fmla="*/ 0 w 125"/>
                <a:gd name="T9" fmla="*/ 46 h 65"/>
                <a:gd name="T10" fmla="*/ 1 w 125"/>
                <a:gd name="T11" fmla="*/ 54 h 65"/>
                <a:gd name="T12" fmla="*/ 3 w 125"/>
                <a:gd name="T13" fmla="*/ 56 h 65"/>
                <a:gd name="T14" fmla="*/ 4 w 125"/>
                <a:gd name="T15" fmla="*/ 56 h 65"/>
                <a:gd name="T16" fmla="*/ 53 w 125"/>
                <a:gd name="T17" fmla="*/ 59 h 65"/>
                <a:gd name="T18" fmla="*/ 103 w 125"/>
                <a:gd name="T19" fmla="*/ 25 h 65"/>
                <a:gd name="T20" fmla="*/ 112 w 125"/>
                <a:gd name="T21" fmla="*/ 18 h 65"/>
                <a:gd name="T22" fmla="*/ 118 w 125"/>
                <a:gd name="T23" fmla="*/ 16 h 65"/>
                <a:gd name="T24" fmla="*/ 120 w 125"/>
                <a:gd name="T25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65">
                  <a:moveTo>
                    <a:pt x="120" y="11"/>
                  </a:moveTo>
                  <a:cubicBezTo>
                    <a:pt x="115" y="7"/>
                    <a:pt x="90" y="2"/>
                    <a:pt x="76" y="1"/>
                  </a:cubicBezTo>
                  <a:cubicBezTo>
                    <a:pt x="76" y="1"/>
                    <a:pt x="45" y="0"/>
                    <a:pt x="24" y="22"/>
                  </a:cubicBezTo>
                  <a:cubicBezTo>
                    <a:pt x="15" y="30"/>
                    <a:pt x="10" y="35"/>
                    <a:pt x="6" y="39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15" y="61"/>
                    <a:pt x="33" y="65"/>
                    <a:pt x="53" y="59"/>
                  </a:cubicBezTo>
                  <a:cubicBezTo>
                    <a:pt x="77" y="53"/>
                    <a:pt x="92" y="36"/>
                    <a:pt x="103" y="25"/>
                  </a:cubicBezTo>
                  <a:cubicBezTo>
                    <a:pt x="107" y="20"/>
                    <a:pt x="112" y="18"/>
                    <a:pt x="112" y="18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16"/>
                    <a:pt x="125" y="16"/>
                    <a:pt x="120" y="11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</p:grpSp>
      <p:sp>
        <p:nvSpPr>
          <p:cNvPr id="2" name="Title 2"/>
          <p:cNvSpPr>
            <a:spLocks noGrp="1" noSelect="1"/>
          </p:cNvSpPr>
          <p:nvPr>
            <p:ph type="ctrTitle" hasCustomPrompt="1"/>
          </p:nvPr>
        </p:nvSpPr>
        <p:spPr bwMode="gray">
          <a:xfrm>
            <a:off x="1431001" y="1269283"/>
            <a:ext cx="9558695" cy="3197210"/>
          </a:xfrm>
        </p:spPr>
        <p:txBody>
          <a:bodyPr anchor="t"/>
          <a:lstStyle>
            <a:lvl1pPr algn="l">
              <a:defRPr sz="9600" b="1"/>
            </a:lvl1pPr>
          </a:lstStyle>
          <a:p>
            <a:r>
              <a:rPr lang="nl-NL"/>
              <a:t>[Titel]</a:t>
            </a:r>
          </a:p>
        </p:txBody>
      </p:sp>
      <p:sp>
        <p:nvSpPr>
          <p:cNvPr id="3" name="Subtitle 3"/>
          <p:cNvSpPr>
            <a:spLocks noGrp="1" noSelect="1"/>
          </p:cNvSpPr>
          <p:nvPr>
            <p:ph type="subTitle" idx="1" hasCustomPrompt="1"/>
          </p:nvPr>
        </p:nvSpPr>
        <p:spPr bwMode="gray">
          <a:xfrm>
            <a:off x="1431001" y="4762529"/>
            <a:ext cx="9558695" cy="14272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[Subtitel]</a:t>
            </a:r>
          </a:p>
        </p:txBody>
      </p:sp>
      <p:sp>
        <p:nvSpPr>
          <p:cNvPr id="8" name="Door 4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476374" y="6770627"/>
            <a:ext cx="2673596" cy="15287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 b="0" i="1">
                <a:latin typeface="Georgia" panose="02040502050405020303" pitchFamily="18" charset="0"/>
              </a:defRPr>
            </a:lvl1pPr>
            <a:lvl2pPr marL="0" indent="0">
              <a:lnSpc>
                <a:spcPct val="100000"/>
              </a:lnSpc>
              <a:buNone/>
              <a:defRPr sz="2100" b="0"/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9pPr>
          </a:lstStyle>
          <a:p>
            <a:pPr lvl="0"/>
            <a:r>
              <a:rPr lang="nl-NL"/>
              <a:t>[door 1e niveau</a:t>
            </a:r>
            <a:br>
              <a:rPr lang="nl-NL"/>
            </a:br>
            <a:r>
              <a:rPr lang="nl-NL"/>
              <a:t>Na(a)m(en) 2e niveau]</a:t>
            </a:r>
          </a:p>
          <a:p>
            <a:pPr lvl="0"/>
            <a:r>
              <a:rPr lang="nl-NL"/>
              <a:t>JU-LEVEL1=Kop</a:t>
            </a:r>
          </a:p>
          <a:p>
            <a:pPr lvl="1"/>
            <a:r>
              <a:rPr lang="nl-NL"/>
              <a:t>JU-LEVEL2=Tekst</a:t>
            </a:r>
          </a:p>
        </p:txBody>
      </p:sp>
      <p:sp>
        <p:nvSpPr>
          <p:cNvPr id="13" name="In co-creatie met 5 (JU-Free)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25083" y="6770627"/>
            <a:ext cx="6664613" cy="15287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500" b="0" i="1" baseline="0">
                <a:latin typeface="Georgia" panose="02040502050405020303" pitchFamily="18" charset="0"/>
              </a:defRPr>
            </a:lvl1pPr>
            <a:lvl2pPr marL="0" indent="0">
              <a:lnSpc>
                <a:spcPct val="100000"/>
              </a:lnSpc>
              <a:buNone/>
              <a:defRPr sz="2100" b="0"/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9pPr>
          </a:lstStyle>
          <a:p>
            <a:pPr lvl="0"/>
            <a:r>
              <a:rPr lang="nl-NL"/>
              <a:t>[in co-creatie met 1e niveau</a:t>
            </a:r>
            <a:br>
              <a:rPr lang="nl-NL"/>
            </a:br>
            <a:r>
              <a:rPr lang="nl-NL"/>
              <a:t>Na(a)m(en) 2e niveau]</a:t>
            </a:r>
          </a:p>
          <a:p>
            <a:pPr lvl="0"/>
            <a:r>
              <a:rPr lang="nl-NL"/>
              <a:t>JU-LEVEL1=Kop</a:t>
            </a:r>
          </a:p>
          <a:p>
            <a:pPr lvl="1"/>
            <a:r>
              <a:rPr lang="nl-NL"/>
              <a:t>JU-LEVEL2=Tekst</a:t>
            </a:r>
          </a:p>
        </p:txBody>
      </p:sp>
      <p:sp>
        <p:nvSpPr>
          <p:cNvPr id="14" name="date 6 (JU-Free)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325401" y="9056078"/>
            <a:ext cx="2673596" cy="79892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100" b="0" i="0">
                <a:latin typeface="Georgia" panose="02040502050405020303" pitchFamily="18" charset="0"/>
              </a:defRPr>
            </a:lvl1pPr>
            <a:lvl2pPr marL="0" indent="0">
              <a:lnSpc>
                <a:spcPct val="100000"/>
              </a:lnSpc>
              <a:buNone/>
              <a:defRPr sz="2100" b="0"/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3pPr>
            <a:lvl4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4pPr>
            <a:lvl5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None/>
              <a:defRPr sz="2100" b="0"/>
            </a:lvl9pPr>
          </a:lstStyle>
          <a:p>
            <a:pPr lvl="0"/>
            <a:r>
              <a:rPr lang="nl-NL"/>
              <a:t>[Maand jaar]</a:t>
            </a:r>
          </a:p>
          <a:p>
            <a:pPr lvl="0"/>
            <a:r>
              <a:rPr lang="nl-NL"/>
              <a:t>JU-LEVEL1=Maand jaar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954F70E6-73A5-4FBC-8546-93FCB5350664}"/>
              </a:ext>
            </a:extLst>
          </p:cNvPr>
          <p:cNvSpPr>
            <a:spLocks noGrp="1" noSelect="1"/>
          </p:cNvSpPr>
          <p:nvPr>
            <p:ph type="pic" sz="quarter" idx="16" hasCustomPrompt="1"/>
          </p:nvPr>
        </p:nvSpPr>
        <p:spPr bwMode="gray">
          <a:xfrm>
            <a:off x="11432381" y="-90"/>
            <a:ext cx="6855620" cy="10287000"/>
          </a:xfrm>
          <a:custGeom>
            <a:avLst/>
            <a:gdLst>
              <a:gd name="connsiteX0" fmla="*/ 1874504 w 4570413"/>
              <a:gd name="connsiteY0" fmla="*/ 0 h 6858000"/>
              <a:gd name="connsiteX1" fmla="*/ 2119430 w 4570413"/>
              <a:gd name="connsiteY1" fmla="*/ 0 h 6858000"/>
              <a:gd name="connsiteX2" fmla="*/ 2349053 w 4570413"/>
              <a:gd name="connsiteY2" fmla="*/ 0 h 6858000"/>
              <a:gd name="connsiteX3" fmla="*/ 2563866 w 4570413"/>
              <a:gd name="connsiteY3" fmla="*/ 0 h 6858000"/>
              <a:gd name="connsiteX4" fmla="*/ 2764365 w 4570413"/>
              <a:gd name="connsiteY4" fmla="*/ 0 h 6858000"/>
              <a:gd name="connsiteX5" fmla="*/ 2951041 w 4570413"/>
              <a:gd name="connsiteY5" fmla="*/ 0 h 6858000"/>
              <a:gd name="connsiteX6" fmla="*/ 3124390 w 4570413"/>
              <a:gd name="connsiteY6" fmla="*/ 0 h 6858000"/>
              <a:gd name="connsiteX7" fmla="*/ 3284903 w 4570413"/>
              <a:gd name="connsiteY7" fmla="*/ 0 h 6858000"/>
              <a:gd name="connsiteX8" fmla="*/ 3433076 w 4570413"/>
              <a:gd name="connsiteY8" fmla="*/ 0 h 6858000"/>
              <a:gd name="connsiteX9" fmla="*/ 3569402 w 4570413"/>
              <a:gd name="connsiteY9" fmla="*/ 0 h 6858000"/>
              <a:gd name="connsiteX10" fmla="*/ 3694374 w 4570413"/>
              <a:gd name="connsiteY10" fmla="*/ 0 h 6858000"/>
              <a:gd name="connsiteX11" fmla="*/ 3808486 w 4570413"/>
              <a:gd name="connsiteY11" fmla="*/ 0 h 6858000"/>
              <a:gd name="connsiteX12" fmla="*/ 3912232 w 4570413"/>
              <a:gd name="connsiteY12" fmla="*/ 0 h 6858000"/>
              <a:gd name="connsiteX13" fmla="*/ 4006105 w 4570413"/>
              <a:gd name="connsiteY13" fmla="*/ 0 h 6858000"/>
              <a:gd name="connsiteX14" fmla="*/ 4090599 w 4570413"/>
              <a:gd name="connsiteY14" fmla="*/ 0 h 6858000"/>
              <a:gd name="connsiteX15" fmla="*/ 4166208 w 4570413"/>
              <a:gd name="connsiteY15" fmla="*/ 0 h 6858000"/>
              <a:gd name="connsiteX16" fmla="*/ 4233424 w 4570413"/>
              <a:gd name="connsiteY16" fmla="*/ 0 h 6858000"/>
              <a:gd name="connsiteX17" fmla="*/ 4292743 w 4570413"/>
              <a:gd name="connsiteY17" fmla="*/ 0 h 6858000"/>
              <a:gd name="connsiteX18" fmla="*/ 4344657 w 4570413"/>
              <a:gd name="connsiteY18" fmla="*/ 0 h 6858000"/>
              <a:gd name="connsiteX19" fmla="*/ 4428246 w 4570413"/>
              <a:gd name="connsiteY19" fmla="*/ 0 h 6858000"/>
              <a:gd name="connsiteX20" fmla="*/ 4488140 w 4570413"/>
              <a:gd name="connsiteY20" fmla="*/ 0 h 6858000"/>
              <a:gd name="connsiteX21" fmla="*/ 4528289 w 4570413"/>
              <a:gd name="connsiteY21" fmla="*/ 0 h 6858000"/>
              <a:gd name="connsiteX22" fmla="*/ 4552642 w 4570413"/>
              <a:gd name="connsiteY22" fmla="*/ 0 h 6858000"/>
              <a:gd name="connsiteX23" fmla="*/ 4565148 w 4570413"/>
              <a:gd name="connsiteY23" fmla="*/ 0 h 6858000"/>
              <a:gd name="connsiteX24" fmla="*/ 4569755 w 4570413"/>
              <a:gd name="connsiteY24" fmla="*/ 0 h 6858000"/>
              <a:gd name="connsiteX25" fmla="*/ 4570413 w 4570413"/>
              <a:gd name="connsiteY25" fmla="*/ 0 h 6858000"/>
              <a:gd name="connsiteX26" fmla="*/ 4570413 w 4570413"/>
              <a:gd name="connsiteY26" fmla="*/ 6858000 h 6858000"/>
              <a:gd name="connsiteX27" fmla="*/ 4325487 w 4570413"/>
              <a:gd name="connsiteY27" fmla="*/ 6858000 h 6858000"/>
              <a:gd name="connsiteX28" fmla="*/ 4095865 w 4570413"/>
              <a:gd name="connsiteY28" fmla="*/ 6858000 h 6858000"/>
              <a:gd name="connsiteX29" fmla="*/ 3881051 w 4570413"/>
              <a:gd name="connsiteY29" fmla="*/ 6858000 h 6858000"/>
              <a:gd name="connsiteX30" fmla="*/ 3680552 w 4570413"/>
              <a:gd name="connsiteY30" fmla="*/ 6858000 h 6858000"/>
              <a:gd name="connsiteX31" fmla="*/ 3493876 w 4570413"/>
              <a:gd name="connsiteY31" fmla="*/ 6858000 h 6858000"/>
              <a:gd name="connsiteX32" fmla="*/ 3320527 w 4570413"/>
              <a:gd name="connsiteY32" fmla="*/ 6858000 h 6858000"/>
              <a:gd name="connsiteX33" fmla="*/ 3160014 w 4570413"/>
              <a:gd name="connsiteY33" fmla="*/ 6858000 h 6858000"/>
              <a:gd name="connsiteX34" fmla="*/ 3011841 w 4570413"/>
              <a:gd name="connsiteY34" fmla="*/ 6858000 h 6858000"/>
              <a:gd name="connsiteX35" fmla="*/ 2875515 w 4570413"/>
              <a:gd name="connsiteY35" fmla="*/ 6858000 h 6858000"/>
              <a:gd name="connsiteX36" fmla="*/ 2750543 w 4570413"/>
              <a:gd name="connsiteY36" fmla="*/ 6858000 h 6858000"/>
              <a:gd name="connsiteX37" fmla="*/ 2636431 w 4570413"/>
              <a:gd name="connsiteY37" fmla="*/ 6858000 h 6858000"/>
              <a:gd name="connsiteX38" fmla="*/ 2532685 w 4570413"/>
              <a:gd name="connsiteY38" fmla="*/ 6858000 h 6858000"/>
              <a:gd name="connsiteX39" fmla="*/ 2438812 w 4570413"/>
              <a:gd name="connsiteY39" fmla="*/ 6858000 h 6858000"/>
              <a:gd name="connsiteX40" fmla="*/ 2354318 w 4570413"/>
              <a:gd name="connsiteY40" fmla="*/ 6858000 h 6858000"/>
              <a:gd name="connsiteX41" fmla="*/ 2278709 w 4570413"/>
              <a:gd name="connsiteY41" fmla="*/ 6858000 h 6858000"/>
              <a:gd name="connsiteX42" fmla="*/ 2211493 w 4570413"/>
              <a:gd name="connsiteY42" fmla="*/ 6858000 h 6858000"/>
              <a:gd name="connsiteX43" fmla="*/ 2152174 w 4570413"/>
              <a:gd name="connsiteY43" fmla="*/ 6858000 h 6858000"/>
              <a:gd name="connsiteX44" fmla="*/ 2100260 w 4570413"/>
              <a:gd name="connsiteY44" fmla="*/ 6858000 h 6858000"/>
              <a:gd name="connsiteX45" fmla="*/ 2016671 w 4570413"/>
              <a:gd name="connsiteY45" fmla="*/ 6858000 h 6858000"/>
              <a:gd name="connsiteX46" fmla="*/ 1956777 w 4570413"/>
              <a:gd name="connsiteY46" fmla="*/ 6858000 h 6858000"/>
              <a:gd name="connsiteX47" fmla="*/ 1916628 w 4570413"/>
              <a:gd name="connsiteY47" fmla="*/ 6858000 h 6858000"/>
              <a:gd name="connsiteX48" fmla="*/ 1892275 w 4570413"/>
              <a:gd name="connsiteY48" fmla="*/ 6858000 h 6858000"/>
              <a:gd name="connsiteX49" fmla="*/ 1879770 w 4570413"/>
              <a:gd name="connsiteY49" fmla="*/ 6858000 h 6858000"/>
              <a:gd name="connsiteX50" fmla="*/ 1875162 w 4570413"/>
              <a:gd name="connsiteY50" fmla="*/ 6858000 h 6858000"/>
              <a:gd name="connsiteX51" fmla="*/ 1874504 w 4570413"/>
              <a:gd name="connsiteY51" fmla="*/ 6858000 h 6858000"/>
              <a:gd name="connsiteX52" fmla="*/ 1801505 w 4570413"/>
              <a:gd name="connsiteY52" fmla="*/ 6818313 h 6858000"/>
              <a:gd name="connsiteX53" fmla="*/ 0 w 4570413"/>
              <a:gd name="connsiteY53" fmla="*/ 3429000 h 6858000"/>
              <a:gd name="connsiteX54" fmla="*/ 1801505 w 4570413"/>
              <a:gd name="connsiteY54" fmla="*/ 396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570413" h="6858000">
                <a:moveTo>
                  <a:pt x="1874504" y="0"/>
                </a:moveTo>
                <a:lnTo>
                  <a:pt x="2119430" y="0"/>
                </a:lnTo>
                <a:lnTo>
                  <a:pt x="2349053" y="0"/>
                </a:lnTo>
                <a:lnTo>
                  <a:pt x="2563866" y="0"/>
                </a:lnTo>
                <a:lnTo>
                  <a:pt x="2764365" y="0"/>
                </a:lnTo>
                <a:lnTo>
                  <a:pt x="2951041" y="0"/>
                </a:lnTo>
                <a:lnTo>
                  <a:pt x="3124390" y="0"/>
                </a:lnTo>
                <a:lnTo>
                  <a:pt x="3284903" y="0"/>
                </a:lnTo>
                <a:lnTo>
                  <a:pt x="3433076" y="0"/>
                </a:lnTo>
                <a:lnTo>
                  <a:pt x="3569402" y="0"/>
                </a:lnTo>
                <a:lnTo>
                  <a:pt x="3694374" y="0"/>
                </a:lnTo>
                <a:lnTo>
                  <a:pt x="3808486" y="0"/>
                </a:lnTo>
                <a:lnTo>
                  <a:pt x="3912232" y="0"/>
                </a:lnTo>
                <a:lnTo>
                  <a:pt x="4006105" y="0"/>
                </a:lnTo>
                <a:lnTo>
                  <a:pt x="4090599" y="0"/>
                </a:lnTo>
                <a:lnTo>
                  <a:pt x="4166208" y="0"/>
                </a:lnTo>
                <a:lnTo>
                  <a:pt x="4233424" y="0"/>
                </a:lnTo>
                <a:lnTo>
                  <a:pt x="4292743" y="0"/>
                </a:lnTo>
                <a:lnTo>
                  <a:pt x="4344657" y="0"/>
                </a:lnTo>
                <a:lnTo>
                  <a:pt x="4428246" y="0"/>
                </a:lnTo>
                <a:lnTo>
                  <a:pt x="4488140" y="0"/>
                </a:lnTo>
                <a:lnTo>
                  <a:pt x="4528289" y="0"/>
                </a:lnTo>
                <a:lnTo>
                  <a:pt x="4552642" y="0"/>
                </a:lnTo>
                <a:lnTo>
                  <a:pt x="4565148" y="0"/>
                </a:lnTo>
                <a:lnTo>
                  <a:pt x="4569755" y="0"/>
                </a:lnTo>
                <a:lnTo>
                  <a:pt x="4570413" y="0"/>
                </a:lnTo>
                <a:cubicBezTo>
                  <a:pt x="4570413" y="6858000"/>
                  <a:pt x="4570413" y="6858000"/>
                  <a:pt x="4570413" y="6858000"/>
                </a:cubicBezTo>
                <a:lnTo>
                  <a:pt x="4325487" y="6858000"/>
                </a:lnTo>
                <a:lnTo>
                  <a:pt x="4095865" y="6858000"/>
                </a:lnTo>
                <a:lnTo>
                  <a:pt x="3881051" y="6858000"/>
                </a:lnTo>
                <a:lnTo>
                  <a:pt x="3680552" y="6858000"/>
                </a:lnTo>
                <a:lnTo>
                  <a:pt x="3493876" y="6858000"/>
                </a:lnTo>
                <a:lnTo>
                  <a:pt x="3320527" y="6858000"/>
                </a:lnTo>
                <a:lnTo>
                  <a:pt x="3160014" y="6858000"/>
                </a:lnTo>
                <a:lnTo>
                  <a:pt x="3011841" y="6858000"/>
                </a:lnTo>
                <a:lnTo>
                  <a:pt x="2875515" y="6858000"/>
                </a:lnTo>
                <a:lnTo>
                  <a:pt x="2750543" y="6858000"/>
                </a:lnTo>
                <a:lnTo>
                  <a:pt x="2636431" y="6858000"/>
                </a:lnTo>
                <a:lnTo>
                  <a:pt x="2532685" y="6858000"/>
                </a:lnTo>
                <a:lnTo>
                  <a:pt x="2438812" y="6858000"/>
                </a:lnTo>
                <a:lnTo>
                  <a:pt x="2354318" y="6858000"/>
                </a:lnTo>
                <a:lnTo>
                  <a:pt x="2278709" y="6858000"/>
                </a:lnTo>
                <a:lnTo>
                  <a:pt x="2211493" y="6858000"/>
                </a:lnTo>
                <a:lnTo>
                  <a:pt x="2152174" y="6858000"/>
                </a:lnTo>
                <a:lnTo>
                  <a:pt x="2100260" y="6858000"/>
                </a:lnTo>
                <a:lnTo>
                  <a:pt x="2016671" y="6858000"/>
                </a:lnTo>
                <a:lnTo>
                  <a:pt x="1956777" y="6858000"/>
                </a:lnTo>
                <a:lnTo>
                  <a:pt x="1916628" y="6858000"/>
                </a:lnTo>
                <a:lnTo>
                  <a:pt x="1892275" y="6858000"/>
                </a:lnTo>
                <a:lnTo>
                  <a:pt x="1879770" y="6858000"/>
                </a:lnTo>
                <a:lnTo>
                  <a:pt x="1875162" y="6858000"/>
                </a:lnTo>
                <a:lnTo>
                  <a:pt x="1874504" y="6858000"/>
                </a:lnTo>
                <a:cubicBezTo>
                  <a:pt x="1801505" y="6818313"/>
                  <a:pt x="1801505" y="6818313"/>
                  <a:pt x="1801505" y="6818313"/>
                </a:cubicBezTo>
                <a:cubicBezTo>
                  <a:pt x="714762" y="6083935"/>
                  <a:pt x="0" y="4839970"/>
                  <a:pt x="0" y="3429000"/>
                </a:cubicBezTo>
                <a:cubicBezTo>
                  <a:pt x="0" y="2018030"/>
                  <a:pt x="714762" y="774065"/>
                  <a:pt x="1801505" y="39688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r">
              <a:buFontTx/>
              <a:buNone/>
              <a:defRPr baseline="0"/>
            </a:lvl1pPr>
          </a:lstStyle>
          <a:p>
            <a:r>
              <a:rPr lang="nl-NL"/>
              <a:t>[Afbeelding invoegen: </a:t>
            </a:r>
            <a:br>
              <a:rPr lang="nl-NL"/>
            </a:br>
            <a:r>
              <a:rPr lang="nl-NL"/>
              <a:t>Klik op ergens op de dia</a:t>
            </a:r>
            <a:br>
              <a:rPr lang="nl-NL"/>
            </a:br>
            <a:r>
              <a:rPr lang="nl-NL"/>
              <a:t>en voeg een afbeelding in via </a:t>
            </a:r>
            <a:br>
              <a:rPr lang="nl-NL"/>
            </a:br>
            <a:r>
              <a:rPr lang="nl-NL"/>
              <a:t>Invoegen | Afbeeldingen]</a:t>
            </a:r>
          </a:p>
        </p:txBody>
      </p:sp>
      <p:sp>
        <p:nvSpPr>
          <p:cNvPr id="34" name="Placeholder 8">
            <a:extLst>
              <a:ext uri="{FF2B5EF4-FFF2-40B4-BE49-F238E27FC236}">
                <a16:creationId xmlns:a16="http://schemas.microsoft.com/office/drawing/2014/main" id="{DB76B667-4A8D-41B8-9FA4-2627F734A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1"/>
            </p:custDataLst>
          </p:nvPr>
        </p:nvSpPr>
        <p:spPr bwMode="gray">
          <a:xfrm rot="5400000">
            <a:off x="9716690" y="1715602"/>
            <a:ext cx="10287000" cy="6855620"/>
          </a:xfrm>
          <a:custGeom>
            <a:avLst/>
            <a:gdLst>
              <a:gd name="connsiteX0" fmla="*/ 0 w 6858000"/>
              <a:gd name="connsiteY0" fmla="*/ 2695909 h 4570413"/>
              <a:gd name="connsiteX1" fmla="*/ 0 w 6858000"/>
              <a:gd name="connsiteY1" fmla="*/ 2450983 h 4570413"/>
              <a:gd name="connsiteX2" fmla="*/ 0 w 6858000"/>
              <a:gd name="connsiteY2" fmla="*/ 2221360 h 4570413"/>
              <a:gd name="connsiteX3" fmla="*/ 0 w 6858000"/>
              <a:gd name="connsiteY3" fmla="*/ 2006547 h 4570413"/>
              <a:gd name="connsiteX4" fmla="*/ 0 w 6858000"/>
              <a:gd name="connsiteY4" fmla="*/ 1806048 h 4570413"/>
              <a:gd name="connsiteX5" fmla="*/ 0 w 6858000"/>
              <a:gd name="connsiteY5" fmla="*/ 1619372 h 4570413"/>
              <a:gd name="connsiteX6" fmla="*/ 0 w 6858000"/>
              <a:gd name="connsiteY6" fmla="*/ 1446023 h 4570413"/>
              <a:gd name="connsiteX7" fmla="*/ 0 w 6858000"/>
              <a:gd name="connsiteY7" fmla="*/ 1285510 h 4570413"/>
              <a:gd name="connsiteX8" fmla="*/ 0 w 6858000"/>
              <a:gd name="connsiteY8" fmla="*/ 1137337 h 4570413"/>
              <a:gd name="connsiteX9" fmla="*/ 0 w 6858000"/>
              <a:gd name="connsiteY9" fmla="*/ 1001011 h 4570413"/>
              <a:gd name="connsiteX10" fmla="*/ 0 w 6858000"/>
              <a:gd name="connsiteY10" fmla="*/ 876039 h 4570413"/>
              <a:gd name="connsiteX11" fmla="*/ 0 w 6858000"/>
              <a:gd name="connsiteY11" fmla="*/ 761927 h 4570413"/>
              <a:gd name="connsiteX12" fmla="*/ 0 w 6858000"/>
              <a:gd name="connsiteY12" fmla="*/ 658181 h 4570413"/>
              <a:gd name="connsiteX13" fmla="*/ 0 w 6858000"/>
              <a:gd name="connsiteY13" fmla="*/ 564308 h 4570413"/>
              <a:gd name="connsiteX14" fmla="*/ 0 w 6858000"/>
              <a:gd name="connsiteY14" fmla="*/ 479814 h 4570413"/>
              <a:gd name="connsiteX15" fmla="*/ 0 w 6858000"/>
              <a:gd name="connsiteY15" fmla="*/ 404205 h 4570413"/>
              <a:gd name="connsiteX16" fmla="*/ 0 w 6858000"/>
              <a:gd name="connsiteY16" fmla="*/ 336989 h 4570413"/>
              <a:gd name="connsiteX17" fmla="*/ 0 w 6858000"/>
              <a:gd name="connsiteY17" fmla="*/ 277670 h 4570413"/>
              <a:gd name="connsiteX18" fmla="*/ 0 w 6858000"/>
              <a:gd name="connsiteY18" fmla="*/ 225756 h 4570413"/>
              <a:gd name="connsiteX19" fmla="*/ 0 w 6858000"/>
              <a:gd name="connsiteY19" fmla="*/ 142167 h 4570413"/>
              <a:gd name="connsiteX20" fmla="*/ 0 w 6858000"/>
              <a:gd name="connsiteY20" fmla="*/ 82273 h 4570413"/>
              <a:gd name="connsiteX21" fmla="*/ 0 w 6858000"/>
              <a:gd name="connsiteY21" fmla="*/ 42124 h 4570413"/>
              <a:gd name="connsiteX22" fmla="*/ 0 w 6858000"/>
              <a:gd name="connsiteY22" fmla="*/ 17771 h 4570413"/>
              <a:gd name="connsiteX23" fmla="*/ 0 w 6858000"/>
              <a:gd name="connsiteY23" fmla="*/ 5265 h 4570413"/>
              <a:gd name="connsiteX24" fmla="*/ 0 w 6858000"/>
              <a:gd name="connsiteY24" fmla="*/ 658 h 4570413"/>
              <a:gd name="connsiteX25" fmla="*/ 0 w 6858000"/>
              <a:gd name="connsiteY25" fmla="*/ 0 h 4570413"/>
              <a:gd name="connsiteX26" fmla="*/ 6858000 w 6858000"/>
              <a:gd name="connsiteY26" fmla="*/ 0 h 4570413"/>
              <a:gd name="connsiteX27" fmla="*/ 6858000 w 6858000"/>
              <a:gd name="connsiteY27" fmla="*/ 244926 h 4570413"/>
              <a:gd name="connsiteX28" fmla="*/ 6858000 w 6858000"/>
              <a:gd name="connsiteY28" fmla="*/ 474548 h 4570413"/>
              <a:gd name="connsiteX29" fmla="*/ 6858000 w 6858000"/>
              <a:gd name="connsiteY29" fmla="*/ 689362 h 4570413"/>
              <a:gd name="connsiteX30" fmla="*/ 6858000 w 6858000"/>
              <a:gd name="connsiteY30" fmla="*/ 889861 h 4570413"/>
              <a:gd name="connsiteX31" fmla="*/ 6858000 w 6858000"/>
              <a:gd name="connsiteY31" fmla="*/ 1076537 h 4570413"/>
              <a:gd name="connsiteX32" fmla="*/ 6858000 w 6858000"/>
              <a:gd name="connsiteY32" fmla="*/ 1249886 h 4570413"/>
              <a:gd name="connsiteX33" fmla="*/ 6858000 w 6858000"/>
              <a:gd name="connsiteY33" fmla="*/ 1410399 h 4570413"/>
              <a:gd name="connsiteX34" fmla="*/ 6858000 w 6858000"/>
              <a:gd name="connsiteY34" fmla="*/ 1558572 h 4570413"/>
              <a:gd name="connsiteX35" fmla="*/ 6858000 w 6858000"/>
              <a:gd name="connsiteY35" fmla="*/ 1694898 h 4570413"/>
              <a:gd name="connsiteX36" fmla="*/ 6858000 w 6858000"/>
              <a:gd name="connsiteY36" fmla="*/ 1819870 h 4570413"/>
              <a:gd name="connsiteX37" fmla="*/ 6858000 w 6858000"/>
              <a:gd name="connsiteY37" fmla="*/ 1933982 h 4570413"/>
              <a:gd name="connsiteX38" fmla="*/ 6858000 w 6858000"/>
              <a:gd name="connsiteY38" fmla="*/ 2037728 h 4570413"/>
              <a:gd name="connsiteX39" fmla="*/ 6858000 w 6858000"/>
              <a:gd name="connsiteY39" fmla="*/ 2131601 h 4570413"/>
              <a:gd name="connsiteX40" fmla="*/ 6858000 w 6858000"/>
              <a:gd name="connsiteY40" fmla="*/ 2216095 h 4570413"/>
              <a:gd name="connsiteX41" fmla="*/ 6858000 w 6858000"/>
              <a:gd name="connsiteY41" fmla="*/ 2291704 h 4570413"/>
              <a:gd name="connsiteX42" fmla="*/ 6858000 w 6858000"/>
              <a:gd name="connsiteY42" fmla="*/ 2358920 h 4570413"/>
              <a:gd name="connsiteX43" fmla="*/ 6858000 w 6858000"/>
              <a:gd name="connsiteY43" fmla="*/ 2418239 h 4570413"/>
              <a:gd name="connsiteX44" fmla="*/ 6858000 w 6858000"/>
              <a:gd name="connsiteY44" fmla="*/ 2470153 h 4570413"/>
              <a:gd name="connsiteX45" fmla="*/ 6858000 w 6858000"/>
              <a:gd name="connsiteY45" fmla="*/ 2553742 h 4570413"/>
              <a:gd name="connsiteX46" fmla="*/ 6858000 w 6858000"/>
              <a:gd name="connsiteY46" fmla="*/ 2613636 h 4570413"/>
              <a:gd name="connsiteX47" fmla="*/ 6858000 w 6858000"/>
              <a:gd name="connsiteY47" fmla="*/ 2653785 h 4570413"/>
              <a:gd name="connsiteX48" fmla="*/ 6858000 w 6858000"/>
              <a:gd name="connsiteY48" fmla="*/ 2678138 h 4570413"/>
              <a:gd name="connsiteX49" fmla="*/ 6858000 w 6858000"/>
              <a:gd name="connsiteY49" fmla="*/ 2690643 h 4570413"/>
              <a:gd name="connsiteX50" fmla="*/ 6858000 w 6858000"/>
              <a:gd name="connsiteY50" fmla="*/ 2695251 h 4570413"/>
              <a:gd name="connsiteX51" fmla="*/ 6858000 w 6858000"/>
              <a:gd name="connsiteY51" fmla="*/ 2695909 h 4570413"/>
              <a:gd name="connsiteX52" fmla="*/ 6818313 w 6858000"/>
              <a:gd name="connsiteY52" fmla="*/ 2768908 h 4570413"/>
              <a:gd name="connsiteX53" fmla="*/ 6681521 w 6858000"/>
              <a:gd name="connsiteY53" fmla="*/ 2958801 h 4570413"/>
              <a:gd name="connsiteX54" fmla="*/ 6657747 w 6858000"/>
              <a:gd name="connsiteY54" fmla="*/ 2989054 h 4570413"/>
              <a:gd name="connsiteX55" fmla="*/ 6554973 w 6858000"/>
              <a:gd name="connsiteY55" fmla="*/ 3115081 h 4570413"/>
              <a:gd name="connsiteX56" fmla="*/ 6337425 w 6858000"/>
              <a:gd name="connsiteY56" fmla="*/ 3354444 h 4570413"/>
              <a:gd name="connsiteX57" fmla="*/ 6273469 w 6858000"/>
              <a:gd name="connsiteY57" fmla="*/ 3416135 h 4570413"/>
              <a:gd name="connsiteX58" fmla="*/ 6076832 w 6858000"/>
              <a:gd name="connsiteY58" fmla="*/ 3594851 h 4570413"/>
              <a:gd name="connsiteX59" fmla="*/ 5991732 w 6858000"/>
              <a:gd name="connsiteY59" fmla="*/ 3667660 h 4570413"/>
              <a:gd name="connsiteX60" fmla="*/ 5989217 w 6858000"/>
              <a:gd name="connsiteY60" fmla="*/ 3669636 h 4570413"/>
              <a:gd name="connsiteX61" fmla="*/ 5801864 w 6858000"/>
              <a:gd name="connsiteY61" fmla="*/ 3811460 h 4570413"/>
              <a:gd name="connsiteX62" fmla="*/ 5788370 w 6858000"/>
              <a:gd name="connsiteY62" fmla="*/ 3821056 h 4570413"/>
              <a:gd name="connsiteX63" fmla="*/ 5590516 w 6858000"/>
              <a:gd name="connsiteY63" fmla="*/ 3952955 h 4570413"/>
              <a:gd name="connsiteX64" fmla="*/ 3429000 w 6858000"/>
              <a:gd name="connsiteY64" fmla="*/ 4570413 h 4570413"/>
              <a:gd name="connsiteX65" fmla="*/ 1267485 w 6858000"/>
              <a:gd name="connsiteY65" fmla="*/ 3952955 h 4570413"/>
              <a:gd name="connsiteX66" fmla="*/ 1071481 w 6858000"/>
              <a:gd name="connsiteY66" fmla="*/ 3822290 h 4570413"/>
              <a:gd name="connsiteX67" fmla="*/ 1054343 w 6858000"/>
              <a:gd name="connsiteY67" fmla="*/ 3810103 h 4570413"/>
              <a:gd name="connsiteX68" fmla="*/ 871935 w 6858000"/>
              <a:gd name="connsiteY68" fmla="*/ 3672022 h 4570413"/>
              <a:gd name="connsiteX69" fmla="*/ 864965 w 6858000"/>
              <a:gd name="connsiteY69" fmla="*/ 3666544 h 4570413"/>
              <a:gd name="connsiteX70" fmla="*/ 783141 w 6858000"/>
              <a:gd name="connsiteY70" fmla="*/ 3596538 h 4570413"/>
              <a:gd name="connsiteX71" fmla="*/ 582650 w 6858000"/>
              <a:gd name="connsiteY71" fmla="*/ 3414319 h 4570413"/>
              <a:gd name="connsiteX72" fmla="*/ 521511 w 6858000"/>
              <a:gd name="connsiteY72" fmla="*/ 3355346 h 4570413"/>
              <a:gd name="connsiteX73" fmla="*/ 302021 w 6858000"/>
              <a:gd name="connsiteY73" fmla="*/ 3113846 h 4570413"/>
              <a:gd name="connsiteX74" fmla="*/ 203424 w 6858000"/>
              <a:gd name="connsiteY74" fmla="*/ 2992941 h 4570413"/>
              <a:gd name="connsiteX75" fmla="*/ 175213 w 6858000"/>
              <a:gd name="connsiteY75" fmla="*/ 2957042 h 4570413"/>
              <a:gd name="connsiteX76" fmla="*/ 39688 w 6858000"/>
              <a:gd name="connsiteY76" fmla="*/ 2768908 h 4570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858000" h="4570413">
                <a:moveTo>
                  <a:pt x="0" y="2695909"/>
                </a:moveTo>
                <a:lnTo>
                  <a:pt x="0" y="2450983"/>
                </a:lnTo>
                <a:lnTo>
                  <a:pt x="0" y="2221360"/>
                </a:lnTo>
                <a:lnTo>
                  <a:pt x="0" y="2006547"/>
                </a:lnTo>
                <a:lnTo>
                  <a:pt x="0" y="1806048"/>
                </a:lnTo>
                <a:lnTo>
                  <a:pt x="0" y="1619372"/>
                </a:lnTo>
                <a:lnTo>
                  <a:pt x="0" y="1446023"/>
                </a:lnTo>
                <a:lnTo>
                  <a:pt x="0" y="1285510"/>
                </a:lnTo>
                <a:lnTo>
                  <a:pt x="0" y="1137337"/>
                </a:lnTo>
                <a:lnTo>
                  <a:pt x="0" y="1001011"/>
                </a:lnTo>
                <a:lnTo>
                  <a:pt x="0" y="876039"/>
                </a:lnTo>
                <a:lnTo>
                  <a:pt x="0" y="761927"/>
                </a:lnTo>
                <a:lnTo>
                  <a:pt x="0" y="658181"/>
                </a:lnTo>
                <a:lnTo>
                  <a:pt x="0" y="564308"/>
                </a:lnTo>
                <a:lnTo>
                  <a:pt x="0" y="479814"/>
                </a:lnTo>
                <a:lnTo>
                  <a:pt x="0" y="404205"/>
                </a:lnTo>
                <a:lnTo>
                  <a:pt x="0" y="336989"/>
                </a:lnTo>
                <a:lnTo>
                  <a:pt x="0" y="277670"/>
                </a:lnTo>
                <a:lnTo>
                  <a:pt x="0" y="225756"/>
                </a:lnTo>
                <a:lnTo>
                  <a:pt x="0" y="142167"/>
                </a:lnTo>
                <a:lnTo>
                  <a:pt x="0" y="82273"/>
                </a:lnTo>
                <a:lnTo>
                  <a:pt x="0" y="42124"/>
                </a:lnTo>
                <a:lnTo>
                  <a:pt x="0" y="17771"/>
                </a:lnTo>
                <a:lnTo>
                  <a:pt x="0" y="5265"/>
                </a:lnTo>
                <a:lnTo>
                  <a:pt x="0" y="658"/>
                </a:lnTo>
                <a:lnTo>
                  <a:pt x="0" y="0"/>
                </a:lnTo>
                <a:cubicBezTo>
                  <a:pt x="6858000" y="0"/>
                  <a:pt x="6858000" y="0"/>
                  <a:pt x="6858000" y="0"/>
                </a:cubicBezTo>
                <a:lnTo>
                  <a:pt x="6858000" y="244926"/>
                </a:lnTo>
                <a:lnTo>
                  <a:pt x="6858000" y="474548"/>
                </a:lnTo>
                <a:lnTo>
                  <a:pt x="6858000" y="689362"/>
                </a:lnTo>
                <a:lnTo>
                  <a:pt x="6858000" y="889861"/>
                </a:lnTo>
                <a:lnTo>
                  <a:pt x="6858000" y="1076537"/>
                </a:lnTo>
                <a:lnTo>
                  <a:pt x="6858000" y="1249886"/>
                </a:lnTo>
                <a:lnTo>
                  <a:pt x="6858000" y="1410399"/>
                </a:lnTo>
                <a:lnTo>
                  <a:pt x="6858000" y="1558572"/>
                </a:lnTo>
                <a:lnTo>
                  <a:pt x="6858000" y="1694898"/>
                </a:lnTo>
                <a:lnTo>
                  <a:pt x="6858000" y="1819870"/>
                </a:lnTo>
                <a:lnTo>
                  <a:pt x="6858000" y="1933982"/>
                </a:lnTo>
                <a:lnTo>
                  <a:pt x="6858000" y="2037728"/>
                </a:lnTo>
                <a:lnTo>
                  <a:pt x="6858000" y="2131601"/>
                </a:lnTo>
                <a:lnTo>
                  <a:pt x="6858000" y="2216095"/>
                </a:lnTo>
                <a:lnTo>
                  <a:pt x="6858000" y="2291704"/>
                </a:lnTo>
                <a:lnTo>
                  <a:pt x="6858000" y="2358920"/>
                </a:lnTo>
                <a:lnTo>
                  <a:pt x="6858000" y="2418239"/>
                </a:lnTo>
                <a:lnTo>
                  <a:pt x="6858000" y="2470153"/>
                </a:lnTo>
                <a:lnTo>
                  <a:pt x="6858000" y="2553742"/>
                </a:lnTo>
                <a:lnTo>
                  <a:pt x="6858000" y="2613636"/>
                </a:lnTo>
                <a:lnTo>
                  <a:pt x="6858000" y="2653785"/>
                </a:lnTo>
                <a:lnTo>
                  <a:pt x="6858000" y="2678138"/>
                </a:lnTo>
                <a:lnTo>
                  <a:pt x="6858000" y="2690643"/>
                </a:lnTo>
                <a:lnTo>
                  <a:pt x="6858000" y="2695251"/>
                </a:lnTo>
                <a:lnTo>
                  <a:pt x="6858000" y="2695909"/>
                </a:lnTo>
                <a:cubicBezTo>
                  <a:pt x="6818313" y="2768908"/>
                  <a:pt x="6818313" y="2768908"/>
                  <a:pt x="6818313" y="2768908"/>
                </a:cubicBezTo>
                <a:lnTo>
                  <a:pt x="6681521" y="2958801"/>
                </a:lnTo>
                <a:lnTo>
                  <a:pt x="6657747" y="2989054"/>
                </a:lnTo>
                <a:lnTo>
                  <a:pt x="6554973" y="3115081"/>
                </a:lnTo>
                <a:lnTo>
                  <a:pt x="6337425" y="3354444"/>
                </a:lnTo>
                <a:lnTo>
                  <a:pt x="6273469" y="3416135"/>
                </a:lnTo>
                <a:lnTo>
                  <a:pt x="6076832" y="3594851"/>
                </a:lnTo>
                <a:lnTo>
                  <a:pt x="5991732" y="3667660"/>
                </a:lnTo>
                <a:lnTo>
                  <a:pt x="5989217" y="3669636"/>
                </a:lnTo>
                <a:lnTo>
                  <a:pt x="5801864" y="3811460"/>
                </a:lnTo>
                <a:lnTo>
                  <a:pt x="5788370" y="3821056"/>
                </a:lnTo>
                <a:lnTo>
                  <a:pt x="5590516" y="3952955"/>
                </a:lnTo>
                <a:cubicBezTo>
                  <a:pt x="4963500" y="4344258"/>
                  <a:pt x="4222671" y="4570413"/>
                  <a:pt x="3429000" y="4570413"/>
                </a:cubicBezTo>
                <a:cubicBezTo>
                  <a:pt x="2635330" y="4570413"/>
                  <a:pt x="1894500" y="4344258"/>
                  <a:pt x="1267485" y="3952955"/>
                </a:cubicBezTo>
                <a:lnTo>
                  <a:pt x="1071481" y="3822290"/>
                </a:lnTo>
                <a:lnTo>
                  <a:pt x="1054343" y="3810103"/>
                </a:lnTo>
                <a:lnTo>
                  <a:pt x="871935" y="3672022"/>
                </a:lnTo>
                <a:lnTo>
                  <a:pt x="864965" y="3666544"/>
                </a:lnTo>
                <a:lnTo>
                  <a:pt x="783141" y="3596538"/>
                </a:lnTo>
                <a:lnTo>
                  <a:pt x="582650" y="3414319"/>
                </a:lnTo>
                <a:lnTo>
                  <a:pt x="521511" y="3355346"/>
                </a:lnTo>
                <a:lnTo>
                  <a:pt x="302021" y="3113846"/>
                </a:lnTo>
                <a:lnTo>
                  <a:pt x="203424" y="2992941"/>
                </a:lnTo>
                <a:lnTo>
                  <a:pt x="175213" y="2957042"/>
                </a:lnTo>
                <a:lnTo>
                  <a:pt x="39688" y="2768908"/>
                </a:lnTo>
                <a:close/>
              </a:path>
            </a:pathLst>
          </a:custGeom>
          <a:gradFill>
            <a:gsLst>
              <a:gs pos="13000">
                <a:schemeClr val="bg1">
                  <a:alpha val="0"/>
                  <a:lumMod val="60000"/>
                </a:schemeClr>
              </a:gs>
              <a:gs pos="42000">
                <a:schemeClr val="bg1">
                  <a:alpha val="0"/>
                </a:schemeClr>
              </a:gs>
              <a:gs pos="74000">
                <a:srgbClr val="653172">
                  <a:alpha val="74000"/>
                  <a:lumMod val="87000"/>
                </a:srgbClr>
              </a:gs>
              <a:gs pos="100000">
                <a:srgbClr val="6A3371">
                  <a:lumMod val="42000"/>
                </a:srgb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2560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***Title 1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949570" y="665256"/>
            <a:ext cx="16295258" cy="1350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[Inhoudsopgave]</a:t>
            </a:r>
          </a:p>
        </p:txBody>
      </p:sp>
      <p:sp>
        <p:nvSpPr>
          <p:cNvPr id="8" name="Placeholder 2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068201" y="2487330"/>
            <a:ext cx="15176627" cy="6480000"/>
          </a:xfrm>
        </p:spPr>
        <p:txBody>
          <a:bodyPr/>
          <a:lstStyle>
            <a:lvl1pPr marL="378000" indent="-378000">
              <a:buClr>
                <a:schemeClr val="tx2"/>
              </a:buClr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0" indent="0">
              <a:buClr>
                <a:schemeClr val="tx1"/>
              </a:buClr>
              <a:buFont typeface="+mj-lt"/>
              <a:buNone/>
              <a:defRPr>
                <a:solidFill>
                  <a:schemeClr val="tx1"/>
                </a:solidFill>
              </a:defRPr>
            </a:lvl2pPr>
            <a:lvl3pPr marL="378000" indent="0">
              <a:buClr>
                <a:schemeClr val="tx1"/>
              </a:buClr>
              <a:buNone/>
              <a:defRPr>
                <a:solidFill>
                  <a:schemeClr val="tx1"/>
                </a:solidFill>
              </a:defRPr>
            </a:lvl3pPr>
            <a:lvl4pPr marL="0" indent="0">
              <a:buClr>
                <a:schemeClr val="tx1"/>
              </a:buClr>
              <a:buFont typeface="+mj-lt"/>
              <a:buNone/>
              <a:defRPr b="0"/>
            </a:lvl4pPr>
            <a:lvl5pPr marL="0" indent="0">
              <a:buClr>
                <a:schemeClr val="tx1"/>
              </a:buClr>
              <a:buFont typeface="+mj-lt"/>
              <a:buNone/>
              <a:defRPr>
                <a:solidFill>
                  <a:schemeClr val="tx1"/>
                </a:solidFill>
              </a:defRPr>
            </a:lvl5pPr>
            <a:lvl6pPr marL="0" indent="0">
              <a:buClr>
                <a:schemeClr val="tx1"/>
              </a:buClr>
              <a:buFont typeface="+mj-lt"/>
              <a:buNone/>
              <a:defRPr>
                <a:solidFill>
                  <a:schemeClr val="tx1"/>
                </a:solidFill>
              </a:defRPr>
            </a:lvl6pPr>
            <a:lvl7pPr marL="0" indent="0">
              <a:buClr>
                <a:schemeClr val="tx1"/>
              </a:buClr>
              <a:buFont typeface="+mj-lt"/>
              <a:buNone/>
              <a:defRPr/>
            </a:lvl7pPr>
            <a:lvl8pPr marL="0" indent="0">
              <a:buClr>
                <a:schemeClr val="tx1"/>
              </a:buClr>
              <a:buFont typeface="+mj-lt"/>
              <a:buNone/>
              <a:defRPr/>
            </a:lvl8pPr>
            <a:lvl9pPr marL="0" indent="0">
              <a:buClr>
                <a:schemeClr val="tx1"/>
              </a:buClr>
              <a:buFont typeface="+mj-lt"/>
              <a:buNone/>
              <a:defRPr sz="3000"/>
            </a:lvl9pPr>
          </a:lstStyle>
          <a:p>
            <a:pPr lvl="0"/>
            <a:r>
              <a:rPr lang="nl-NL"/>
              <a:t>[Tekst]</a:t>
            </a:r>
          </a:p>
          <a:p>
            <a:pPr lvl="0"/>
            <a:r>
              <a:rPr lang="nl-NL"/>
              <a:t>JU-LEVEL1=Opsomming nummer 1e niveau</a:t>
            </a:r>
          </a:p>
          <a:p>
            <a:pPr lvl="1"/>
            <a:r>
              <a:rPr lang="nl-NL"/>
              <a:t>JU-LEVEL2=Basistekst</a:t>
            </a:r>
          </a:p>
          <a:p>
            <a:pPr lvl="2"/>
            <a:r>
              <a:rPr lang="nl-NL"/>
              <a:t>JU-LEVEL3=Zwevend 1e niveau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62709AAC-89D1-4FB7-BB36-B317EA9BF5DB}"/>
              </a:ext>
            </a:extLst>
          </p:cNvPr>
          <p:cNvSpPr>
            <a:spLocks noGrp="1" noSelect="1"/>
          </p:cNvSpPr>
          <p:nvPr>
            <p:ph type="dt" sz="half" idx="14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70E2A5D-CD36-4FD3-A780-E0F7FFA5F745}"/>
              </a:ext>
            </a:extLst>
          </p:cNvPr>
          <p:cNvSpPr>
            <a:spLocks noGrp="1" noSelect="1"/>
          </p:cNvSpPr>
          <p:nvPr>
            <p:ph type="ftr" sz="quarter" idx="15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3AE8379-12AE-4B58-9237-E9AA4481F363}"/>
              </a:ext>
            </a:extLst>
          </p:cNvPr>
          <p:cNvSpPr>
            <a:spLocks noGrp="1" noSelect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52921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kst met vlak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ars kader 1"/>
          <p:cNvSpPr>
            <a:spLocks noSelect="1"/>
          </p:cNvSpPr>
          <p:nvPr userDrawn="1"/>
        </p:nvSpPr>
        <p:spPr bwMode="gray">
          <a:xfrm>
            <a:off x="934202" y="928800"/>
            <a:ext cx="16361999" cy="754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2" name="Title 2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389184" y="3200401"/>
            <a:ext cx="15205016" cy="2373923"/>
          </a:xfrm>
        </p:spPr>
        <p:txBody>
          <a:bodyPr anchor="ctr"/>
          <a:lstStyle>
            <a:lvl1pPr marL="0" algn="ctr" defTabSz="1371600" rtl="0" eaLnBrk="1" latinLnBrk="0" hangingPunct="1">
              <a:lnSpc>
                <a:spcPct val="100000"/>
              </a:lnSpc>
              <a:defRPr lang="nl-NL" sz="9000" b="0" kern="1200" dirty="0">
                <a:solidFill>
                  <a:srgbClr val="C4C72A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r>
              <a:rPr lang="nl-NL"/>
              <a:t>[Tekst]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65C8253-D37C-4746-AD4E-5E27F6BEAFF1}"/>
              </a:ext>
            </a:extLst>
          </p:cNvPr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355B0AC-02BC-486B-8ABF-D3E602D0A317}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2803F5A-147D-4615-A4CC-35E4148E0EB6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915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gestippeld vlak (Blauw)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74E3B55-6D11-4E50-958A-6D8AA25EEA96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962025" y="958454"/>
            <a:ext cx="16363950" cy="8370093"/>
          </a:xfrm>
          <a:prstGeom prst="rect">
            <a:avLst/>
          </a:prstGeom>
          <a:pattFill prst="pct75">
            <a:fgClr>
              <a:schemeClr val="accent1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8" name="Driehoek 2 (PHJU)">
            <a:extLst>
              <a:ext uri="{FF2B5EF4-FFF2-40B4-BE49-F238E27FC236}">
                <a16:creationId xmlns:a16="http://schemas.microsoft.com/office/drawing/2014/main" id="{A2B6F8D8-8445-4596-8A0C-BD59E7AD8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11" name="Placeholder 6">
            <a:extLst>
              <a:ext uri="{FF2B5EF4-FFF2-40B4-BE49-F238E27FC236}">
                <a16:creationId xmlns:a16="http://schemas.microsoft.com/office/drawing/2014/main" id="{6BBF8964-30BD-42DC-B74F-E14E3FB478C1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8284526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1480090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gestippeld vlak (Gro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74E3B55-6D11-4E50-958A-6D8AA25EEA96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962025" y="958454"/>
            <a:ext cx="16363950" cy="8370093"/>
          </a:xfrm>
          <a:prstGeom prst="rect">
            <a:avLst/>
          </a:prstGeom>
          <a:pattFill prst="pct50">
            <a:fgClr>
              <a:schemeClr val="tx2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3" name="Driehoek 2 (PHJU)">
            <a:extLst>
              <a:ext uri="{FF2B5EF4-FFF2-40B4-BE49-F238E27FC236}">
                <a16:creationId xmlns:a16="http://schemas.microsoft.com/office/drawing/2014/main" id="{9783D76F-9BEF-4D4E-8B3D-AE072A583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5A97FE78-AA1B-413D-A96F-C1B2D7DC4DDB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3811395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gestippeld vlak (Groen) en paarse wo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74E3B55-6D11-4E50-958A-6D8AA25EEA96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962025" y="958454"/>
            <a:ext cx="16363950" cy="8370093"/>
          </a:xfrm>
          <a:prstGeom prst="rect">
            <a:avLst/>
          </a:prstGeom>
          <a:pattFill prst="pct50">
            <a:fgClr>
              <a:schemeClr val="tx2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3" name="Driehoek 2 (PHJU)">
            <a:extLst>
              <a:ext uri="{FF2B5EF4-FFF2-40B4-BE49-F238E27FC236}">
                <a16:creationId xmlns:a16="http://schemas.microsoft.com/office/drawing/2014/main" id="{9783D76F-9BEF-4D4E-8B3D-AE072A583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5A97FE78-AA1B-413D-A96F-C1B2D7DC4DDB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rgbClr val="FFFFFF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558338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gestippeld vlak (Bei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A74E3B55-6D11-4E50-958A-6D8AA25EEA96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962025" y="958454"/>
            <a:ext cx="16363950" cy="8370093"/>
          </a:xfrm>
          <a:prstGeom prst="rect">
            <a:avLst/>
          </a:prstGeom>
          <a:pattFill prst="pct75">
            <a:fgClr>
              <a:srgbClr val="D6D0C7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3" name="Driehoek 2 (PHJU)">
            <a:extLst>
              <a:ext uri="{FF2B5EF4-FFF2-40B4-BE49-F238E27FC236}">
                <a16:creationId xmlns:a16="http://schemas.microsoft.com/office/drawing/2014/main" id="{BB64768D-EF25-4BBB-BA3D-B3B164EE0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149F4996-5B9F-4AFB-8D07-CDA198497769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2731400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foto, raster onder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464DDA-5896-459C-8613-7CE79E39C05F}"/>
              </a:ext>
            </a:extLst>
          </p:cNvPr>
          <p:cNvSpPr>
            <a:spLocks noGrp="1" noSelect="1"/>
          </p:cNvSpPr>
          <p:nvPr>
            <p:ph type="pic" sz="quarter" idx="1002" hasCustomPrompt="1"/>
          </p:nvPr>
        </p:nvSpPr>
        <p:spPr bwMode="gray">
          <a:xfrm>
            <a:off x="961920" y="958500"/>
            <a:ext cx="16364160" cy="837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[Klik hier, </a:t>
            </a:r>
            <a:br>
              <a:rPr lang="nl-NL"/>
            </a:br>
            <a:r>
              <a:rPr lang="nl-NL"/>
              <a:t>voeg dan een afbeelding in via Invoegen | Afbeelding]</a:t>
            </a:r>
          </a:p>
        </p:txBody>
      </p:sp>
      <p:sp>
        <p:nvSpPr>
          <p:cNvPr id="3" name="Driehoek 2 (PHJU)">
            <a:extLst>
              <a:ext uri="{FF2B5EF4-FFF2-40B4-BE49-F238E27FC236}">
                <a16:creationId xmlns:a16="http://schemas.microsoft.com/office/drawing/2014/main" id="{BB64768D-EF25-4BBB-BA3D-B3B164EE0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149F4996-5B9F-4AFB-8D07-CDA198497769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  <p:sp>
        <p:nvSpPr>
          <p:cNvPr id="6" name="Rechthoek 15 (PHJU)">
            <a:extLst>
              <a:ext uri="{FF2B5EF4-FFF2-40B4-BE49-F238E27FC236}">
                <a16:creationId xmlns:a16="http://schemas.microsoft.com/office/drawing/2014/main" id="{EE3A9BE4-CB52-4C1A-B845-6132E721101D}"/>
              </a:ext>
            </a:extLst>
          </p:cNvPr>
          <p:cNvSpPr>
            <a:spLocks noGrp="1" noSelect="1"/>
          </p:cNvSpPr>
          <p:nvPr userDrawn="1">
            <p:ph type="body" idx="1003" hasCustomPrompt="1"/>
            <p:custDataLst>
              <p:custData r:id="rId3"/>
            </p:custDataLst>
          </p:nvPr>
        </p:nvSpPr>
        <p:spPr bwMode="gray">
          <a:xfrm rot="5400000" flipH="1">
            <a:off x="5666265" y="-2297509"/>
            <a:ext cx="6939927" cy="16363949"/>
          </a:xfrm>
          <a:prstGeom prst="rect">
            <a:avLst/>
          </a:prstGeom>
          <a:gradFill flip="none" rotWithShape="1">
            <a:gsLst>
              <a:gs pos="14000">
                <a:schemeClr val="bg1">
                  <a:alpha val="0"/>
                  <a:lumMod val="60000"/>
                </a:schemeClr>
              </a:gs>
              <a:gs pos="46000">
                <a:schemeClr val="bg1">
                  <a:alpha val="0"/>
                </a:schemeClr>
              </a:gs>
              <a:gs pos="70000">
                <a:srgbClr val="653172">
                  <a:alpha val="74000"/>
                  <a:lumMod val="87000"/>
                </a:srgbClr>
              </a:gs>
              <a:gs pos="100000">
                <a:srgbClr val="6A3371">
                  <a:lumMod val="42000"/>
                </a:srgb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094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 met foto, raster ge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464DDA-5896-459C-8613-7CE79E39C05F}"/>
              </a:ext>
            </a:extLst>
          </p:cNvPr>
          <p:cNvSpPr>
            <a:spLocks noGrp="1" noSelect="1"/>
          </p:cNvSpPr>
          <p:nvPr>
            <p:ph type="pic" sz="quarter" idx="1002" hasCustomPrompt="1"/>
          </p:nvPr>
        </p:nvSpPr>
        <p:spPr bwMode="gray">
          <a:xfrm>
            <a:off x="961920" y="958500"/>
            <a:ext cx="16364160" cy="837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[Klik op de witte rand, </a:t>
            </a:r>
            <a:br>
              <a:rPr lang="nl-NL"/>
            </a:br>
            <a:r>
              <a:rPr lang="nl-NL"/>
              <a:t>voeg dan een afbeelding in via Invoegen | Afbeelding]</a:t>
            </a:r>
          </a:p>
        </p:txBody>
      </p:sp>
      <p:sp>
        <p:nvSpPr>
          <p:cNvPr id="7" name="Rechthoek 30 (PHJU)">
            <a:extLst>
              <a:ext uri="{FF2B5EF4-FFF2-40B4-BE49-F238E27FC236}">
                <a16:creationId xmlns:a16="http://schemas.microsoft.com/office/drawing/2014/main" id="{E1DF77B9-6F05-4825-9184-93F98D1EDAB5}"/>
              </a:ext>
            </a:extLst>
          </p:cNvPr>
          <p:cNvSpPr>
            <a:spLocks noGrp="1" noSelect="1"/>
          </p:cNvSpPr>
          <p:nvPr userDrawn="1">
            <p:ph type="body" idx="1003" hasCustomPrompt="1"/>
            <p:custDataLst>
              <p:custData r:id="rId1"/>
            </p:custDataLst>
          </p:nvPr>
        </p:nvSpPr>
        <p:spPr bwMode="gray">
          <a:xfrm flipH="1">
            <a:off x="961920" y="971818"/>
            <a:ext cx="16401882" cy="837009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  <a:lumMod val="60000"/>
                </a:schemeClr>
              </a:gs>
              <a:gs pos="32000">
                <a:schemeClr val="bg1">
                  <a:alpha val="0"/>
                  <a:lumMod val="74000"/>
                </a:schemeClr>
              </a:gs>
              <a:gs pos="75000">
                <a:srgbClr val="653172">
                  <a:alpha val="72000"/>
                  <a:lumMod val="71000"/>
                </a:srgb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Driehoek 2 (PHJU)">
            <a:extLst>
              <a:ext uri="{FF2B5EF4-FFF2-40B4-BE49-F238E27FC236}">
                <a16:creationId xmlns:a16="http://schemas.microsoft.com/office/drawing/2014/main" id="{BB64768D-EF25-4BBB-BA3D-B3B164EE0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2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4" name="Placeholder 6">
            <a:extLst>
              <a:ext uri="{FF2B5EF4-FFF2-40B4-BE49-F238E27FC236}">
                <a16:creationId xmlns:a16="http://schemas.microsoft.com/office/drawing/2014/main" id="{149F4996-5B9F-4AFB-8D07-CDA198497769}"/>
              </a:ext>
            </a:extLst>
          </p:cNvPr>
          <p:cNvSpPr>
            <a:spLocks noGrp="1" noSelect="1"/>
          </p:cNvSpPr>
          <p:nvPr>
            <p:ph type="body" idx="1000" hasCustomPrompt="1"/>
            <p:custDataLst>
              <p:custData r:id="rId3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>
                <a:solidFill>
                  <a:schemeClr val="bg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1236369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lk met tekst en br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ars kader 1"/>
          <p:cNvSpPr>
            <a:spLocks noSelect="1"/>
          </p:cNvSpPr>
          <p:nvPr userDrawn="1"/>
        </p:nvSpPr>
        <p:spPr bwMode="gray">
          <a:xfrm>
            <a:off x="934202" y="928800"/>
            <a:ext cx="16361999" cy="754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8" name="Driehoek 2 (PHJU)">
            <a:extLst>
              <a:ext uri="{FF2B5EF4-FFF2-40B4-BE49-F238E27FC236}">
                <a16:creationId xmlns:a16="http://schemas.microsoft.com/office/drawing/2014/main" id="{6FF2A31D-21EA-B043-959D-93E709AD6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 userDrawn="1"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037788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2" name="Title 3"/>
          <p:cNvSpPr>
            <a:spLocks noGrp="1" noSelect="1"/>
          </p:cNvSpPr>
          <p:nvPr userDrawn="1">
            <p:ph type="title" hasCustomPrompt="1"/>
          </p:nvPr>
        </p:nvSpPr>
        <p:spPr bwMode="gray">
          <a:xfrm>
            <a:off x="2349000" y="2559601"/>
            <a:ext cx="13597200" cy="3357107"/>
          </a:xfrm>
        </p:spPr>
        <p:txBody>
          <a:bodyPr anchor="t"/>
          <a:lstStyle>
            <a:lvl1pPr algn="ctr">
              <a:lnSpc>
                <a:spcPct val="100000"/>
              </a:lnSpc>
              <a:defRPr sz="4500" b="0" baseline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r>
              <a:rPr lang="nl-NL"/>
              <a:t>[Tekst accent zelf groen maken]</a:t>
            </a:r>
          </a:p>
        </p:txBody>
      </p:sp>
      <p:sp>
        <p:nvSpPr>
          <p:cNvPr id="10" name="Naam 4 (JU-Free)"/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2349000" y="6106728"/>
            <a:ext cx="13597200" cy="1230192"/>
          </a:xfrm>
        </p:spPr>
        <p:txBody>
          <a:bodyPr/>
          <a:lstStyle>
            <a:lvl1pPr marL="378000" indent="-378000" algn="ctr">
              <a:lnSpc>
                <a:spcPct val="100000"/>
              </a:lnSpc>
              <a:buClr>
                <a:schemeClr val="tx2"/>
              </a:buClr>
              <a:buFont typeface="Trebuchet MS" panose="020B0603020202020204" pitchFamily="34" charset="0"/>
              <a:buChar char="—"/>
              <a:defRPr sz="4500" b="1">
                <a:solidFill>
                  <a:srgbClr val="FFFFFF"/>
                </a:solidFill>
                <a:latin typeface="Trebuchet MS" panose="020B0603020202020204" pitchFamily="34" charset="0"/>
              </a:defRPr>
            </a:lvl1pPr>
            <a:lvl2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2pPr>
            <a:lvl3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3pPr>
            <a:lvl4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4pPr>
            <a:lvl5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5pPr>
            <a:lvl6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6pPr>
            <a:lvl7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7pPr>
            <a:lvl8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8pPr>
            <a:lvl9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—"/>
              <a:defRPr kumimoji="0" sz="4500" b="1" i="0" u="none" baseline="0">
                <a:solidFill>
                  <a:srgbClr val="FFFFFF"/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/>
              <a:t>[Naam]</a:t>
            </a:r>
          </a:p>
          <a:p>
            <a:pPr lvl="0"/>
            <a:r>
              <a:rPr lang="nl-NL"/>
              <a:t>JU-LEVEL1=Naam</a:t>
            </a:r>
          </a:p>
        </p:txBody>
      </p:sp>
      <p:sp>
        <p:nvSpPr>
          <p:cNvPr id="5" name="Slide Number Placeholder 5"/>
          <p:cNvSpPr>
            <a:spLocks noGrp="1" noSelect="1"/>
          </p:cNvSpPr>
          <p:nvPr userDrawn="1"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Placeholder 6">
            <a:extLst>
              <a:ext uri="{FF2B5EF4-FFF2-40B4-BE49-F238E27FC236}">
                <a16:creationId xmlns:a16="http://schemas.microsoft.com/office/drawing/2014/main" id="{37D095C8-0A0D-498F-8802-9CB9E201B91E}"/>
              </a:ext>
            </a:extLst>
          </p:cNvPr>
          <p:cNvSpPr>
            <a:spLocks noGrp="1" noSelect="1"/>
          </p:cNvSpPr>
          <p:nvPr userDrawn="1">
            <p:ph type="body" idx="1000" hasCustomPrompt="1"/>
            <p:custDataLst>
              <p:custData r:id="rId2"/>
            </p:custDataLst>
          </p:nvPr>
        </p:nvSpPr>
        <p:spPr bwMode="gray">
          <a:xfrm>
            <a:off x="8284517" y="684852"/>
            <a:ext cx="1661423" cy="478201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 algn="ctr"/>
            <a:r>
              <a:rPr lang="nl-NL" sz="2100"/>
              <a:t>[Tekst]</a:t>
            </a:r>
          </a:p>
        </p:txBody>
      </p:sp>
    </p:spTree>
    <p:extLst>
      <p:ext uri="{BB962C8B-B14F-4D97-AF65-F5344CB8AC3E}">
        <p14:creationId xmlns:p14="http://schemas.microsoft.com/office/powerpoint/2010/main" val="2431291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Select="1"/>
          </p:cNvSpPr>
          <p:nvPr>
            <p:ph type="pic" sz="quarter" idx="16" hasCustomPrompt="1"/>
          </p:nvPr>
        </p:nvSpPr>
        <p:spPr bwMode="gray">
          <a:xfrm>
            <a:off x="934200" y="928800"/>
            <a:ext cx="16362000" cy="7543800"/>
          </a:xfrm>
        </p:spPr>
        <p:txBody>
          <a:bodyPr/>
          <a:lstStyle>
            <a:lvl1pPr marL="0" indent="0" algn="r">
              <a:buFontTx/>
              <a:buNone/>
              <a:defRPr baseline="0"/>
            </a:lvl1pPr>
          </a:lstStyle>
          <a:p>
            <a:r>
              <a:rPr lang="nl-NL"/>
              <a:t>[Invoegen van een foto: klik op de witte rand hierboven </a:t>
            </a:r>
            <a:br>
              <a:rPr lang="nl-NL"/>
            </a:br>
            <a:r>
              <a:rPr lang="nl-NL"/>
              <a:t>Voeg dan een afbeelding in via: Invoegen | Afbeeldingen]</a:t>
            </a:r>
          </a:p>
        </p:txBody>
      </p:sp>
      <p:sp>
        <p:nvSpPr>
          <p:cNvPr id="21" name="Raster (PHJU) 1">
            <a:extLst>
              <a:ext uri="{FF2B5EF4-FFF2-40B4-BE49-F238E27FC236}">
                <a16:creationId xmlns:a16="http://schemas.microsoft.com/office/drawing/2014/main" id="{47D2F88B-7FAB-CC45-A3C0-C1F2C1959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 userDrawn="1">
            <p:ph type="body" idx="1000" hasCustomPrompt="1"/>
            <p:custDataLst>
              <p:custData r:id="rId1"/>
            </p:custDataLst>
          </p:nvPr>
        </p:nvSpPr>
        <p:spPr bwMode="gray">
          <a:xfrm rot="10800000" flipH="1">
            <a:off x="934200" y="928800"/>
            <a:ext cx="16363950" cy="75438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  <a:lumMod val="60000"/>
                </a:schemeClr>
              </a:gs>
              <a:gs pos="40000">
                <a:schemeClr val="bg1">
                  <a:alpha val="0"/>
                </a:schemeClr>
              </a:gs>
              <a:gs pos="87000">
                <a:srgbClr val="6A3171">
                  <a:lumMod val="92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2" name="Title 3"/>
          <p:cNvSpPr>
            <a:spLocks noGrp="1" noSelect="1"/>
          </p:cNvSpPr>
          <p:nvPr>
            <p:ph type="ctrTitle" hasCustomPrompt="1"/>
          </p:nvPr>
        </p:nvSpPr>
        <p:spPr bwMode="gray">
          <a:xfrm>
            <a:off x="1377001" y="5097152"/>
            <a:ext cx="9558695" cy="1596650"/>
          </a:xfrm>
        </p:spPr>
        <p:txBody>
          <a:bodyPr anchor="b"/>
          <a:lstStyle>
            <a:lvl1pPr algn="l">
              <a:defRPr sz="9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[Titel]</a:t>
            </a:r>
          </a:p>
        </p:txBody>
      </p:sp>
      <p:sp>
        <p:nvSpPr>
          <p:cNvPr id="3" name="Subtitle 4"/>
          <p:cNvSpPr>
            <a:spLocks noGrp="1" noSelect="1"/>
          </p:cNvSpPr>
          <p:nvPr>
            <p:ph type="subTitle" idx="1" hasCustomPrompt="1"/>
          </p:nvPr>
        </p:nvSpPr>
        <p:spPr bwMode="gray">
          <a:xfrm>
            <a:off x="1378247" y="6684423"/>
            <a:ext cx="9558695" cy="1427256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9000" baseline="0">
                <a:solidFill>
                  <a:srgbClr val="FFFFFF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[Subtitel]</a:t>
            </a:r>
          </a:p>
        </p:txBody>
      </p:sp>
    </p:spTree>
    <p:extLst>
      <p:ext uri="{BB962C8B-B14F-4D97-AF65-F5344CB8AC3E}">
        <p14:creationId xmlns:p14="http://schemas.microsoft.com/office/powerpoint/2010/main" val="63170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blauw kader en f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picture 3"/>
          <p:cNvSpPr>
            <a:spLocks noGrp="1" noSelect="1"/>
          </p:cNvSpPr>
          <p:nvPr>
            <p:ph type="pic" sz="quarter" idx="16" hasCustomPrompt="1"/>
          </p:nvPr>
        </p:nvSpPr>
        <p:spPr bwMode="gray">
          <a:xfrm>
            <a:off x="9363600" y="0"/>
            <a:ext cx="8926200" cy="10287000"/>
          </a:xfrm>
        </p:spPr>
        <p:txBody>
          <a:bodyPr/>
          <a:lstStyle>
            <a:lvl1pPr marL="0" indent="0" algn="r">
              <a:lnSpc>
                <a:spcPct val="100000"/>
              </a:lnSpc>
              <a:buFontTx/>
              <a:buNone/>
              <a:defRPr baseline="0"/>
            </a:lvl1pPr>
          </a:lstStyle>
          <a:p>
            <a:r>
              <a:rPr lang="nl-NL"/>
              <a:t>[Invoegen van een foto: klik ergens op de dia,</a:t>
            </a:r>
            <a:br>
              <a:rPr lang="nl-NL"/>
            </a:br>
            <a:r>
              <a:rPr lang="nl-NL"/>
              <a:t>voeg dan een afbeelding in via: </a:t>
            </a:r>
            <a:br>
              <a:rPr lang="nl-NL"/>
            </a:br>
            <a:r>
              <a:rPr lang="nl-NL"/>
              <a:t>Invoegen | Afbeeldingen]</a:t>
            </a:r>
          </a:p>
        </p:txBody>
      </p:sp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337576" y="2465481"/>
            <a:ext cx="6480000" cy="1890000"/>
          </a:xfrm>
        </p:spPr>
        <p:txBody>
          <a:bodyPr/>
          <a:lstStyle>
            <a:lvl1pPr>
              <a:defRPr sz="4500" b="0" baseline="0"/>
            </a:lvl1pPr>
          </a:lstStyle>
          <a:p>
            <a:r>
              <a:rPr lang="nl-NL"/>
              <a:t>[Titel]</a:t>
            </a:r>
          </a:p>
        </p:txBody>
      </p:sp>
      <p:sp>
        <p:nvSpPr>
          <p:cNvPr id="7" name="Frame Text 2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337576" y="4357688"/>
            <a:ext cx="6480000" cy="4170087"/>
          </a:xfrm>
        </p:spPr>
        <p:txBody>
          <a:bodyPr lIns="43200"/>
          <a:lstStyle>
            <a:lvl1pPr marL="0" indent="0">
              <a:buNone/>
              <a:defRPr b="0"/>
            </a:lvl1pPr>
            <a:lvl2pPr marL="0" indent="0">
              <a:buNone/>
              <a:defRPr b="0"/>
            </a:lvl2pPr>
            <a:lvl3pPr marL="0" indent="0">
              <a:buFont typeface="Arial" panose="020B0604020202020204" pitchFamily="34" charset="0"/>
              <a:buNone/>
              <a:defRPr b="0"/>
            </a:lvl3pPr>
            <a:lvl4pPr marL="0" indent="0">
              <a:buFont typeface="Arial" panose="020B0604020202020204" pitchFamily="34" charset="0"/>
              <a:buNone/>
              <a:defRPr b="0"/>
            </a:lvl4pPr>
            <a:lvl5pPr marL="0" indent="0">
              <a:buFont typeface="Arial" panose="020B0604020202020204" pitchFamily="34" charset="0"/>
              <a:buNone/>
              <a:defRPr b="0"/>
            </a:lvl5pPr>
            <a:lvl6pPr marL="0" indent="0">
              <a:buFont typeface="Arial" panose="020B0604020202020204" pitchFamily="34" charset="0"/>
              <a:buNone/>
              <a:defRPr b="0"/>
            </a:lvl6pPr>
            <a:lvl7pPr marL="0" indent="0">
              <a:buFont typeface="Arial" panose="020B0604020202020204" pitchFamily="34" charset="0"/>
              <a:buNone/>
              <a:defRPr b="0"/>
            </a:lvl7pPr>
            <a:lvl8pPr marL="0" indent="0">
              <a:buFont typeface="Arial" panose="020B0604020202020204" pitchFamily="34" charset="0"/>
              <a:buNone/>
              <a:defRPr b="0"/>
            </a:lvl8pPr>
            <a:lvl9pPr marL="0" indent="0">
              <a:buFont typeface="Arial" panose="020B0604020202020204" pitchFamily="34" charset="0"/>
              <a:buNone/>
              <a:defRPr b="0"/>
            </a:lvl9pPr>
          </a:lstStyle>
          <a:p>
            <a:pPr lvl="0"/>
            <a:r>
              <a:rPr lang="nl-NL"/>
              <a:t>[Tekst]</a:t>
            </a:r>
          </a:p>
          <a:p>
            <a:pPr lvl="0"/>
            <a:r>
              <a:rPr lang="nl-NL"/>
              <a:t>JU-LEVEL1=Basistekst</a:t>
            </a:r>
          </a:p>
        </p:txBody>
      </p:sp>
      <p:sp>
        <p:nvSpPr>
          <p:cNvPr id="14" name="Blauw kader (PHJU)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 userDrawn="1">
            <p:ph type="body" idx="1000" hasCustomPrompt="1"/>
            <p:custDataLst>
              <p:custData r:id="rId1"/>
            </p:custDataLst>
          </p:nvPr>
        </p:nvSpPr>
        <p:spPr bwMode="gray">
          <a:xfrm>
            <a:off x="8926200" y="1890000"/>
            <a:ext cx="8375400" cy="6296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8" name="Frame Text 5 (JU-Free)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9524313" y="2521800"/>
            <a:ext cx="6480000" cy="4800600"/>
          </a:xfrm>
        </p:spPr>
        <p:txBody>
          <a:bodyPr lIns="43200"/>
          <a:lstStyle>
            <a:lvl1pPr marL="0" indent="0">
              <a:buNone/>
              <a:defRPr b="1"/>
            </a:lvl1pPr>
            <a:lvl2pPr marL="513000" indent="-513000">
              <a:buClr>
                <a:schemeClr val="tx1"/>
              </a:buClr>
              <a:buFont typeface="+mj-lt"/>
              <a:buAutoNum type="arabicPeriod"/>
              <a:defRPr b="0"/>
            </a:lvl2pPr>
            <a:lvl3pPr marL="0" indent="0">
              <a:buFont typeface="Arial" panose="020B0604020202020204" pitchFamily="34" charset="0"/>
              <a:buNone/>
              <a:defRPr b="0"/>
            </a:lvl3pPr>
            <a:lvl4pPr marL="0" indent="0">
              <a:buFont typeface="Arial" panose="020B0604020202020204" pitchFamily="34" charset="0"/>
              <a:buNone/>
              <a:defRPr b="0"/>
            </a:lvl4pPr>
            <a:lvl5pPr marL="0" indent="0">
              <a:buFont typeface="Arial" panose="020B0604020202020204" pitchFamily="34" charset="0"/>
              <a:buNone/>
              <a:defRPr b="0"/>
            </a:lvl5pPr>
            <a:lvl6pPr marL="0" indent="0">
              <a:buFont typeface="Arial" panose="020B0604020202020204" pitchFamily="34" charset="0"/>
              <a:buNone/>
              <a:defRPr b="0"/>
            </a:lvl6pPr>
            <a:lvl7pPr marL="0" indent="0">
              <a:buFont typeface="Arial" panose="020B0604020202020204" pitchFamily="34" charset="0"/>
              <a:buNone/>
              <a:defRPr b="0"/>
            </a:lvl7pPr>
            <a:lvl8pPr marL="0" indent="0">
              <a:buFont typeface="Arial" panose="020B0604020202020204" pitchFamily="34" charset="0"/>
              <a:buNone/>
              <a:defRPr b="0"/>
            </a:lvl8pPr>
            <a:lvl9pPr marL="0" indent="0">
              <a:buFont typeface="Arial" panose="020B0604020202020204" pitchFamily="34" charset="0"/>
              <a:buNone/>
              <a:defRPr b="0"/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  <a:p>
            <a:pPr lvl="1"/>
            <a:r>
              <a:rPr lang="nl-NL"/>
              <a:t>JU-LEVEL2=Opsomming nummer 1e niveau</a:t>
            </a:r>
          </a:p>
          <a:p>
            <a:pPr lvl="2"/>
            <a:r>
              <a:rPr lang="nl-NL"/>
              <a:t>JU-LEVEL3=Basistekst</a:t>
            </a:r>
          </a:p>
        </p:txBody>
      </p:sp>
      <p:sp>
        <p:nvSpPr>
          <p:cNvPr id="4" name="Koptekst groen 6 (JU-Free)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928688" y="700087"/>
            <a:ext cx="6515100" cy="324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950">
                <a:solidFill>
                  <a:schemeClr val="tx2"/>
                </a:solidFill>
                <a:latin typeface="+mj-lt"/>
              </a:defRPr>
            </a:lvl1pPr>
            <a:lvl2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2pPr>
            <a:lvl3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3pPr>
            <a:lvl4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4pPr>
            <a:lvl5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5pPr>
            <a:lvl6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6pPr>
            <a:lvl7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7pPr>
            <a:lvl8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8pPr>
            <a:lvl9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</p:txBody>
      </p:sp>
    </p:spTree>
    <p:extLst>
      <p:ext uri="{BB962C8B-B14F-4D97-AF65-F5344CB8AC3E}">
        <p14:creationId xmlns:p14="http://schemas.microsoft.com/office/powerpoint/2010/main" val="3875950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et tekst en foto met r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picture 5"/>
          <p:cNvSpPr>
            <a:spLocks noGrp="1" noSelect="1"/>
          </p:cNvSpPr>
          <p:nvPr>
            <p:ph type="pic" sz="quarter" idx="16" hasCustomPrompt="1"/>
          </p:nvPr>
        </p:nvSpPr>
        <p:spPr bwMode="gray">
          <a:xfrm>
            <a:off x="-10371" y="0"/>
            <a:ext cx="10600200" cy="10287000"/>
          </a:xfrm>
        </p:spPr>
        <p:txBody>
          <a:bodyPr/>
          <a:lstStyle>
            <a:lvl1pPr marL="0" indent="0" algn="r">
              <a:lnSpc>
                <a:spcPct val="100000"/>
              </a:lnSpc>
              <a:buFontTx/>
              <a:buNone/>
              <a:defRPr baseline="0"/>
            </a:lvl1pPr>
          </a:lstStyle>
          <a:p>
            <a:r>
              <a:rPr lang="nl-NL"/>
              <a:t>[Invoegen van een foto: klik ergens op de dia, </a:t>
            </a:r>
            <a:br>
              <a:rPr lang="nl-NL"/>
            </a:br>
            <a:r>
              <a:rPr lang="nl-NL"/>
              <a:t>voeg dan een afbeelding in via: Invoegen | Afbeeldingen]</a:t>
            </a:r>
          </a:p>
        </p:txBody>
      </p:sp>
      <p:sp>
        <p:nvSpPr>
          <p:cNvPr id="9" name="Raster (PHJU) 1">
            <a:extLst>
              <a:ext uri="{FF2B5EF4-FFF2-40B4-BE49-F238E27FC236}">
                <a16:creationId xmlns:a16="http://schemas.microsoft.com/office/drawing/2014/main" id="{79AC1F9B-2E49-6441-A61A-F42AB5E14A72}"/>
              </a:ext>
            </a:extLst>
          </p:cNvPr>
          <p:cNvSpPr>
            <a:spLocks noGrp="1" noSelect="1"/>
          </p:cNvSpPr>
          <p:nvPr userDrawn="1">
            <p:ph type="body" idx="1000" hasCustomPrompt="1"/>
            <p:custDataLst>
              <p:custData r:id="rId1"/>
            </p:custDataLst>
          </p:nvPr>
        </p:nvSpPr>
        <p:spPr bwMode="gray">
          <a:xfrm rot="5400000" flipH="1">
            <a:off x="156596" y="-156603"/>
            <a:ext cx="10287003" cy="1060020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  <a:lumMod val="60000"/>
                </a:schemeClr>
              </a:gs>
              <a:gs pos="29000">
                <a:schemeClr val="bg1">
                  <a:alpha val="0"/>
                </a:schemeClr>
              </a:gs>
              <a:gs pos="70000">
                <a:srgbClr val="653172">
                  <a:alpha val="74000"/>
                  <a:lumMod val="87000"/>
                </a:srgbClr>
              </a:gs>
              <a:gs pos="100000">
                <a:srgbClr val="6A3371">
                  <a:lumMod val="42000"/>
                </a:srgb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2" name="Title 2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1151563" y="2965275"/>
            <a:ext cx="5859000" cy="2910600"/>
          </a:xfrm>
        </p:spPr>
        <p:txBody>
          <a:bodyPr anchor="b"/>
          <a:lstStyle>
            <a:lvl1pPr>
              <a:defRPr sz="6000" b="0" baseline="0"/>
            </a:lvl1pPr>
          </a:lstStyle>
          <a:p>
            <a:r>
              <a:rPr lang="nl-NL"/>
              <a:t>[Titel]</a:t>
            </a:r>
          </a:p>
        </p:txBody>
      </p:sp>
      <p:sp>
        <p:nvSpPr>
          <p:cNvPr id="7" name="Frame Text 3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1065838" y="6805238"/>
            <a:ext cx="6409800" cy="2133000"/>
          </a:xfrm>
        </p:spPr>
        <p:txBody>
          <a:bodyPr lIns="43200"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  <a:lvl2pPr marL="0" indent="0">
              <a:buNone/>
              <a:defRPr b="0">
                <a:solidFill>
                  <a:schemeClr val="bg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9pPr>
          </a:lstStyle>
          <a:p>
            <a:pPr lvl="0"/>
            <a:r>
              <a:rPr lang="nl-NL"/>
              <a:t>[Tekst]</a:t>
            </a:r>
          </a:p>
          <a:p>
            <a:pPr lvl="0"/>
            <a:r>
              <a:rPr lang="nl-NL"/>
              <a:t>JU-LEVEL1=Basistekst</a:t>
            </a:r>
          </a:p>
        </p:txBody>
      </p:sp>
      <p:sp>
        <p:nvSpPr>
          <p:cNvPr id="6" name="Slide Number Placeholder 4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1" name="Koptekst groen 6 (JU-Free)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1129963" y="700087"/>
            <a:ext cx="6515100" cy="324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950">
                <a:solidFill>
                  <a:schemeClr val="tx2"/>
                </a:solidFill>
                <a:latin typeface="+mj-lt"/>
              </a:defRPr>
            </a:lvl1pPr>
            <a:lvl2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2pPr>
            <a:lvl3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3pPr>
            <a:lvl4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4pPr>
            <a:lvl5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5pPr>
            <a:lvl6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6pPr>
            <a:lvl7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7pPr>
            <a:lvl8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8pPr>
            <a:lvl9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</p:txBody>
      </p:sp>
      <p:sp>
        <p:nvSpPr>
          <p:cNvPr id="17" name="Text Placeholder 16 (PHJU)"/>
          <p:cNvSpPr>
            <a:spLocks noGrp="1" noSelect="1"/>
          </p:cNvSpPr>
          <p:nvPr userDrawn="1">
            <p:ph type="body" idx="1001" hasCustomPrompt="1"/>
            <p:custDataLst>
              <p:custData r:id="rId2"/>
            </p:custDataLst>
          </p:nvPr>
        </p:nvSpPr>
        <p:spPr bwMode="gray">
          <a:xfrm>
            <a:off x="625999" y="9080681"/>
            <a:ext cx="979907" cy="536741"/>
          </a:xfrm>
          <a:custGeom>
            <a:avLst/>
            <a:gdLst>
              <a:gd name="connsiteX0" fmla="*/ 323805 w 653271"/>
              <a:gd name="connsiteY0" fmla="*/ 319560 h 357827"/>
              <a:gd name="connsiteX1" fmla="*/ 308291 w 653271"/>
              <a:gd name="connsiteY1" fmla="*/ 331671 h 357827"/>
              <a:gd name="connsiteX2" fmla="*/ 324322 w 653271"/>
              <a:gd name="connsiteY2" fmla="*/ 343654 h 357827"/>
              <a:gd name="connsiteX3" fmla="*/ 339578 w 653271"/>
              <a:gd name="connsiteY3" fmla="*/ 338887 h 357827"/>
              <a:gd name="connsiteX4" fmla="*/ 343327 w 653271"/>
              <a:gd name="connsiteY4" fmla="*/ 326389 h 357827"/>
              <a:gd name="connsiteX5" fmla="*/ 343327 w 653271"/>
              <a:gd name="connsiteY5" fmla="*/ 319560 h 357827"/>
              <a:gd name="connsiteX6" fmla="*/ 323805 w 653271"/>
              <a:gd name="connsiteY6" fmla="*/ 319560 h 357827"/>
              <a:gd name="connsiteX7" fmla="*/ 194132 w 653271"/>
              <a:gd name="connsiteY7" fmla="*/ 272660 h 357827"/>
              <a:gd name="connsiteX8" fmla="*/ 211069 w 653271"/>
              <a:gd name="connsiteY8" fmla="*/ 272660 h 357827"/>
              <a:gd name="connsiteX9" fmla="*/ 211069 w 653271"/>
              <a:gd name="connsiteY9" fmla="*/ 356796 h 357827"/>
              <a:gd name="connsiteX10" fmla="*/ 194132 w 653271"/>
              <a:gd name="connsiteY10" fmla="*/ 356796 h 357827"/>
              <a:gd name="connsiteX11" fmla="*/ 509976 w 653271"/>
              <a:gd name="connsiteY11" fmla="*/ 271629 h 357827"/>
              <a:gd name="connsiteX12" fmla="*/ 541263 w 653271"/>
              <a:gd name="connsiteY12" fmla="*/ 281035 h 357827"/>
              <a:gd name="connsiteX13" fmla="*/ 530661 w 653271"/>
              <a:gd name="connsiteY13" fmla="*/ 291858 h 357827"/>
              <a:gd name="connsiteX14" fmla="*/ 509846 w 653271"/>
              <a:gd name="connsiteY14" fmla="*/ 285673 h 357827"/>
              <a:gd name="connsiteX15" fmla="*/ 494461 w 653271"/>
              <a:gd name="connsiteY15" fmla="*/ 296497 h 357827"/>
              <a:gd name="connsiteX16" fmla="*/ 506226 w 653271"/>
              <a:gd name="connsiteY16" fmla="*/ 306160 h 357827"/>
              <a:gd name="connsiteX17" fmla="*/ 517991 w 653271"/>
              <a:gd name="connsiteY17" fmla="*/ 307191 h 357827"/>
              <a:gd name="connsiteX18" fmla="*/ 544624 w 653271"/>
              <a:gd name="connsiteY18" fmla="*/ 331027 h 357827"/>
              <a:gd name="connsiteX19" fmla="*/ 509459 w 653271"/>
              <a:gd name="connsiteY19" fmla="*/ 357827 h 357827"/>
              <a:gd name="connsiteX20" fmla="*/ 474034 w 653271"/>
              <a:gd name="connsiteY20" fmla="*/ 345716 h 357827"/>
              <a:gd name="connsiteX21" fmla="*/ 485153 w 653271"/>
              <a:gd name="connsiteY21" fmla="*/ 334506 h 357827"/>
              <a:gd name="connsiteX22" fmla="*/ 509459 w 653271"/>
              <a:gd name="connsiteY22" fmla="*/ 343396 h 357827"/>
              <a:gd name="connsiteX23" fmla="*/ 527946 w 653271"/>
              <a:gd name="connsiteY23" fmla="*/ 331671 h 357827"/>
              <a:gd name="connsiteX24" fmla="*/ 516698 w 653271"/>
              <a:gd name="connsiteY24" fmla="*/ 321750 h 357827"/>
              <a:gd name="connsiteX25" fmla="*/ 503124 w 653271"/>
              <a:gd name="connsiteY25" fmla="*/ 320591 h 357827"/>
              <a:gd name="connsiteX26" fmla="*/ 478172 w 653271"/>
              <a:gd name="connsiteY26" fmla="*/ 297398 h 357827"/>
              <a:gd name="connsiteX27" fmla="*/ 509976 w 653271"/>
              <a:gd name="connsiteY27" fmla="*/ 271629 h 357827"/>
              <a:gd name="connsiteX28" fmla="*/ 426199 w 653271"/>
              <a:gd name="connsiteY28" fmla="*/ 271629 h 357827"/>
              <a:gd name="connsiteX29" fmla="*/ 447014 w 653271"/>
              <a:gd name="connsiteY29" fmla="*/ 279231 h 357827"/>
              <a:gd name="connsiteX30" fmla="*/ 455547 w 653271"/>
              <a:gd name="connsiteY30" fmla="*/ 302939 h 357827"/>
              <a:gd name="connsiteX31" fmla="*/ 455547 w 653271"/>
              <a:gd name="connsiteY31" fmla="*/ 356796 h 357827"/>
              <a:gd name="connsiteX32" fmla="*/ 438610 w 653271"/>
              <a:gd name="connsiteY32" fmla="*/ 356796 h 357827"/>
              <a:gd name="connsiteX33" fmla="*/ 438610 w 653271"/>
              <a:gd name="connsiteY33" fmla="*/ 305516 h 357827"/>
              <a:gd name="connsiteX34" fmla="*/ 421545 w 653271"/>
              <a:gd name="connsiteY34" fmla="*/ 286704 h 357827"/>
              <a:gd name="connsiteX35" fmla="*/ 404091 w 653271"/>
              <a:gd name="connsiteY35" fmla="*/ 305516 h 357827"/>
              <a:gd name="connsiteX36" fmla="*/ 404091 w 653271"/>
              <a:gd name="connsiteY36" fmla="*/ 356796 h 357827"/>
              <a:gd name="connsiteX37" fmla="*/ 387155 w 653271"/>
              <a:gd name="connsiteY37" fmla="*/ 356796 h 357827"/>
              <a:gd name="connsiteX38" fmla="*/ 387155 w 653271"/>
              <a:gd name="connsiteY38" fmla="*/ 272660 h 357827"/>
              <a:gd name="connsiteX39" fmla="*/ 403703 w 653271"/>
              <a:gd name="connsiteY39" fmla="*/ 272660 h 357827"/>
              <a:gd name="connsiteX40" fmla="*/ 403703 w 653271"/>
              <a:gd name="connsiteY40" fmla="*/ 281035 h 357827"/>
              <a:gd name="connsiteX41" fmla="*/ 426199 w 653271"/>
              <a:gd name="connsiteY41" fmla="*/ 271629 h 357827"/>
              <a:gd name="connsiteX42" fmla="*/ 325486 w 653271"/>
              <a:gd name="connsiteY42" fmla="*/ 271629 h 357827"/>
              <a:gd name="connsiteX43" fmla="*/ 360264 w 653271"/>
              <a:gd name="connsiteY43" fmla="*/ 300491 h 357827"/>
              <a:gd name="connsiteX44" fmla="*/ 360264 w 653271"/>
              <a:gd name="connsiteY44" fmla="*/ 356796 h 357827"/>
              <a:gd name="connsiteX45" fmla="*/ 343586 w 653271"/>
              <a:gd name="connsiteY45" fmla="*/ 356796 h 357827"/>
              <a:gd name="connsiteX46" fmla="*/ 343586 w 653271"/>
              <a:gd name="connsiteY46" fmla="*/ 349195 h 357827"/>
              <a:gd name="connsiteX47" fmla="*/ 321090 w 653271"/>
              <a:gd name="connsiteY47" fmla="*/ 357827 h 357827"/>
              <a:gd name="connsiteX48" fmla="*/ 298465 w 653271"/>
              <a:gd name="connsiteY48" fmla="*/ 350096 h 357827"/>
              <a:gd name="connsiteX49" fmla="*/ 291872 w 653271"/>
              <a:gd name="connsiteY49" fmla="*/ 332058 h 357827"/>
              <a:gd name="connsiteX50" fmla="*/ 321090 w 653271"/>
              <a:gd name="connsiteY50" fmla="*/ 307835 h 357827"/>
              <a:gd name="connsiteX51" fmla="*/ 343327 w 653271"/>
              <a:gd name="connsiteY51" fmla="*/ 307835 h 357827"/>
              <a:gd name="connsiteX52" fmla="*/ 343327 w 653271"/>
              <a:gd name="connsiteY52" fmla="*/ 301779 h 357827"/>
              <a:gd name="connsiteX53" fmla="*/ 324839 w 653271"/>
              <a:gd name="connsiteY53" fmla="*/ 286060 h 357827"/>
              <a:gd name="connsiteX54" fmla="*/ 306352 w 653271"/>
              <a:gd name="connsiteY54" fmla="*/ 294306 h 357827"/>
              <a:gd name="connsiteX55" fmla="*/ 295362 w 653271"/>
              <a:gd name="connsiteY55" fmla="*/ 283870 h 357827"/>
              <a:gd name="connsiteX56" fmla="*/ 325486 w 653271"/>
              <a:gd name="connsiteY56" fmla="*/ 271629 h 357827"/>
              <a:gd name="connsiteX57" fmla="*/ 241709 w 653271"/>
              <a:gd name="connsiteY57" fmla="*/ 238645 h 357827"/>
              <a:gd name="connsiteX58" fmla="*/ 258645 w 653271"/>
              <a:gd name="connsiteY58" fmla="*/ 238645 h 357827"/>
              <a:gd name="connsiteX59" fmla="*/ 258645 w 653271"/>
              <a:gd name="connsiteY59" fmla="*/ 332573 h 357827"/>
              <a:gd name="connsiteX60" fmla="*/ 267825 w 653271"/>
              <a:gd name="connsiteY60" fmla="*/ 342366 h 357827"/>
              <a:gd name="connsiteX61" fmla="*/ 275323 w 653271"/>
              <a:gd name="connsiteY61" fmla="*/ 342366 h 357827"/>
              <a:gd name="connsiteX62" fmla="*/ 275323 w 653271"/>
              <a:gd name="connsiteY62" fmla="*/ 356796 h 357827"/>
              <a:gd name="connsiteX63" fmla="*/ 264851 w 653271"/>
              <a:gd name="connsiteY63" fmla="*/ 356796 h 357827"/>
              <a:gd name="connsiteX64" fmla="*/ 241709 w 653271"/>
              <a:gd name="connsiteY64" fmla="*/ 333604 h 357827"/>
              <a:gd name="connsiteX65" fmla="*/ 241709 w 653271"/>
              <a:gd name="connsiteY65" fmla="*/ 238645 h 357827"/>
              <a:gd name="connsiteX66" fmla="*/ 83335 w 653271"/>
              <a:gd name="connsiteY66" fmla="*/ 238645 h 357827"/>
              <a:gd name="connsiteX67" fmla="*/ 101952 w 653271"/>
              <a:gd name="connsiteY67" fmla="*/ 238645 h 357827"/>
              <a:gd name="connsiteX68" fmla="*/ 129231 w 653271"/>
              <a:gd name="connsiteY68" fmla="*/ 324585 h 357827"/>
              <a:gd name="connsiteX69" fmla="*/ 156640 w 653271"/>
              <a:gd name="connsiteY69" fmla="*/ 238645 h 357827"/>
              <a:gd name="connsiteX70" fmla="*/ 175644 w 653271"/>
              <a:gd name="connsiteY70" fmla="*/ 238645 h 357827"/>
              <a:gd name="connsiteX71" fmla="*/ 136342 w 653271"/>
              <a:gd name="connsiteY71" fmla="*/ 356796 h 357827"/>
              <a:gd name="connsiteX72" fmla="*/ 122250 w 653271"/>
              <a:gd name="connsiteY72" fmla="*/ 356796 h 357827"/>
              <a:gd name="connsiteX73" fmla="*/ 83335 w 653271"/>
              <a:gd name="connsiteY73" fmla="*/ 238645 h 357827"/>
              <a:gd name="connsiteX74" fmla="*/ 193615 w 653271"/>
              <a:gd name="connsiteY74" fmla="*/ 238129 h 357827"/>
              <a:gd name="connsiteX75" fmla="*/ 211586 w 653271"/>
              <a:gd name="connsiteY75" fmla="*/ 238129 h 357827"/>
              <a:gd name="connsiteX76" fmla="*/ 211586 w 653271"/>
              <a:gd name="connsiteY76" fmla="*/ 256039 h 357827"/>
              <a:gd name="connsiteX77" fmla="*/ 193615 w 653271"/>
              <a:gd name="connsiteY77" fmla="*/ 256039 h 357827"/>
              <a:gd name="connsiteX78" fmla="*/ 5451 w 653271"/>
              <a:gd name="connsiteY78" fmla="*/ 18 h 357827"/>
              <a:gd name="connsiteX79" fmla="*/ 8838 w 653271"/>
              <a:gd name="connsiteY79" fmla="*/ 926 h 357827"/>
              <a:gd name="connsiteX80" fmla="*/ 30513 w 653271"/>
              <a:gd name="connsiteY80" fmla="*/ 4039 h 357827"/>
              <a:gd name="connsiteX81" fmla="*/ 30901 w 653271"/>
              <a:gd name="connsiteY81" fmla="*/ 3910 h 357827"/>
              <a:gd name="connsiteX82" fmla="*/ 32320 w 653271"/>
              <a:gd name="connsiteY82" fmla="*/ 3520 h 357827"/>
              <a:gd name="connsiteX83" fmla="*/ 33481 w 653271"/>
              <a:gd name="connsiteY83" fmla="*/ 3261 h 357827"/>
              <a:gd name="connsiteX84" fmla="*/ 35029 w 653271"/>
              <a:gd name="connsiteY84" fmla="*/ 2742 h 357827"/>
              <a:gd name="connsiteX85" fmla="*/ 35674 w 653271"/>
              <a:gd name="connsiteY85" fmla="*/ 2483 h 357827"/>
              <a:gd name="connsiteX86" fmla="*/ 36320 w 653271"/>
              <a:gd name="connsiteY86" fmla="*/ 2353 h 357827"/>
              <a:gd name="connsiteX87" fmla="*/ 44448 w 653271"/>
              <a:gd name="connsiteY87" fmla="*/ 4039 h 357827"/>
              <a:gd name="connsiteX88" fmla="*/ 48061 w 653271"/>
              <a:gd name="connsiteY88" fmla="*/ 12990 h 357827"/>
              <a:gd name="connsiteX89" fmla="*/ 48061 w 653271"/>
              <a:gd name="connsiteY89" fmla="*/ 13898 h 357827"/>
              <a:gd name="connsiteX90" fmla="*/ 58769 w 653271"/>
              <a:gd name="connsiteY90" fmla="*/ 30892 h 357827"/>
              <a:gd name="connsiteX91" fmla="*/ 62511 w 653271"/>
              <a:gd name="connsiteY91" fmla="*/ 33875 h 357827"/>
              <a:gd name="connsiteX92" fmla="*/ 68833 w 653271"/>
              <a:gd name="connsiteY92" fmla="*/ 38805 h 357827"/>
              <a:gd name="connsiteX93" fmla="*/ 81478 w 653271"/>
              <a:gd name="connsiteY93" fmla="*/ 56058 h 357827"/>
              <a:gd name="connsiteX94" fmla="*/ 87671 w 653271"/>
              <a:gd name="connsiteY94" fmla="*/ 67084 h 357827"/>
              <a:gd name="connsiteX95" fmla="*/ 93219 w 653271"/>
              <a:gd name="connsiteY95" fmla="*/ 72013 h 357827"/>
              <a:gd name="connsiteX96" fmla="*/ 93477 w 653271"/>
              <a:gd name="connsiteY96" fmla="*/ 72143 h 357827"/>
              <a:gd name="connsiteX97" fmla="*/ 98121 w 653271"/>
              <a:gd name="connsiteY97" fmla="*/ 76424 h 357827"/>
              <a:gd name="connsiteX98" fmla="*/ 119281 w 653271"/>
              <a:gd name="connsiteY98" fmla="*/ 91342 h 357827"/>
              <a:gd name="connsiteX99" fmla="*/ 120313 w 653271"/>
              <a:gd name="connsiteY99" fmla="*/ 91471 h 357827"/>
              <a:gd name="connsiteX100" fmla="*/ 120700 w 653271"/>
              <a:gd name="connsiteY100" fmla="*/ 91342 h 357827"/>
              <a:gd name="connsiteX101" fmla="*/ 125345 w 653271"/>
              <a:gd name="connsiteY101" fmla="*/ 90823 h 357827"/>
              <a:gd name="connsiteX102" fmla="*/ 126765 w 653271"/>
              <a:gd name="connsiteY102" fmla="*/ 90563 h 357827"/>
              <a:gd name="connsiteX103" fmla="*/ 128055 w 653271"/>
              <a:gd name="connsiteY103" fmla="*/ 90434 h 357827"/>
              <a:gd name="connsiteX104" fmla="*/ 128571 w 653271"/>
              <a:gd name="connsiteY104" fmla="*/ 90434 h 357827"/>
              <a:gd name="connsiteX105" fmla="*/ 139796 w 653271"/>
              <a:gd name="connsiteY105" fmla="*/ 93806 h 357827"/>
              <a:gd name="connsiteX106" fmla="*/ 149473 w 653271"/>
              <a:gd name="connsiteY106" fmla="*/ 102368 h 357827"/>
              <a:gd name="connsiteX107" fmla="*/ 150376 w 653271"/>
              <a:gd name="connsiteY107" fmla="*/ 103276 h 357827"/>
              <a:gd name="connsiteX108" fmla="*/ 151795 w 653271"/>
              <a:gd name="connsiteY108" fmla="*/ 104703 h 357827"/>
              <a:gd name="connsiteX109" fmla="*/ 161343 w 653271"/>
              <a:gd name="connsiteY109" fmla="*/ 111967 h 357827"/>
              <a:gd name="connsiteX110" fmla="*/ 181599 w 653271"/>
              <a:gd name="connsiteY110" fmla="*/ 112486 h 357827"/>
              <a:gd name="connsiteX111" fmla="*/ 183793 w 653271"/>
              <a:gd name="connsiteY111" fmla="*/ 112486 h 357827"/>
              <a:gd name="connsiteX112" fmla="*/ 208823 w 653271"/>
              <a:gd name="connsiteY112" fmla="*/ 112097 h 357827"/>
              <a:gd name="connsiteX113" fmla="*/ 209081 w 653271"/>
              <a:gd name="connsiteY113" fmla="*/ 112097 h 357827"/>
              <a:gd name="connsiteX114" fmla="*/ 213597 w 653271"/>
              <a:gd name="connsiteY114" fmla="*/ 111059 h 357827"/>
              <a:gd name="connsiteX115" fmla="*/ 212694 w 653271"/>
              <a:gd name="connsiteY115" fmla="*/ 109243 h 357827"/>
              <a:gd name="connsiteX116" fmla="*/ 212823 w 653271"/>
              <a:gd name="connsiteY116" fmla="*/ 100811 h 357827"/>
              <a:gd name="connsiteX117" fmla="*/ 214113 w 653271"/>
              <a:gd name="connsiteY117" fmla="*/ 97049 h 357827"/>
              <a:gd name="connsiteX118" fmla="*/ 232434 w 653271"/>
              <a:gd name="connsiteY118" fmla="*/ 84337 h 357827"/>
              <a:gd name="connsiteX119" fmla="*/ 236305 w 653271"/>
              <a:gd name="connsiteY119" fmla="*/ 84077 h 357827"/>
              <a:gd name="connsiteX120" fmla="*/ 249852 w 653271"/>
              <a:gd name="connsiteY120" fmla="*/ 89655 h 357827"/>
              <a:gd name="connsiteX121" fmla="*/ 251917 w 653271"/>
              <a:gd name="connsiteY121" fmla="*/ 91471 h 357827"/>
              <a:gd name="connsiteX122" fmla="*/ 253852 w 653271"/>
              <a:gd name="connsiteY122" fmla="*/ 93158 h 357827"/>
              <a:gd name="connsiteX123" fmla="*/ 255658 w 653271"/>
              <a:gd name="connsiteY123" fmla="*/ 107168 h 357827"/>
              <a:gd name="connsiteX124" fmla="*/ 255013 w 653271"/>
              <a:gd name="connsiteY124" fmla="*/ 108595 h 357827"/>
              <a:gd name="connsiteX125" fmla="*/ 254626 w 653271"/>
              <a:gd name="connsiteY125" fmla="*/ 109243 h 357827"/>
              <a:gd name="connsiteX126" fmla="*/ 254368 w 653271"/>
              <a:gd name="connsiteY126" fmla="*/ 110930 h 357827"/>
              <a:gd name="connsiteX127" fmla="*/ 254368 w 653271"/>
              <a:gd name="connsiteY127" fmla="*/ 111578 h 357827"/>
              <a:gd name="connsiteX128" fmla="*/ 254368 w 653271"/>
              <a:gd name="connsiteY128" fmla="*/ 114951 h 357827"/>
              <a:gd name="connsiteX129" fmla="*/ 253207 w 653271"/>
              <a:gd name="connsiteY129" fmla="*/ 120399 h 357827"/>
              <a:gd name="connsiteX130" fmla="*/ 250498 w 653271"/>
              <a:gd name="connsiteY130" fmla="*/ 120659 h 357827"/>
              <a:gd name="connsiteX131" fmla="*/ 240950 w 653271"/>
              <a:gd name="connsiteY131" fmla="*/ 129869 h 357827"/>
              <a:gd name="connsiteX132" fmla="*/ 238627 w 653271"/>
              <a:gd name="connsiteY132" fmla="*/ 130258 h 357827"/>
              <a:gd name="connsiteX133" fmla="*/ 236563 w 653271"/>
              <a:gd name="connsiteY133" fmla="*/ 130128 h 357827"/>
              <a:gd name="connsiteX134" fmla="*/ 237853 w 653271"/>
              <a:gd name="connsiteY134" fmla="*/ 131815 h 357827"/>
              <a:gd name="connsiteX135" fmla="*/ 238756 w 653271"/>
              <a:gd name="connsiteY135" fmla="*/ 132982 h 357827"/>
              <a:gd name="connsiteX136" fmla="*/ 239402 w 653271"/>
              <a:gd name="connsiteY136" fmla="*/ 133371 h 357827"/>
              <a:gd name="connsiteX137" fmla="*/ 239660 w 653271"/>
              <a:gd name="connsiteY137" fmla="*/ 133631 h 357827"/>
              <a:gd name="connsiteX138" fmla="*/ 255400 w 653271"/>
              <a:gd name="connsiteY138" fmla="*/ 142841 h 357827"/>
              <a:gd name="connsiteX139" fmla="*/ 261206 w 653271"/>
              <a:gd name="connsiteY139" fmla="*/ 144657 h 357827"/>
              <a:gd name="connsiteX140" fmla="*/ 279270 w 653271"/>
              <a:gd name="connsiteY140" fmla="*/ 151532 h 357827"/>
              <a:gd name="connsiteX141" fmla="*/ 283398 w 653271"/>
              <a:gd name="connsiteY141" fmla="*/ 153478 h 357827"/>
              <a:gd name="connsiteX142" fmla="*/ 303784 w 653271"/>
              <a:gd name="connsiteY142" fmla="*/ 162040 h 357827"/>
              <a:gd name="connsiteX143" fmla="*/ 304325 w 653271"/>
              <a:gd name="connsiteY143" fmla="*/ 161950 h 357827"/>
              <a:gd name="connsiteX144" fmla="*/ 306573 w 653271"/>
              <a:gd name="connsiteY144" fmla="*/ 159908 h 357827"/>
              <a:gd name="connsiteX145" fmla="*/ 313467 w 653271"/>
              <a:gd name="connsiteY145" fmla="*/ 157231 h 357827"/>
              <a:gd name="connsiteX146" fmla="*/ 319301 w 653271"/>
              <a:gd name="connsiteY146" fmla="*/ 158506 h 357827"/>
              <a:gd name="connsiteX147" fmla="*/ 319036 w 653271"/>
              <a:gd name="connsiteY147" fmla="*/ 159143 h 357827"/>
              <a:gd name="connsiteX148" fmla="*/ 318240 w 653271"/>
              <a:gd name="connsiteY148" fmla="*/ 159398 h 357827"/>
              <a:gd name="connsiteX149" fmla="*/ 317784 w 653271"/>
              <a:gd name="connsiteY149" fmla="*/ 159740 h 357827"/>
              <a:gd name="connsiteX150" fmla="*/ 320944 w 653271"/>
              <a:gd name="connsiteY150" fmla="*/ 159316 h 357827"/>
              <a:gd name="connsiteX151" fmla="*/ 324299 w 653271"/>
              <a:gd name="connsiteY151" fmla="*/ 159316 h 357827"/>
              <a:gd name="connsiteX152" fmla="*/ 327782 w 653271"/>
              <a:gd name="connsiteY152" fmla="*/ 159446 h 357827"/>
              <a:gd name="connsiteX153" fmla="*/ 335862 w 653271"/>
              <a:gd name="connsiteY153" fmla="*/ 161505 h 357827"/>
              <a:gd name="connsiteX154" fmla="*/ 336492 w 653271"/>
              <a:gd name="connsiteY154" fmla="*/ 162709 h 357827"/>
              <a:gd name="connsiteX155" fmla="*/ 339322 w 653271"/>
              <a:gd name="connsiteY155" fmla="*/ 162709 h 357827"/>
              <a:gd name="connsiteX156" fmla="*/ 365970 w 653271"/>
              <a:gd name="connsiteY156" fmla="*/ 157147 h 357827"/>
              <a:gd name="connsiteX157" fmla="*/ 384597 w 653271"/>
              <a:gd name="connsiteY157" fmla="*/ 152620 h 357827"/>
              <a:gd name="connsiteX158" fmla="*/ 390547 w 653271"/>
              <a:gd name="connsiteY158" fmla="*/ 151455 h 357827"/>
              <a:gd name="connsiteX159" fmla="*/ 406976 w 653271"/>
              <a:gd name="connsiteY159" fmla="*/ 144471 h 357827"/>
              <a:gd name="connsiteX160" fmla="*/ 407364 w 653271"/>
              <a:gd name="connsiteY160" fmla="*/ 144212 h 357827"/>
              <a:gd name="connsiteX161" fmla="*/ 408140 w 653271"/>
              <a:gd name="connsiteY161" fmla="*/ 143953 h 357827"/>
              <a:gd name="connsiteX162" fmla="*/ 408916 w 653271"/>
              <a:gd name="connsiteY162" fmla="*/ 143307 h 357827"/>
              <a:gd name="connsiteX163" fmla="*/ 422757 w 653271"/>
              <a:gd name="connsiteY163" fmla="*/ 136451 h 357827"/>
              <a:gd name="connsiteX164" fmla="*/ 427802 w 653271"/>
              <a:gd name="connsiteY164" fmla="*/ 134770 h 357827"/>
              <a:gd name="connsiteX165" fmla="*/ 428190 w 653271"/>
              <a:gd name="connsiteY165" fmla="*/ 134640 h 357827"/>
              <a:gd name="connsiteX166" fmla="*/ 428837 w 653271"/>
              <a:gd name="connsiteY166" fmla="*/ 134511 h 357827"/>
              <a:gd name="connsiteX167" fmla="*/ 429225 w 653271"/>
              <a:gd name="connsiteY167" fmla="*/ 134382 h 357827"/>
              <a:gd name="connsiteX168" fmla="*/ 429355 w 653271"/>
              <a:gd name="connsiteY168" fmla="*/ 134252 h 357827"/>
              <a:gd name="connsiteX169" fmla="*/ 434399 w 653271"/>
              <a:gd name="connsiteY169" fmla="*/ 129467 h 357827"/>
              <a:gd name="connsiteX170" fmla="*/ 464540 w 653271"/>
              <a:gd name="connsiteY170" fmla="*/ 84066 h 357827"/>
              <a:gd name="connsiteX171" fmla="*/ 485237 w 653271"/>
              <a:gd name="connsiteY171" fmla="*/ 69967 h 357827"/>
              <a:gd name="connsiteX172" fmla="*/ 485495 w 653271"/>
              <a:gd name="connsiteY172" fmla="*/ 69838 h 357827"/>
              <a:gd name="connsiteX173" fmla="*/ 490670 w 653271"/>
              <a:gd name="connsiteY173" fmla="*/ 66216 h 357827"/>
              <a:gd name="connsiteX174" fmla="*/ 494809 w 653271"/>
              <a:gd name="connsiteY174" fmla="*/ 61818 h 357827"/>
              <a:gd name="connsiteX175" fmla="*/ 501924 w 653271"/>
              <a:gd name="connsiteY175" fmla="*/ 54187 h 357827"/>
              <a:gd name="connsiteX176" fmla="*/ 506710 w 653271"/>
              <a:gd name="connsiteY176" fmla="*/ 50048 h 357827"/>
              <a:gd name="connsiteX177" fmla="*/ 520034 w 653271"/>
              <a:gd name="connsiteY177" fmla="*/ 38665 h 357827"/>
              <a:gd name="connsiteX178" fmla="*/ 550432 w 653271"/>
              <a:gd name="connsiteY178" fmla="*/ 6199 h 357827"/>
              <a:gd name="connsiteX179" fmla="*/ 558323 w 653271"/>
              <a:gd name="connsiteY179" fmla="*/ 4517 h 357827"/>
              <a:gd name="connsiteX180" fmla="*/ 582254 w 653271"/>
              <a:gd name="connsiteY180" fmla="*/ 16805 h 357827"/>
              <a:gd name="connsiteX181" fmla="*/ 604762 w 653271"/>
              <a:gd name="connsiteY181" fmla="*/ 36337 h 357827"/>
              <a:gd name="connsiteX182" fmla="*/ 618345 w 653271"/>
              <a:gd name="connsiteY182" fmla="*/ 45650 h 357827"/>
              <a:gd name="connsiteX183" fmla="*/ 621061 w 653271"/>
              <a:gd name="connsiteY183" fmla="*/ 46814 h 357827"/>
              <a:gd name="connsiteX184" fmla="*/ 652366 w 653271"/>
              <a:gd name="connsiteY184" fmla="*/ 62724 h 357827"/>
              <a:gd name="connsiteX185" fmla="*/ 653271 w 653271"/>
              <a:gd name="connsiteY185" fmla="*/ 66216 h 357827"/>
              <a:gd name="connsiteX186" fmla="*/ 645898 w 653271"/>
              <a:gd name="connsiteY186" fmla="*/ 69450 h 357827"/>
              <a:gd name="connsiteX187" fmla="*/ 643569 w 653271"/>
              <a:gd name="connsiteY187" fmla="*/ 68544 h 357827"/>
              <a:gd name="connsiteX188" fmla="*/ 643440 w 653271"/>
              <a:gd name="connsiteY188" fmla="*/ 68415 h 357827"/>
              <a:gd name="connsiteX189" fmla="*/ 641888 w 653271"/>
              <a:gd name="connsiteY189" fmla="*/ 67768 h 357827"/>
              <a:gd name="connsiteX190" fmla="*/ 626235 w 653271"/>
              <a:gd name="connsiteY190" fmla="*/ 66733 h 357827"/>
              <a:gd name="connsiteX191" fmla="*/ 625459 w 653271"/>
              <a:gd name="connsiteY191" fmla="*/ 67121 h 357827"/>
              <a:gd name="connsiteX192" fmla="*/ 625330 w 653271"/>
              <a:gd name="connsiteY192" fmla="*/ 67121 h 357827"/>
              <a:gd name="connsiteX193" fmla="*/ 623390 w 653271"/>
              <a:gd name="connsiteY193" fmla="*/ 67768 h 357827"/>
              <a:gd name="connsiteX194" fmla="*/ 620932 w 653271"/>
              <a:gd name="connsiteY194" fmla="*/ 68156 h 357827"/>
              <a:gd name="connsiteX195" fmla="*/ 617957 w 653271"/>
              <a:gd name="connsiteY195" fmla="*/ 67768 h 357827"/>
              <a:gd name="connsiteX196" fmla="*/ 609807 w 653271"/>
              <a:gd name="connsiteY196" fmla="*/ 59361 h 357827"/>
              <a:gd name="connsiteX197" fmla="*/ 607867 w 653271"/>
              <a:gd name="connsiteY197" fmla="*/ 57162 h 357827"/>
              <a:gd name="connsiteX198" fmla="*/ 606961 w 653271"/>
              <a:gd name="connsiteY198" fmla="*/ 56515 h 357827"/>
              <a:gd name="connsiteX199" fmla="*/ 606185 w 653271"/>
              <a:gd name="connsiteY199" fmla="*/ 55868 h 357827"/>
              <a:gd name="connsiteX200" fmla="*/ 588205 w 653271"/>
              <a:gd name="connsiteY200" fmla="*/ 49789 h 357827"/>
              <a:gd name="connsiteX201" fmla="*/ 580573 w 653271"/>
              <a:gd name="connsiteY201" fmla="*/ 47719 h 357827"/>
              <a:gd name="connsiteX202" fmla="*/ 561945 w 653271"/>
              <a:gd name="connsiteY202" fmla="*/ 35819 h 357827"/>
              <a:gd name="connsiteX203" fmla="*/ 561816 w 653271"/>
              <a:gd name="connsiteY203" fmla="*/ 35819 h 357827"/>
              <a:gd name="connsiteX204" fmla="*/ 558582 w 653271"/>
              <a:gd name="connsiteY204" fmla="*/ 36725 h 357827"/>
              <a:gd name="connsiteX205" fmla="*/ 555219 w 653271"/>
              <a:gd name="connsiteY205" fmla="*/ 41511 h 357827"/>
              <a:gd name="connsiteX206" fmla="*/ 546034 w 653271"/>
              <a:gd name="connsiteY206" fmla="*/ 60783 h 357827"/>
              <a:gd name="connsiteX207" fmla="*/ 542412 w 653271"/>
              <a:gd name="connsiteY207" fmla="*/ 67509 h 357827"/>
              <a:gd name="connsiteX208" fmla="*/ 539696 w 653271"/>
              <a:gd name="connsiteY208" fmla="*/ 73201 h 357827"/>
              <a:gd name="connsiteX209" fmla="*/ 534651 w 653271"/>
              <a:gd name="connsiteY209" fmla="*/ 83419 h 357827"/>
              <a:gd name="connsiteX210" fmla="*/ 512660 w 653271"/>
              <a:gd name="connsiteY210" fmla="*/ 97130 h 357827"/>
              <a:gd name="connsiteX211" fmla="*/ 499207 w 653271"/>
              <a:gd name="connsiteY211" fmla="*/ 108771 h 357827"/>
              <a:gd name="connsiteX212" fmla="*/ 498948 w 653271"/>
              <a:gd name="connsiteY212" fmla="*/ 109288 h 357827"/>
              <a:gd name="connsiteX213" fmla="*/ 476440 w 653271"/>
              <a:gd name="connsiteY213" fmla="*/ 142660 h 357827"/>
              <a:gd name="connsiteX214" fmla="*/ 464410 w 653271"/>
              <a:gd name="connsiteY214" fmla="*/ 151326 h 357827"/>
              <a:gd name="connsiteX215" fmla="*/ 460400 w 653271"/>
              <a:gd name="connsiteY215" fmla="*/ 154172 h 357827"/>
              <a:gd name="connsiteX216" fmla="*/ 457813 w 653271"/>
              <a:gd name="connsiteY216" fmla="*/ 157923 h 357827"/>
              <a:gd name="connsiteX217" fmla="*/ 459624 w 653271"/>
              <a:gd name="connsiteY217" fmla="*/ 158699 h 357827"/>
              <a:gd name="connsiteX218" fmla="*/ 465316 w 653271"/>
              <a:gd name="connsiteY218" fmla="*/ 165037 h 357827"/>
              <a:gd name="connsiteX219" fmla="*/ 466739 w 653271"/>
              <a:gd name="connsiteY219" fmla="*/ 168659 h 357827"/>
              <a:gd name="connsiteX220" fmla="*/ 461823 w 653271"/>
              <a:gd name="connsiteY220" fmla="*/ 190389 h 357827"/>
              <a:gd name="connsiteX221" fmla="*/ 445524 w 653271"/>
              <a:gd name="connsiteY221" fmla="*/ 198409 h 357827"/>
              <a:gd name="connsiteX222" fmla="*/ 442678 w 653271"/>
              <a:gd name="connsiteY222" fmla="*/ 198409 h 357827"/>
              <a:gd name="connsiteX223" fmla="*/ 442031 w 653271"/>
              <a:gd name="connsiteY223" fmla="*/ 198409 h 357827"/>
              <a:gd name="connsiteX224" fmla="*/ 440220 w 653271"/>
              <a:gd name="connsiteY224" fmla="*/ 198409 h 357827"/>
              <a:gd name="connsiteX225" fmla="*/ 439703 w 653271"/>
              <a:gd name="connsiteY225" fmla="*/ 198538 h 357827"/>
              <a:gd name="connsiteX226" fmla="*/ 428966 w 653271"/>
              <a:gd name="connsiteY226" fmla="*/ 187932 h 357827"/>
              <a:gd name="connsiteX227" fmla="*/ 428449 w 653271"/>
              <a:gd name="connsiteY227" fmla="*/ 186380 h 357827"/>
              <a:gd name="connsiteX228" fmla="*/ 427414 w 653271"/>
              <a:gd name="connsiteY228" fmla="*/ 185345 h 357827"/>
              <a:gd name="connsiteX229" fmla="*/ 426897 w 653271"/>
              <a:gd name="connsiteY229" fmla="*/ 184957 h 357827"/>
              <a:gd name="connsiteX230" fmla="*/ 420429 w 653271"/>
              <a:gd name="connsiteY230" fmla="*/ 178878 h 357827"/>
              <a:gd name="connsiteX231" fmla="*/ 423533 w 653271"/>
              <a:gd name="connsiteY231" fmla="*/ 174480 h 357827"/>
              <a:gd name="connsiteX232" fmla="*/ 423663 w 653271"/>
              <a:gd name="connsiteY232" fmla="*/ 164908 h 357827"/>
              <a:gd name="connsiteX233" fmla="*/ 392488 w 653271"/>
              <a:gd name="connsiteY233" fmla="*/ 174609 h 357827"/>
              <a:gd name="connsiteX234" fmla="*/ 376448 w 653271"/>
              <a:gd name="connsiteY234" fmla="*/ 176161 h 357827"/>
              <a:gd name="connsiteX235" fmla="*/ 369850 w 653271"/>
              <a:gd name="connsiteY235" fmla="*/ 176291 h 357827"/>
              <a:gd name="connsiteX236" fmla="*/ 362994 w 653271"/>
              <a:gd name="connsiteY236" fmla="*/ 175903 h 357827"/>
              <a:gd name="connsiteX237" fmla="*/ 347213 w 653271"/>
              <a:gd name="connsiteY237" fmla="*/ 174221 h 357827"/>
              <a:gd name="connsiteX238" fmla="*/ 325869 w 653271"/>
              <a:gd name="connsiteY238" fmla="*/ 175256 h 357827"/>
              <a:gd name="connsiteX239" fmla="*/ 316036 w 653271"/>
              <a:gd name="connsiteY239" fmla="*/ 174975 h 357827"/>
              <a:gd name="connsiteX240" fmla="*/ 305203 w 653271"/>
              <a:gd name="connsiteY240" fmla="*/ 175272 h 357827"/>
              <a:gd name="connsiteX241" fmla="*/ 298365 w 653271"/>
              <a:gd name="connsiteY241" fmla="*/ 173715 h 357827"/>
              <a:gd name="connsiteX242" fmla="*/ 283527 w 653271"/>
              <a:gd name="connsiteY242" fmla="*/ 172029 h 357827"/>
              <a:gd name="connsiteX243" fmla="*/ 251143 w 653271"/>
              <a:gd name="connsiteY243" fmla="*/ 166710 h 357827"/>
              <a:gd name="connsiteX244" fmla="*/ 214629 w 653271"/>
              <a:gd name="connsiteY244" fmla="*/ 149068 h 357827"/>
              <a:gd name="connsiteX245" fmla="*/ 213726 w 653271"/>
              <a:gd name="connsiteY245" fmla="*/ 148419 h 357827"/>
              <a:gd name="connsiteX246" fmla="*/ 213210 w 653271"/>
              <a:gd name="connsiteY246" fmla="*/ 148160 h 357827"/>
              <a:gd name="connsiteX247" fmla="*/ 210629 w 653271"/>
              <a:gd name="connsiteY247" fmla="*/ 147641 h 357827"/>
              <a:gd name="connsiteX248" fmla="*/ 206759 w 653271"/>
              <a:gd name="connsiteY248" fmla="*/ 148419 h 357827"/>
              <a:gd name="connsiteX249" fmla="*/ 204178 w 653271"/>
              <a:gd name="connsiteY249" fmla="*/ 149586 h 357827"/>
              <a:gd name="connsiteX250" fmla="*/ 183535 w 653271"/>
              <a:gd name="connsiteY250" fmla="*/ 153867 h 357827"/>
              <a:gd name="connsiteX251" fmla="*/ 171277 w 653271"/>
              <a:gd name="connsiteY251" fmla="*/ 153219 h 357827"/>
              <a:gd name="connsiteX252" fmla="*/ 123281 w 653271"/>
              <a:gd name="connsiteY252" fmla="*/ 135187 h 357827"/>
              <a:gd name="connsiteX253" fmla="*/ 121217 w 653271"/>
              <a:gd name="connsiteY253" fmla="*/ 134150 h 357827"/>
              <a:gd name="connsiteX254" fmla="*/ 100186 w 653271"/>
              <a:gd name="connsiteY254" fmla="*/ 118583 h 357827"/>
              <a:gd name="connsiteX255" fmla="*/ 98380 w 653271"/>
              <a:gd name="connsiteY255" fmla="*/ 116378 h 357827"/>
              <a:gd name="connsiteX256" fmla="*/ 98121 w 653271"/>
              <a:gd name="connsiteY256" fmla="*/ 115989 h 357827"/>
              <a:gd name="connsiteX257" fmla="*/ 76059 w 653271"/>
              <a:gd name="connsiteY257" fmla="*/ 93677 h 357827"/>
              <a:gd name="connsiteX258" fmla="*/ 61995 w 653271"/>
              <a:gd name="connsiteY258" fmla="*/ 76943 h 357827"/>
              <a:gd name="connsiteX259" fmla="*/ 61737 w 653271"/>
              <a:gd name="connsiteY259" fmla="*/ 76553 h 357827"/>
              <a:gd name="connsiteX260" fmla="*/ 58769 w 653271"/>
              <a:gd name="connsiteY260" fmla="*/ 67473 h 357827"/>
              <a:gd name="connsiteX261" fmla="*/ 58253 w 653271"/>
              <a:gd name="connsiteY261" fmla="*/ 66435 h 357827"/>
              <a:gd name="connsiteX262" fmla="*/ 54641 w 653271"/>
              <a:gd name="connsiteY262" fmla="*/ 59819 h 357827"/>
              <a:gd name="connsiteX263" fmla="*/ 44706 w 653271"/>
              <a:gd name="connsiteY263" fmla="*/ 42826 h 357827"/>
              <a:gd name="connsiteX264" fmla="*/ 44577 w 653271"/>
              <a:gd name="connsiteY264" fmla="*/ 42567 h 357827"/>
              <a:gd name="connsiteX265" fmla="*/ 43932 w 653271"/>
              <a:gd name="connsiteY265" fmla="*/ 41658 h 357827"/>
              <a:gd name="connsiteX266" fmla="*/ 25224 w 653271"/>
              <a:gd name="connsiteY266" fmla="*/ 22460 h 357827"/>
              <a:gd name="connsiteX267" fmla="*/ 24449 w 653271"/>
              <a:gd name="connsiteY267" fmla="*/ 21941 h 357827"/>
              <a:gd name="connsiteX268" fmla="*/ 23675 w 653271"/>
              <a:gd name="connsiteY268" fmla="*/ 21552 h 357827"/>
              <a:gd name="connsiteX269" fmla="*/ 1999 w 653271"/>
              <a:gd name="connsiteY269" fmla="*/ 9358 h 357827"/>
              <a:gd name="connsiteX270" fmla="*/ 322 w 653271"/>
              <a:gd name="connsiteY270" fmla="*/ 3002 h 357827"/>
              <a:gd name="connsiteX271" fmla="*/ 5451 w 653271"/>
              <a:gd name="connsiteY271" fmla="*/ 18 h 357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</a:cxnLst>
            <a:rect l="l" t="t" r="r" b="b"/>
            <a:pathLst>
              <a:path w="653271" h="357827">
                <a:moveTo>
                  <a:pt x="323805" y="319560"/>
                </a:moveTo>
                <a:cubicBezTo>
                  <a:pt x="313462" y="319560"/>
                  <a:pt x="308291" y="323941"/>
                  <a:pt x="308291" y="331671"/>
                </a:cubicBezTo>
                <a:cubicBezTo>
                  <a:pt x="308291" y="339531"/>
                  <a:pt x="313204" y="343654"/>
                  <a:pt x="324322" y="343654"/>
                </a:cubicBezTo>
                <a:cubicBezTo>
                  <a:pt x="330269" y="343654"/>
                  <a:pt x="335182" y="343010"/>
                  <a:pt x="339578" y="338887"/>
                </a:cubicBezTo>
                <a:cubicBezTo>
                  <a:pt x="342293" y="336310"/>
                  <a:pt x="343327" y="332316"/>
                  <a:pt x="343327" y="326389"/>
                </a:cubicBezTo>
                <a:lnTo>
                  <a:pt x="343327" y="319560"/>
                </a:lnTo>
                <a:cubicBezTo>
                  <a:pt x="343327" y="319560"/>
                  <a:pt x="343327" y="319560"/>
                  <a:pt x="323805" y="319560"/>
                </a:cubicBezTo>
                <a:close/>
                <a:moveTo>
                  <a:pt x="194132" y="272660"/>
                </a:moveTo>
                <a:cubicBezTo>
                  <a:pt x="194132" y="272660"/>
                  <a:pt x="194132" y="272660"/>
                  <a:pt x="211069" y="272660"/>
                </a:cubicBezTo>
                <a:cubicBezTo>
                  <a:pt x="211069" y="272660"/>
                  <a:pt x="211069" y="272660"/>
                  <a:pt x="211069" y="356796"/>
                </a:cubicBezTo>
                <a:cubicBezTo>
                  <a:pt x="211069" y="356796"/>
                  <a:pt x="211069" y="356796"/>
                  <a:pt x="194132" y="356796"/>
                </a:cubicBezTo>
                <a:close/>
                <a:moveTo>
                  <a:pt x="509976" y="271629"/>
                </a:moveTo>
                <a:cubicBezTo>
                  <a:pt x="522775" y="271629"/>
                  <a:pt x="533506" y="274335"/>
                  <a:pt x="541263" y="281035"/>
                </a:cubicBezTo>
                <a:cubicBezTo>
                  <a:pt x="541263" y="281035"/>
                  <a:pt x="541263" y="281035"/>
                  <a:pt x="530661" y="291858"/>
                </a:cubicBezTo>
                <a:cubicBezTo>
                  <a:pt x="525361" y="287348"/>
                  <a:pt x="517862" y="285673"/>
                  <a:pt x="509846" y="285673"/>
                </a:cubicBezTo>
                <a:cubicBezTo>
                  <a:pt x="499504" y="285673"/>
                  <a:pt x="494461" y="290054"/>
                  <a:pt x="494461" y="296497"/>
                </a:cubicBezTo>
                <a:cubicBezTo>
                  <a:pt x="494461" y="302295"/>
                  <a:pt x="497823" y="305258"/>
                  <a:pt x="506226" y="306160"/>
                </a:cubicBezTo>
                <a:cubicBezTo>
                  <a:pt x="506226" y="306160"/>
                  <a:pt x="506226" y="306160"/>
                  <a:pt x="517991" y="307191"/>
                </a:cubicBezTo>
                <a:cubicBezTo>
                  <a:pt x="535445" y="308608"/>
                  <a:pt x="544624" y="316339"/>
                  <a:pt x="544624" y="331027"/>
                </a:cubicBezTo>
                <a:cubicBezTo>
                  <a:pt x="544624" y="348679"/>
                  <a:pt x="529627" y="357827"/>
                  <a:pt x="509459" y="357827"/>
                </a:cubicBezTo>
                <a:cubicBezTo>
                  <a:pt x="495625" y="357827"/>
                  <a:pt x="483989" y="355508"/>
                  <a:pt x="474034" y="345716"/>
                </a:cubicBezTo>
                <a:cubicBezTo>
                  <a:pt x="474034" y="345716"/>
                  <a:pt x="474034" y="345716"/>
                  <a:pt x="485153" y="334506"/>
                </a:cubicBezTo>
                <a:cubicBezTo>
                  <a:pt x="492005" y="341464"/>
                  <a:pt x="501184" y="343396"/>
                  <a:pt x="509459" y="343396"/>
                </a:cubicBezTo>
                <a:cubicBezTo>
                  <a:pt x="520060" y="343396"/>
                  <a:pt x="527946" y="339660"/>
                  <a:pt x="527946" y="331671"/>
                </a:cubicBezTo>
                <a:cubicBezTo>
                  <a:pt x="527946" y="325873"/>
                  <a:pt x="524843" y="322523"/>
                  <a:pt x="516698" y="321750"/>
                </a:cubicBezTo>
                <a:cubicBezTo>
                  <a:pt x="516698" y="321750"/>
                  <a:pt x="516698" y="321750"/>
                  <a:pt x="503124" y="320591"/>
                </a:cubicBezTo>
                <a:cubicBezTo>
                  <a:pt x="487221" y="319045"/>
                  <a:pt x="478172" y="312087"/>
                  <a:pt x="478172" y="297398"/>
                </a:cubicBezTo>
                <a:cubicBezTo>
                  <a:pt x="478172" y="280777"/>
                  <a:pt x="492393" y="271629"/>
                  <a:pt x="509976" y="271629"/>
                </a:cubicBezTo>
                <a:close/>
                <a:moveTo>
                  <a:pt x="426199" y="271629"/>
                </a:moveTo>
                <a:cubicBezTo>
                  <a:pt x="434861" y="271629"/>
                  <a:pt x="442101" y="274464"/>
                  <a:pt x="447014" y="279231"/>
                </a:cubicBezTo>
                <a:cubicBezTo>
                  <a:pt x="453607" y="285545"/>
                  <a:pt x="455547" y="293533"/>
                  <a:pt x="455547" y="302939"/>
                </a:cubicBezTo>
                <a:cubicBezTo>
                  <a:pt x="455547" y="302939"/>
                  <a:pt x="455547" y="302939"/>
                  <a:pt x="455547" y="356796"/>
                </a:cubicBezTo>
                <a:lnTo>
                  <a:pt x="438610" y="356796"/>
                </a:lnTo>
                <a:cubicBezTo>
                  <a:pt x="438610" y="356796"/>
                  <a:pt x="438610" y="356796"/>
                  <a:pt x="438610" y="305516"/>
                </a:cubicBezTo>
                <a:cubicBezTo>
                  <a:pt x="438610" y="292373"/>
                  <a:pt x="431112" y="286704"/>
                  <a:pt x="421545" y="286704"/>
                </a:cubicBezTo>
                <a:cubicBezTo>
                  <a:pt x="412107" y="286704"/>
                  <a:pt x="404091" y="292502"/>
                  <a:pt x="404091" y="305516"/>
                </a:cubicBezTo>
                <a:cubicBezTo>
                  <a:pt x="404091" y="305516"/>
                  <a:pt x="404091" y="305516"/>
                  <a:pt x="404091" y="356796"/>
                </a:cubicBezTo>
                <a:cubicBezTo>
                  <a:pt x="404091" y="356796"/>
                  <a:pt x="404091" y="356796"/>
                  <a:pt x="387155" y="356796"/>
                </a:cubicBezTo>
                <a:cubicBezTo>
                  <a:pt x="387155" y="356796"/>
                  <a:pt x="387155" y="356796"/>
                  <a:pt x="387155" y="272660"/>
                </a:cubicBezTo>
                <a:cubicBezTo>
                  <a:pt x="387155" y="272660"/>
                  <a:pt x="387155" y="272660"/>
                  <a:pt x="403703" y="272660"/>
                </a:cubicBezTo>
                <a:cubicBezTo>
                  <a:pt x="403703" y="272660"/>
                  <a:pt x="403703" y="272660"/>
                  <a:pt x="403703" y="281035"/>
                </a:cubicBezTo>
                <a:cubicBezTo>
                  <a:pt x="409521" y="274722"/>
                  <a:pt x="417795" y="271629"/>
                  <a:pt x="426199" y="271629"/>
                </a:cubicBezTo>
                <a:close/>
                <a:moveTo>
                  <a:pt x="325486" y="271629"/>
                </a:moveTo>
                <a:cubicBezTo>
                  <a:pt x="348757" y="271629"/>
                  <a:pt x="360264" y="281550"/>
                  <a:pt x="360264" y="300491"/>
                </a:cubicBezTo>
                <a:cubicBezTo>
                  <a:pt x="360264" y="300491"/>
                  <a:pt x="360264" y="300491"/>
                  <a:pt x="360264" y="356796"/>
                </a:cubicBezTo>
                <a:lnTo>
                  <a:pt x="343586" y="356796"/>
                </a:lnTo>
                <a:cubicBezTo>
                  <a:pt x="343586" y="356796"/>
                  <a:pt x="343586" y="356796"/>
                  <a:pt x="343586" y="349195"/>
                </a:cubicBezTo>
                <a:cubicBezTo>
                  <a:pt x="337509" y="355250"/>
                  <a:pt x="331692" y="357827"/>
                  <a:pt x="321090" y="357827"/>
                </a:cubicBezTo>
                <a:cubicBezTo>
                  <a:pt x="310618" y="357827"/>
                  <a:pt x="303637" y="355250"/>
                  <a:pt x="298465" y="350096"/>
                </a:cubicBezTo>
                <a:cubicBezTo>
                  <a:pt x="294199" y="345716"/>
                  <a:pt x="291872" y="339145"/>
                  <a:pt x="291872" y="332058"/>
                </a:cubicBezTo>
                <a:cubicBezTo>
                  <a:pt x="291872" y="317885"/>
                  <a:pt x="301697" y="307835"/>
                  <a:pt x="321090" y="307835"/>
                </a:cubicBezTo>
                <a:cubicBezTo>
                  <a:pt x="321090" y="307835"/>
                  <a:pt x="321090" y="307835"/>
                  <a:pt x="343327" y="307835"/>
                </a:cubicBezTo>
                <a:cubicBezTo>
                  <a:pt x="343327" y="307835"/>
                  <a:pt x="343327" y="307835"/>
                  <a:pt x="343327" y="301779"/>
                </a:cubicBezTo>
                <a:cubicBezTo>
                  <a:pt x="343327" y="291085"/>
                  <a:pt x="338156" y="286060"/>
                  <a:pt x="324839" y="286060"/>
                </a:cubicBezTo>
                <a:cubicBezTo>
                  <a:pt x="315790" y="286060"/>
                  <a:pt x="311135" y="288379"/>
                  <a:pt x="306352" y="294306"/>
                </a:cubicBezTo>
                <a:cubicBezTo>
                  <a:pt x="306352" y="294306"/>
                  <a:pt x="306352" y="294306"/>
                  <a:pt x="295362" y="283870"/>
                </a:cubicBezTo>
                <a:cubicBezTo>
                  <a:pt x="303120" y="274593"/>
                  <a:pt x="311265" y="271629"/>
                  <a:pt x="325486" y="271629"/>
                </a:cubicBezTo>
                <a:close/>
                <a:moveTo>
                  <a:pt x="241709" y="238645"/>
                </a:moveTo>
                <a:cubicBezTo>
                  <a:pt x="241709" y="238645"/>
                  <a:pt x="241709" y="238645"/>
                  <a:pt x="258645" y="238645"/>
                </a:cubicBezTo>
                <a:cubicBezTo>
                  <a:pt x="258645" y="238645"/>
                  <a:pt x="258645" y="238645"/>
                  <a:pt x="258645" y="332573"/>
                </a:cubicBezTo>
                <a:cubicBezTo>
                  <a:pt x="258645" y="339016"/>
                  <a:pt x="260973" y="342366"/>
                  <a:pt x="267825" y="342366"/>
                </a:cubicBezTo>
                <a:cubicBezTo>
                  <a:pt x="267825" y="342366"/>
                  <a:pt x="267825" y="342366"/>
                  <a:pt x="275323" y="342366"/>
                </a:cubicBezTo>
                <a:cubicBezTo>
                  <a:pt x="275323" y="342366"/>
                  <a:pt x="275323" y="342366"/>
                  <a:pt x="275323" y="356796"/>
                </a:cubicBezTo>
                <a:lnTo>
                  <a:pt x="264851" y="356796"/>
                </a:lnTo>
                <a:cubicBezTo>
                  <a:pt x="248691" y="356796"/>
                  <a:pt x="241709" y="345973"/>
                  <a:pt x="241709" y="333604"/>
                </a:cubicBezTo>
                <a:cubicBezTo>
                  <a:pt x="241709" y="333604"/>
                  <a:pt x="241709" y="333604"/>
                  <a:pt x="241709" y="238645"/>
                </a:cubicBezTo>
                <a:close/>
                <a:moveTo>
                  <a:pt x="83335" y="238645"/>
                </a:moveTo>
                <a:cubicBezTo>
                  <a:pt x="101952" y="238645"/>
                  <a:pt x="101952" y="238645"/>
                  <a:pt x="101952" y="238645"/>
                </a:cubicBezTo>
                <a:cubicBezTo>
                  <a:pt x="129231" y="324585"/>
                  <a:pt x="129231" y="324585"/>
                  <a:pt x="129231" y="324585"/>
                </a:cubicBezTo>
                <a:cubicBezTo>
                  <a:pt x="156640" y="238645"/>
                  <a:pt x="156640" y="238645"/>
                  <a:pt x="156640" y="238645"/>
                </a:cubicBezTo>
                <a:cubicBezTo>
                  <a:pt x="175644" y="238645"/>
                  <a:pt x="175644" y="238645"/>
                  <a:pt x="175644" y="238645"/>
                </a:cubicBezTo>
                <a:lnTo>
                  <a:pt x="136342" y="356796"/>
                </a:lnTo>
                <a:cubicBezTo>
                  <a:pt x="122250" y="356796"/>
                  <a:pt x="122250" y="356796"/>
                  <a:pt x="122250" y="356796"/>
                </a:cubicBezTo>
                <a:cubicBezTo>
                  <a:pt x="83335" y="238645"/>
                  <a:pt x="83335" y="238645"/>
                  <a:pt x="83335" y="238645"/>
                </a:cubicBezTo>
                <a:close/>
                <a:moveTo>
                  <a:pt x="193615" y="238129"/>
                </a:moveTo>
                <a:cubicBezTo>
                  <a:pt x="193615" y="238129"/>
                  <a:pt x="193615" y="238129"/>
                  <a:pt x="211586" y="238129"/>
                </a:cubicBezTo>
                <a:cubicBezTo>
                  <a:pt x="211586" y="238129"/>
                  <a:pt x="211586" y="238129"/>
                  <a:pt x="211586" y="256039"/>
                </a:cubicBezTo>
                <a:cubicBezTo>
                  <a:pt x="211586" y="256039"/>
                  <a:pt x="211586" y="256039"/>
                  <a:pt x="193615" y="256039"/>
                </a:cubicBezTo>
                <a:close/>
                <a:moveTo>
                  <a:pt x="5451" y="18"/>
                </a:moveTo>
                <a:cubicBezTo>
                  <a:pt x="7289" y="148"/>
                  <a:pt x="8838" y="926"/>
                  <a:pt x="8838" y="926"/>
                </a:cubicBezTo>
                <a:cubicBezTo>
                  <a:pt x="8838" y="926"/>
                  <a:pt x="20837" y="5726"/>
                  <a:pt x="30513" y="4039"/>
                </a:cubicBezTo>
                <a:cubicBezTo>
                  <a:pt x="30513" y="4039"/>
                  <a:pt x="30513" y="4039"/>
                  <a:pt x="30901" y="3910"/>
                </a:cubicBezTo>
                <a:cubicBezTo>
                  <a:pt x="31417" y="3780"/>
                  <a:pt x="31804" y="3650"/>
                  <a:pt x="32320" y="3520"/>
                </a:cubicBezTo>
                <a:cubicBezTo>
                  <a:pt x="32320" y="3520"/>
                  <a:pt x="32320" y="3520"/>
                  <a:pt x="33481" y="3261"/>
                </a:cubicBezTo>
                <a:cubicBezTo>
                  <a:pt x="34126" y="3002"/>
                  <a:pt x="34513" y="2872"/>
                  <a:pt x="35029" y="2742"/>
                </a:cubicBezTo>
                <a:cubicBezTo>
                  <a:pt x="35029" y="2742"/>
                  <a:pt x="35029" y="2742"/>
                  <a:pt x="35674" y="2483"/>
                </a:cubicBezTo>
                <a:cubicBezTo>
                  <a:pt x="35674" y="2483"/>
                  <a:pt x="35674" y="2483"/>
                  <a:pt x="36320" y="2353"/>
                </a:cubicBezTo>
                <a:cubicBezTo>
                  <a:pt x="39803" y="1704"/>
                  <a:pt x="42384" y="2353"/>
                  <a:pt x="44448" y="4039"/>
                </a:cubicBezTo>
                <a:cubicBezTo>
                  <a:pt x="47545" y="6504"/>
                  <a:pt x="47803" y="10396"/>
                  <a:pt x="48061" y="12990"/>
                </a:cubicBezTo>
                <a:cubicBezTo>
                  <a:pt x="48061" y="12990"/>
                  <a:pt x="48061" y="12990"/>
                  <a:pt x="48061" y="13898"/>
                </a:cubicBezTo>
                <a:cubicBezTo>
                  <a:pt x="48964" y="16233"/>
                  <a:pt x="52576" y="25833"/>
                  <a:pt x="58769" y="30892"/>
                </a:cubicBezTo>
                <a:cubicBezTo>
                  <a:pt x="59931" y="31800"/>
                  <a:pt x="61221" y="32837"/>
                  <a:pt x="62511" y="33875"/>
                </a:cubicBezTo>
                <a:cubicBezTo>
                  <a:pt x="62511" y="33875"/>
                  <a:pt x="62511" y="33875"/>
                  <a:pt x="68833" y="38805"/>
                </a:cubicBezTo>
                <a:cubicBezTo>
                  <a:pt x="75671" y="44253"/>
                  <a:pt x="79929" y="51517"/>
                  <a:pt x="81478" y="56058"/>
                </a:cubicBezTo>
                <a:cubicBezTo>
                  <a:pt x="83026" y="60598"/>
                  <a:pt x="85348" y="64619"/>
                  <a:pt x="87671" y="67084"/>
                </a:cubicBezTo>
                <a:cubicBezTo>
                  <a:pt x="89348" y="68640"/>
                  <a:pt x="91283" y="70327"/>
                  <a:pt x="93219" y="72013"/>
                </a:cubicBezTo>
                <a:cubicBezTo>
                  <a:pt x="93219" y="72013"/>
                  <a:pt x="93219" y="72013"/>
                  <a:pt x="93477" y="72143"/>
                </a:cubicBezTo>
                <a:cubicBezTo>
                  <a:pt x="95154" y="73700"/>
                  <a:pt x="96831" y="75127"/>
                  <a:pt x="98121" y="76424"/>
                </a:cubicBezTo>
                <a:cubicBezTo>
                  <a:pt x="100315" y="78629"/>
                  <a:pt x="117604" y="90563"/>
                  <a:pt x="119281" y="91342"/>
                </a:cubicBezTo>
                <a:cubicBezTo>
                  <a:pt x="119281" y="91342"/>
                  <a:pt x="119539" y="91471"/>
                  <a:pt x="120313" y="91471"/>
                </a:cubicBezTo>
                <a:cubicBezTo>
                  <a:pt x="120313" y="91471"/>
                  <a:pt x="120313" y="91471"/>
                  <a:pt x="120700" y="91342"/>
                </a:cubicBezTo>
                <a:cubicBezTo>
                  <a:pt x="122120" y="91342"/>
                  <a:pt x="123797" y="91082"/>
                  <a:pt x="125345" y="90823"/>
                </a:cubicBezTo>
                <a:cubicBezTo>
                  <a:pt x="125345" y="90823"/>
                  <a:pt x="125345" y="90823"/>
                  <a:pt x="126765" y="90563"/>
                </a:cubicBezTo>
                <a:cubicBezTo>
                  <a:pt x="127281" y="90563"/>
                  <a:pt x="127668" y="90563"/>
                  <a:pt x="128055" y="90434"/>
                </a:cubicBezTo>
                <a:cubicBezTo>
                  <a:pt x="128055" y="90434"/>
                  <a:pt x="128055" y="90434"/>
                  <a:pt x="128571" y="90434"/>
                </a:cubicBezTo>
                <a:cubicBezTo>
                  <a:pt x="132958" y="90434"/>
                  <a:pt x="137344" y="92639"/>
                  <a:pt x="139796" y="93806"/>
                </a:cubicBezTo>
                <a:cubicBezTo>
                  <a:pt x="142118" y="95104"/>
                  <a:pt x="145473" y="98347"/>
                  <a:pt x="149473" y="102368"/>
                </a:cubicBezTo>
                <a:cubicBezTo>
                  <a:pt x="149473" y="102368"/>
                  <a:pt x="149473" y="102368"/>
                  <a:pt x="150376" y="103276"/>
                </a:cubicBezTo>
                <a:cubicBezTo>
                  <a:pt x="150892" y="103925"/>
                  <a:pt x="151408" y="104444"/>
                  <a:pt x="151795" y="104703"/>
                </a:cubicBezTo>
                <a:cubicBezTo>
                  <a:pt x="154892" y="107687"/>
                  <a:pt x="160311" y="111578"/>
                  <a:pt x="161343" y="111967"/>
                </a:cubicBezTo>
                <a:cubicBezTo>
                  <a:pt x="162246" y="112097"/>
                  <a:pt x="170245" y="112357"/>
                  <a:pt x="181599" y="112486"/>
                </a:cubicBezTo>
                <a:cubicBezTo>
                  <a:pt x="181599" y="112486"/>
                  <a:pt x="181599" y="112486"/>
                  <a:pt x="183793" y="112486"/>
                </a:cubicBezTo>
                <a:cubicBezTo>
                  <a:pt x="197340" y="112227"/>
                  <a:pt x="205727" y="112097"/>
                  <a:pt x="208823" y="112097"/>
                </a:cubicBezTo>
                <a:cubicBezTo>
                  <a:pt x="208823" y="112097"/>
                  <a:pt x="208823" y="112097"/>
                  <a:pt x="209081" y="112097"/>
                </a:cubicBezTo>
                <a:cubicBezTo>
                  <a:pt x="210629" y="111967"/>
                  <a:pt x="212307" y="111448"/>
                  <a:pt x="213597" y="111059"/>
                </a:cubicBezTo>
                <a:cubicBezTo>
                  <a:pt x="213339" y="110540"/>
                  <a:pt x="213081" y="109892"/>
                  <a:pt x="212694" y="109243"/>
                </a:cubicBezTo>
                <a:cubicBezTo>
                  <a:pt x="210758" y="105741"/>
                  <a:pt x="211791" y="103146"/>
                  <a:pt x="212823" y="100811"/>
                </a:cubicBezTo>
                <a:cubicBezTo>
                  <a:pt x="213210" y="99774"/>
                  <a:pt x="213597" y="98606"/>
                  <a:pt x="214113" y="97049"/>
                </a:cubicBezTo>
                <a:cubicBezTo>
                  <a:pt x="216306" y="90044"/>
                  <a:pt x="221725" y="86283"/>
                  <a:pt x="232434" y="84337"/>
                </a:cubicBezTo>
                <a:cubicBezTo>
                  <a:pt x="233725" y="84207"/>
                  <a:pt x="235015" y="84077"/>
                  <a:pt x="236305" y="84077"/>
                </a:cubicBezTo>
                <a:cubicBezTo>
                  <a:pt x="242627" y="84077"/>
                  <a:pt x="246885" y="87061"/>
                  <a:pt x="249852" y="89655"/>
                </a:cubicBezTo>
                <a:cubicBezTo>
                  <a:pt x="250627" y="90304"/>
                  <a:pt x="251272" y="90823"/>
                  <a:pt x="251917" y="91471"/>
                </a:cubicBezTo>
                <a:cubicBezTo>
                  <a:pt x="252562" y="92120"/>
                  <a:pt x="253207" y="92639"/>
                  <a:pt x="253852" y="93158"/>
                </a:cubicBezTo>
                <a:cubicBezTo>
                  <a:pt x="259142" y="97698"/>
                  <a:pt x="257336" y="103535"/>
                  <a:pt x="255658" y="107168"/>
                </a:cubicBezTo>
                <a:cubicBezTo>
                  <a:pt x="255400" y="107687"/>
                  <a:pt x="255142" y="108205"/>
                  <a:pt x="255013" y="108595"/>
                </a:cubicBezTo>
                <a:cubicBezTo>
                  <a:pt x="255013" y="108595"/>
                  <a:pt x="255013" y="108595"/>
                  <a:pt x="254626" y="109243"/>
                </a:cubicBezTo>
                <a:cubicBezTo>
                  <a:pt x="254497" y="109762"/>
                  <a:pt x="254368" y="110281"/>
                  <a:pt x="254368" y="110930"/>
                </a:cubicBezTo>
                <a:cubicBezTo>
                  <a:pt x="254368" y="110930"/>
                  <a:pt x="254368" y="110930"/>
                  <a:pt x="254368" y="111578"/>
                </a:cubicBezTo>
                <a:cubicBezTo>
                  <a:pt x="254497" y="112486"/>
                  <a:pt x="254497" y="113654"/>
                  <a:pt x="254368" y="114951"/>
                </a:cubicBezTo>
                <a:cubicBezTo>
                  <a:pt x="254368" y="117286"/>
                  <a:pt x="254110" y="119880"/>
                  <a:pt x="253207" y="120399"/>
                </a:cubicBezTo>
                <a:cubicBezTo>
                  <a:pt x="252691" y="120659"/>
                  <a:pt x="251530" y="120788"/>
                  <a:pt x="250498" y="120659"/>
                </a:cubicBezTo>
                <a:cubicBezTo>
                  <a:pt x="249594" y="122864"/>
                  <a:pt x="246240" y="129091"/>
                  <a:pt x="240950" y="129869"/>
                </a:cubicBezTo>
                <a:cubicBezTo>
                  <a:pt x="240950" y="129869"/>
                  <a:pt x="240950" y="129869"/>
                  <a:pt x="238627" y="130258"/>
                </a:cubicBezTo>
                <a:cubicBezTo>
                  <a:pt x="238369" y="130258"/>
                  <a:pt x="237595" y="130128"/>
                  <a:pt x="236563" y="130128"/>
                </a:cubicBezTo>
                <a:cubicBezTo>
                  <a:pt x="236950" y="130647"/>
                  <a:pt x="237337" y="131166"/>
                  <a:pt x="237853" y="131815"/>
                </a:cubicBezTo>
                <a:cubicBezTo>
                  <a:pt x="237853" y="131815"/>
                  <a:pt x="237853" y="131815"/>
                  <a:pt x="238756" y="132982"/>
                </a:cubicBezTo>
                <a:cubicBezTo>
                  <a:pt x="238756" y="132982"/>
                  <a:pt x="238756" y="132982"/>
                  <a:pt x="239402" y="133371"/>
                </a:cubicBezTo>
                <a:cubicBezTo>
                  <a:pt x="239402" y="133371"/>
                  <a:pt x="239402" y="133371"/>
                  <a:pt x="239660" y="133631"/>
                </a:cubicBezTo>
                <a:cubicBezTo>
                  <a:pt x="242627" y="135836"/>
                  <a:pt x="249723" y="141025"/>
                  <a:pt x="255400" y="142841"/>
                </a:cubicBezTo>
                <a:cubicBezTo>
                  <a:pt x="257336" y="143490"/>
                  <a:pt x="259271" y="144138"/>
                  <a:pt x="261206" y="144657"/>
                </a:cubicBezTo>
                <a:cubicBezTo>
                  <a:pt x="267141" y="146473"/>
                  <a:pt x="273206" y="148289"/>
                  <a:pt x="279270" y="151532"/>
                </a:cubicBezTo>
                <a:cubicBezTo>
                  <a:pt x="280431" y="152181"/>
                  <a:pt x="281850" y="152830"/>
                  <a:pt x="283398" y="153478"/>
                </a:cubicBezTo>
                <a:cubicBezTo>
                  <a:pt x="283398" y="153478"/>
                  <a:pt x="298623" y="161262"/>
                  <a:pt x="303784" y="162040"/>
                </a:cubicBezTo>
                <a:lnTo>
                  <a:pt x="304325" y="161950"/>
                </a:lnTo>
                <a:lnTo>
                  <a:pt x="306573" y="159908"/>
                </a:lnTo>
                <a:cubicBezTo>
                  <a:pt x="309357" y="157103"/>
                  <a:pt x="313467" y="157231"/>
                  <a:pt x="313467" y="157231"/>
                </a:cubicBezTo>
                <a:cubicBezTo>
                  <a:pt x="315324" y="157358"/>
                  <a:pt x="318638" y="157996"/>
                  <a:pt x="319301" y="158506"/>
                </a:cubicBezTo>
                <a:cubicBezTo>
                  <a:pt x="319964" y="159143"/>
                  <a:pt x="319036" y="159143"/>
                  <a:pt x="319036" y="159143"/>
                </a:cubicBezTo>
                <a:cubicBezTo>
                  <a:pt x="319036" y="159143"/>
                  <a:pt x="319036" y="159143"/>
                  <a:pt x="318240" y="159398"/>
                </a:cubicBezTo>
                <a:lnTo>
                  <a:pt x="317784" y="159740"/>
                </a:lnTo>
                <a:lnTo>
                  <a:pt x="320944" y="159316"/>
                </a:lnTo>
                <a:cubicBezTo>
                  <a:pt x="321976" y="159316"/>
                  <a:pt x="323138" y="159316"/>
                  <a:pt x="324299" y="159316"/>
                </a:cubicBezTo>
                <a:cubicBezTo>
                  <a:pt x="325331" y="159316"/>
                  <a:pt x="326492" y="159316"/>
                  <a:pt x="327782" y="159446"/>
                </a:cubicBezTo>
                <a:cubicBezTo>
                  <a:pt x="332621" y="159770"/>
                  <a:pt x="334846" y="160678"/>
                  <a:pt x="335862" y="161505"/>
                </a:cubicBezTo>
                <a:lnTo>
                  <a:pt x="336492" y="162709"/>
                </a:lnTo>
                <a:lnTo>
                  <a:pt x="339322" y="162709"/>
                </a:lnTo>
                <a:cubicBezTo>
                  <a:pt x="348248" y="162321"/>
                  <a:pt x="359502" y="159605"/>
                  <a:pt x="365970" y="157147"/>
                </a:cubicBezTo>
                <a:cubicBezTo>
                  <a:pt x="372308" y="154689"/>
                  <a:pt x="378517" y="153654"/>
                  <a:pt x="384597" y="152620"/>
                </a:cubicBezTo>
                <a:cubicBezTo>
                  <a:pt x="386537" y="152232"/>
                  <a:pt x="388478" y="151844"/>
                  <a:pt x="390547" y="151455"/>
                </a:cubicBezTo>
                <a:cubicBezTo>
                  <a:pt x="396498" y="150291"/>
                  <a:pt x="404647" y="145764"/>
                  <a:pt x="406976" y="144471"/>
                </a:cubicBezTo>
                <a:cubicBezTo>
                  <a:pt x="406976" y="144471"/>
                  <a:pt x="406976" y="144471"/>
                  <a:pt x="407364" y="144212"/>
                </a:cubicBezTo>
                <a:cubicBezTo>
                  <a:pt x="407364" y="144212"/>
                  <a:pt x="407364" y="144212"/>
                  <a:pt x="408140" y="143953"/>
                </a:cubicBezTo>
                <a:cubicBezTo>
                  <a:pt x="408140" y="143953"/>
                  <a:pt x="408140" y="143953"/>
                  <a:pt x="408916" y="143307"/>
                </a:cubicBezTo>
                <a:cubicBezTo>
                  <a:pt x="414608" y="140332"/>
                  <a:pt x="420041" y="137745"/>
                  <a:pt x="422757" y="136451"/>
                </a:cubicBezTo>
                <a:cubicBezTo>
                  <a:pt x="423145" y="136322"/>
                  <a:pt x="425733" y="135287"/>
                  <a:pt x="427802" y="134770"/>
                </a:cubicBezTo>
                <a:cubicBezTo>
                  <a:pt x="427802" y="134770"/>
                  <a:pt x="427802" y="134770"/>
                  <a:pt x="428190" y="134640"/>
                </a:cubicBezTo>
                <a:cubicBezTo>
                  <a:pt x="428190" y="134640"/>
                  <a:pt x="428190" y="134640"/>
                  <a:pt x="428837" y="134511"/>
                </a:cubicBezTo>
                <a:cubicBezTo>
                  <a:pt x="428837" y="134511"/>
                  <a:pt x="428837" y="134511"/>
                  <a:pt x="429225" y="134382"/>
                </a:cubicBezTo>
                <a:cubicBezTo>
                  <a:pt x="429225" y="134382"/>
                  <a:pt x="429225" y="134382"/>
                  <a:pt x="429355" y="134252"/>
                </a:cubicBezTo>
                <a:cubicBezTo>
                  <a:pt x="431942" y="133088"/>
                  <a:pt x="434141" y="130113"/>
                  <a:pt x="434399" y="129467"/>
                </a:cubicBezTo>
                <a:cubicBezTo>
                  <a:pt x="434399" y="129208"/>
                  <a:pt x="442549" y="99199"/>
                  <a:pt x="464540" y="84066"/>
                </a:cubicBezTo>
                <a:cubicBezTo>
                  <a:pt x="476052" y="76176"/>
                  <a:pt x="482003" y="72166"/>
                  <a:pt x="485237" y="69967"/>
                </a:cubicBezTo>
                <a:cubicBezTo>
                  <a:pt x="485237" y="69967"/>
                  <a:pt x="485237" y="69967"/>
                  <a:pt x="485495" y="69838"/>
                </a:cubicBezTo>
                <a:cubicBezTo>
                  <a:pt x="488341" y="67897"/>
                  <a:pt x="489505" y="67121"/>
                  <a:pt x="490670" y="66216"/>
                </a:cubicBezTo>
                <a:cubicBezTo>
                  <a:pt x="491575" y="65569"/>
                  <a:pt x="493257" y="63629"/>
                  <a:pt x="494809" y="61818"/>
                </a:cubicBezTo>
                <a:cubicBezTo>
                  <a:pt x="497008" y="59231"/>
                  <a:pt x="499466" y="56256"/>
                  <a:pt x="501924" y="54187"/>
                </a:cubicBezTo>
                <a:cubicBezTo>
                  <a:pt x="503476" y="53023"/>
                  <a:pt x="504640" y="51341"/>
                  <a:pt x="506710" y="50048"/>
                </a:cubicBezTo>
                <a:cubicBezTo>
                  <a:pt x="511237" y="47461"/>
                  <a:pt x="516929" y="44098"/>
                  <a:pt x="520034" y="38665"/>
                </a:cubicBezTo>
                <a:cubicBezTo>
                  <a:pt x="523656" y="32586"/>
                  <a:pt x="540989" y="9303"/>
                  <a:pt x="550432" y="6199"/>
                </a:cubicBezTo>
                <a:cubicBezTo>
                  <a:pt x="553020" y="5423"/>
                  <a:pt x="555477" y="4647"/>
                  <a:pt x="558323" y="4517"/>
                </a:cubicBezTo>
                <a:cubicBezTo>
                  <a:pt x="564791" y="4259"/>
                  <a:pt x="571647" y="7751"/>
                  <a:pt x="582254" y="16805"/>
                </a:cubicBezTo>
                <a:cubicBezTo>
                  <a:pt x="597389" y="29611"/>
                  <a:pt x="603986" y="35690"/>
                  <a:pt x="604762" y="36337"/>
                </a:cubicBezTo>
                <a:cubicBezTo>
                  <a:pt x="610195" y="40476"/>
                  <a:pt x="616792" y="45132"/>
                  <a:pt x="618345" y="45650"/>
                </a:cubicBezTo>
                <a:cubicBezTo>
                  <a:pt x="618992" y="45908"/>
                  <a:pt x="619897" y="46296"/>
                  <a:pt x="621061" y="46814"/>
                </a:cubicBezTo>
                <a:cubicBezTo>
                  <a:pt x="647709" y="57162"/>
                  <a:pt x="650943" y="60007"/>
                  <a:pt x="652366" y="62724"/>
                </a:cubicBezTo>
                <a:cubicBezTo>
                  <a:pt x="653142" y="64146"/>
                  <a:pt x="653271" y="65310"/>
                  <a:pt x="653271" y="66216"/>
                </a:cubicBezTo>
                <a:cubicBezTo>
                  <a:pt x="653142" y="66992"/>
                  <a:pt x="652366" y="71648"/>
                  <a:pt x="645898" y="69450"/>
                </a:cubicBezTo>
                <a:cubicBezTo>
                  <a:pt x="645122" y="69062"/>
                  <a:pt x="644345" y="68803"/>
                  <a:pt x="643569" y="68544"/>
                </a:cubicBezTo>
                <a:cubicBezTo>
                  <a:pt x="643569" y="68544"/>
                  <a:pt x="643569" y="68544"/>
                  <a:pt x="643440" y="68415"/>
                </a:cubicBezTo>
                <a:cubicBezTo>
                  <a:pt x="642923" y="68156"/>
                  <a:pt x="642405" y="67897"/>
                  <a:pt x="641888" y="67768"/>
                </a:cubicBezTo>
                <a:cubicBezTo>
                  <a:pt x="635032" y="65310"/>
                  <a:pt x="629340" y="65957"/>
                  <a:pt x="626235" y="66733"/>
                </a:cubicBezTo>
                <a:cubicBezTo>
                  <a:pt x="626235" y="66733"/>
                  <a:pt x="626235" y="66733"/>
                  <a:pt x="625459" y="67121"/>
                </a:cubicBezTo>
                <a:cubicBezTo>
                  <a:pt x="625459" y="67121"/>
                  <a:pt x="625459" y="67121"/>
                  <a:pt x="625330" y="67121"/>
                </a:cubicBezTo>
                <a:cubicBezTo>
                  <a:pt x="624683" y="67380"/>
                  <a:pt x="624036" y="67509"/>
                  <a:pt x="623390" y="67768"/>
                </a:cubicBezTo>
                <a:cubicBezTo>
                  <a:pt x="622613" y="67897"/>
                  <a:pt x="621708" y="68027"/>
                  <a:pt x="620932" y="68156"/>
                </a:cubicBezTo>
                <a:cubicBezTo>
                  <a:pt x="619897" y="68156"/>
                  <a:pt x="618862" y="68027"/>
                  <a:pt x="617957" y="67768"/>
                </a:cubicBezTo>
                <a:cubicBezTo>
                  <a:pt x="614205" y="66863"/>
                  <a:pt x="612006" y="62206"/>
                  <a:pt x="609807" y="59361"/>
                </a:cubicBezTo>
                <a:cubicBezTo>
                  <a:pt x="609160" y="58584"/>
                  <a:pt x="608255" y="57550"/>
                  <a:pt x="607867" y="57162"/>
                </a:cubicBezTo>
                <a:cubicBezTo>
                  <a:pt x="607867" y="57162"/>
                  <a:pt x="607867" y="57162"/>
                  <a:pt x="606961" y="56515"/>
                </a:cubicBezTo>
                <a:cubicBezTo>
                  <a:pt x="606961" y="56515"/>
                  <a:pt x="606961" y="56515"/>
                  <a:pt x="606185" y="55868"/>
                </a:cubicBezTo>
                <a:cubicBezTo>
                  <a:pt x="604633" y="54316"/>
                  <a:pt x="600493" y="51212"/>
                  <a:pt x="588205" y="49789"/>
                </a:cubicBezTo>
                <a:cubicBezTo>
                  <a:pt x="585617" y="49401"/>
                  <a:pt x="583030" y="48754"/>
                  <a:pt x="580573" y="47719"/>
                </a:cubicBezTo>
                <a:cubicBezTo>
                  <a:pt x="569707" y="42545"/>
                  <a:pt x="564662" y="38665"/>
                  <a:pt x="561945" y="35819"/>
                </a:cubicBezTo>
                <a:cubicBezTo>
                  <a:pt x="561945" y="35819"/>
                  <a:pt x="561945" y="35819"/>
                  <a:pt x="561816" y="35819"/>
                </a:cubicBezTo>
                <a:cubicBezTo>
                  <a:pt x="561428" y="35431"/>
                  <a:pt x="560134" y="34397"/>
                  <a:pt x="558582" y="36725"/>
                </a:cubicBezTo>
                <a:cubicBezTo>
                  <a:pt x="557418" y="38277"/>
                  <a:pt x="556124" y="40088"/>
                  <a:pt x="555219" y="41511"/>
                </a:cubicBezTo>
                <a:cubicBezTo>
                  <a:pt x="551597" y="46426"/>
                  <a:pt x="549268" y="54704"/>
                  <a:pt x="546034" y="60783"/>
                </a:cubicBezTo>
                <a:cubicBezTo>
                  <a:pt x="543965" y="64793"/>
                  <a:pt x="543059" y="66604"/>
                  <a:pt x="542412" y="67509"/>
                </a:cubicBezTo>
                <a:cubicBezTo>
                  <a:pt x="541895" y="68285"/>
                  <a:pt x="540601" y="71260"/>
                  <a:pt x="539696" y="73201"/>
                </a:cubicBezTo>
                <a:cubicBezTo>
                  <a:pt x="538144" y="76952"/>
                  <a:pt x="536333" y="81091"/>
                  <a:pt x="534651" y="83419"/>
                </a:cubicBezTo>
                <a:cubicBezTo>
                  <a:pt x="532193" y="87170"/>
                  <a:pt x="526889" y="94672"/>
                  <a:pt x="512660" y="97130"/>
                </a:cubicBezTo>
                <a:cubicBezTo>
                  <a:pt x="502441" y="98941"/>
                  <a:pt x="499337" y="108383"/>
                  <a:pt x="499207" y="108771"/>
                </a:cubicBezTo>
                <a:cubicBezTo>
                  <a:pt x="499207" y="108771"/>
                  <a:pt x="499207" y="108771"/>
                  <a:pt x="498948" y="109288"/>
                </a:cubicBezTo>
                <a:cubicBezTo>
                  <a:pt x="497655" y="111875"/>
                  <a:pt x="485495" y="134382"/>
                  <a:pt x="476440" y="142660"/>
                </a:cubicBezTo>
                <a:cubicBezTo>
                  <a:pt x="471137" y="147575"/>
                  <a:pt x="467256" y="149774"/>
                  <a:pt x="464410" y="151326"/>
                </a:cubicBezTo>
                <a:cubicBezTo>
                  <a:pt x="462470" y="152490"/>
                  <a:pt x="461306" y="153137"/>
                  <a:pt x="460400" y="154172"/>
                </a:cubicBezTo>
                <a:cubicBezTo>
                  <a:pt x="459365" y="155465"/>
                  <a:pt x="458460" y="156888"/>
                  <a:pt x="457813" y="157923"/>
                </a:cubicBezTo>
                <a:cubicBezTo>
                  <a:pt x="458330" y="158311"/>
                  <a:pt x="458977" y="158570"/>
                  <a:pt x="459624" y="158699"/>
                </a:cubicBezTo>
                <a:cubicBezTo>
                  <a:pt x="463505" y="159993"/>
                  <a:pt x="464410" y="162580"/>
                  <a:pt x="465316" y="165037"/>
                </a:cubicBezTo>
                <a:cubicBezTo>
                  <a:pt x="465704" y="166072"/>
                  <a:pt x="466092" y="167107"/>
                  <a:pt x="466739" y="168659"/>
                </a:cubicBezTo>
                <a:cubicBezTo>
                  <a:pt x="469973" y="175256"/>
                  <a:pt x="468550" y="181723"/>
                  <a:pt x="461823" y="190389"/>
                </a:cubicBezTo>
                <a:cubicBezTo>
                  <a:pt x="456778" y="197245"/>
                  <a:pt x="450052" y="198280"/>
                  <a:pt x="445524" y="198409"/>
                </a:cubicBezTo>
                <a:cubicBezTo>
                  <a:pt x="444489" y="198409"/>
                  <a:pt x="443584" y="198409"/>
                  <a:pt x="442678" y="198409"/>
                </a:cubicBezTo>
                <a:cubicBezTo>
                  <a:pt x="442678" y="198409"/>
                  <a:pt x="442678" y="198409"/>
                  <a:pt x="442031" y="198409"/>
                </a:cubicBezTo>
                <a:cubicBezTo>
                  <a:pt x="441385" y="198409"/>
                  <a:pt x="440738" y="198409"/>
                  <a:pt x="440220" y="198409"/>
                </a:cubicBezTo>
                <a:cubicBezTo>
                  <a:pt x="440220" y="198409"/>
                  <a:pt x="440220" y="198409"/>
                  <a:pt x="439703" y="198538"/>
                </a:cubicBezTo>
                <a:cubicBezTo>
                  <a:pt x="432071" y="198538"/>
                  <a:pt x="429872" y="191295"/>
                  <a:pt x="428966" y="187932"/>
                </a:cubicBezTo>
                <a:cubicBezTo>
                  <a:pt x="428966" y="187932"/>
                  <a:pt x="428966" y="187932"/>
                  <a:pt x="428449" y="186380"/>
                </a:cubicBezTo>
                <a:cubicBezTo>
                  <a:pt x="428449" y="186380"/>
                  <a:pt x="428449" y="186380"/>
                  <a:pt x="427414" y="185345"/>
                </a:cubicBezTo>
                <a:cubicBezTo>
                  <a:pt x="427414" y="185345"/>
                  <a:pt x="427414" y="185345"/>
                  <a:pt x="426897" y="184957"/>
                </a:cubicBezTo>
                <a:cubicBezTo>
                  <a:pt x="424698" y="183534"/>
                  <a:pt x="420300" y="180300"/>
                  <a:pt x="420429" y="178878"/>
                </a:cubicBezTo>
                <a:cubicBezTo>
                  <a:pt x="420558" y="177584"/>
                  <a:pt x="422757" y="175256"/>
                  <a:pt x="423533" y="174480"/>
                </a:cubicBezTo>
                <a:cubicBezTo>
                  <a:pt x="422887" y="172151"/>
                  <a:pt x="422240" y="168142"/>
                  <a:pt x="423663" y="164908"/>
                </a:cubicBezTo>
                <a:cubicBezTo>
                  <a:pt x="414737" y="168400"/>
                  <a:pt x="400249" y="172928"/>
                  <a:pt x="392488" y="174609"/>
                </a:cubicBezTo>
                <a:cubicBezTo>
                  <a:pt x="388866" y="175385"/>
                  <a:pt x="383433" y="175903"/>
                  <a:pt x="376448" y="176161"/>
                </a:cubicBezTo>
                <a:cubicBezTo>
                  <a:pt x="374378" y="176291"/>
                  <a:pt x="372179" y="176291"/>
                  <a:pt x="369850" y="176291"/>
                </a:cubicBezTo>
                <a:cubicBezTo>
                  <a:pt x="366487" y="176291"/>
                  <a:pt x="362994" y="175903"/>
                  <a:pt x="362994" y="175903"/>
                </a:cubicBezTo>
                <a:cubicBezTo>
                  <a:pt x="358596" y="175256"/>
                  <a:pt x="353551" y="174609"/>
                  <a:pt x="347213" y="174221"/>
                </a:cubicBezTo>
                <a:cubicBezTo>
                  <a:pt x="337899" y="173704"/>
                  <a:pt x="330397" y="174480"/>
                  <a:pt x="325869" y="175256"/>
                </a:cubicBezTo>
                <a:lnTo>
                  <a:pt x="316036" y="174975"/>
                </a:lnTo>
                <a:lnTo>
                  <a:pt x="305203" y="175272"/>
                </a:lnTo>
                <a:cubicBezTo>
                  <a:pt x="301978" y="174623"/>
                  <a:pt x="299010" y="173845"/>
                  <a:pt x="298365" y="173715"/>
                </a:cubicBezTo>
                <a:cubicBezTo>
                  <a:pt x="292172" y="172418"/>
                  <a:pt x="283656" y="172029"/>
                  <a:pt x="283527" y="172029"/>
                </a:cubicBezTo>
                <a:cubicBezTo>
                  <a:pt x="278108" y="171510"/>
                  <a:pt x="259916" y="169694"/>
                  <a:pt x="251143" y="166710"/>
                </a:cubicBezTo>
                <a:cubicBezTo>
                  <a:pt x="240950" y="163078"/>
                  <a:pt x="219145" y="152830"/>
                  <a:pt x="214629" y="149068"/>
                </a:cubicBezTo>
                <a:cubicBezTo>
                  <a:pt x="214629" y="149068"/>
                  <a:pt x="214629" y="149068"/>
                  <a:pt x="213726" y="148419"/>
                </a:cubicBezTo>
                <a:cubicBezTo>
                  <a:pt x="213726" y="148419"/>
                  <a:pt x="213726" y="148419"/>
                  <a:pt x="213210" y="148160"/>
                </a:cubicBezTo>
                <a:cubicBezTo>
                  <a:pt x="212694" y="147900"/>
                  <a:pt x="211791" y="147641"/>
                  <a:pt x="210629" y="147641"/>
                </a:cubicBezTo>
                <a:cubicBezTo>
                  <a:pt x="208565" y="147641"/>
                  <a:pt x="206888" y="148419"/>
                  <a:pt x="206759" y="148419"/>
                </a:cubicBezTo>
                <a:cubicBezTo>
                  <a:pt x="206759" y="148419"/>
                  <a:pt x="206759" y="148419"/>
                  <a:pt x="204178" y="149586"/>
                </a:cubicBezTo>
                <a:cubicBezTo>
                  <a:pt x="200050" y="151273"/>
                  <a:pt x="192824" y="153478"/>
                  <a:pt x="183535" y="153867"/>
                </a:cubicBezTo>
                <a:cubicBezTo>
                  <a:pt x="179406" y="153997"/>
                  <a:pt x="175277" y="153738"/>
                  <a:pt x="171277" y="153219"/>
                </a:cubicBezTo>
                <a:cubicBezTo>
                  <a:pt x="153214" y="150365"/>
                  <a:pt x="131409" y="139339"/>
                  <a:pt x="123281" y="135187"/>
                </a:cubicBezTo>
                <a:cubicBezTo>
                  <a:pt x="123281" y="135187"/>
                  <a:pt x="123281" y="135187"/>
                  <a:pt x="121217" y="134150"/>
                </a:cubicBezTo>
                <a:cubicBezTo>
                  <a:pt x="115152" y="131166"/>
                  <a:pt x="102379" y="120788"/>
                  <a:pt x="100186" y="118583"/>
                </a:cubicBezTo>
                <a:cubicBezTo>
                  <a:pt x="99799" y="118064"/>
                  <a:pt x="99154" y="117416"/>
                  <a:pt x="98380" y="116378"/>
                </a:cubicBezTo>
                <a:cubicBezTo>
                  <a:pt x="98380" y="116378"/>
                  <a:pt x="98380" y="116378"/>
                  <a:pt x="98121" y="115989"/>
                </a:cubicBezTo>
                <a:cubicBezTo>
                  <a:pt x="94896" y="111967"/>
                  <a:pt x="87929" y="103535"/>
                  <a:pt x="76059" y="93677"/>
                </a:cubicBezTo>
                <a:cubicBezTo>
                  <a:pt x="68962" y="87839"/>
                  <a:pt x="64188" y="82131"/>
                  <a:pt x="61995" y="76943"/>
                </a:cubicBezTo>
                <a:cubicBezTo>
                  <a:pt x="61995" y="76943"/>
                  <a:pt x="61995" y="76943"/>
                  <a:pt x="61737" y="76553"/>
                </a:cubicBezTo>
                <a:cubicBezTo>
                  <a:pt x="60705" y="74219"/>
                  <a:pt x="59286" y="69419"/>
                  <a:pt x="58769" y="67473"/>
                </a:cubicBezTo>
                <a:cubicBezTo>
                  <a:pt x="58769" y="67473"/>
                  <a:pt x="58769" y="67473"/>
                  <a:pt x="58253" y="66435"/>
                </a:cubicBezTo>
                <a:cubicBezTo>
                  <a:pt x="57350" y="64489"/>
                  <a:pt x="55931" y="61765"/>
                  <a:pt x="54641" y="59819"/>
                </a:cubicBezTo>
                <a:cubicBezTo>
                  <a:pt x="52705" y="56836"/>
                  <a:pt x="48190" y="49053"/>
                  <a:pt x="44706" y="42826"/>
                </a:cubicBezTo>
                <a:cubicBezTo>
                  <a:pt x="44706" y="42826"/>
                  <a:pt x="44706" y="42826"/>
                  <a:pt x="44577" y="42567"/>
                </a:cubicBezTo>
                <a:cubicBezTo>
                  <a:pt x="44577" y="42567"/>
                  <a:pt x="44577" y="42567"/>
                  <a:pt x="43932" y="41658"/>
                </a:cubicBezTo>
                <a:cubicBezTo>
                  <a:pt x="35287" y="28167"/>
                  <a:pt x="25353" y="22460"/>
                  <a:pt x="25224" y="22460"/>
                </a:cubicBezTo>
                <a:cubicBezTo>
                  <a:pt x="25224" y="22460"/>
                  <a:pt x="25224" y="22460"/>
                  <a:pt x="24449" y="21941"/>
                </a:cubicBezTo>
                <a:cubicBezTo>
                  <a:pt x="24449" y="21941"/>
                  <a:pt x="24449" y="21941"/>
                  <a:pt x="23675" y="21552"/>
                </a:cubicBezTo>
                <a:cubicBezTo>
                  <a:pt x="18772" y="19995"/>
                  <a:pt x="4580" y="12082"/>
                  <a:pt x="1999" y="9358"/>
                </a:cubicBezTo>
                <a:cubicBezTo>
                  <a:pt x="193" y="7542"/>
                  <a:pt x="-452" y="5077"/>
                  <a:pt x="322" y="3002"/>
                </a:cubicBezTo>
                <a:cubicBezTo>
                  <a:pt x="1483" y="407"/>
                  <a:pt x="3612" y="-112"/>
                  <a:pt x="5451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513000" indent="-513000" algn="l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90288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, afbeelding (R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picture 1"/>
          <p:cNvSpPr>
            <a:spLocks noGrp="1" noSelect="1"/>
          </p:cNvSpPr>
          <p:nvPr>
            <p:ph type="pic" sz="quarter" idx="16" hasCustomPrompt="1"/>
          </p:nvPr>
        </p:nvSpPr>
        <p:spPr bwMode="gray">
          <a:xfrm>
            <a:off x="7689600" y="0"/>
            <a:ext cx="10600200" cy="10287000"/>
          </a:xfrm>
        </p:spPr>
        <p:txBody>
          <a:bodyPr/>
          <a:lstStyle>
            <a:lvl1pPr marL="0" indent="0" algn="r">
              <a:lnSpc>
                <a:spcPct val="100000"/>
              </a:lnSpc>
              <a:buFontTx/>
              <a:buNone/>
              <a:defRPr baseline="0"/>
            </a:lvl1pPr>
          </a:lstStyle>
          <a:p>
            <a:r>
              <a:rPr lang="nl-NL"/>
              <a:t>[Klik op het pictogram om een afbeelding in te voegen]</a:t>
            </a:r>
          </a:p>
        </p:txBody>
      </p:sp>
      <p:sp>
        <p:nvSpPr>
          <p:cNvPr id="2" name="Title 2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923238" y="3108419"/>
            <a:ext cx="5940000" cy="2646000"/>
          </a:xfrm>
        </p:spPr>
        <p:txBody>
          <a:bodyPr/>
          <a:lstStyle>
            <a:lvl1pPr>
              <a:defRPr sz="9000" b="0" baseline="0"/>
            </a:lvl1pPr>
          </a:lstStyle>
          <a:p>
            <a:r>
              <a:rPr lang="nl-NL"/>
              <a:t>[Titel]</a:t>
            </a:r>
          </a:p>
        </p:txBody>
      </p:sp>
      <p:sp>
        <p:nvSpPr>
          <p:cNvPr id="7" name="Frame Text 3 (JU-Free)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923238" y="6815139"/>
            <a:ext cx="5940000" cy="2171700"/>
          </a:xfrm>
        </p:spPr>
        <p:txBody>
          <a:bodyPr lIns="0"/>
          <a:lstStyle>
            <a:lvl1pPr marL="0" indent="0">
              <a:buNone/>
              <a:defRPr b="0">
                <a:solidFill>
                  <a:schemeClr val="bg2"/>
                </a:solidFill>
              </a:defRPr>
            </a:lvl1pPr>
            <a:lvl2pPr marL="0" indent="0">
              <a:buNone/>
              <a:defRPr b="0">
                <a:solidFill>
                  <a:schemeClr val="bg2"/>
                </a:solidFill>
              </a:defRPr>
            </a:lvl2pPr>
            <a:lvl3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3pPr>
            <a:lvl4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4pPr>
            <a:lvl5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5pPr>
            <a:lvl6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6pPr>
            <a:lvl7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7pPr>
            <a:lvl8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8pPr>
            <a:lvl9pPr marL="0" indent="0">
              <a:buFont typeface="Arial" panose="020B0604020202020204" pitchFamily="34" charset="0"/>
              <a:buNone/>
              <a:defRPr b="0">
                <a:solidFill>
                  <a:schemeClr val="bg2"/>
                </a:solidFill>
              </a:defRPr>
            </a:lvl9pPr>
          </a:lstStyle>
          <a:p>
            <a:pPr lvl="0"/>
            <a:r>
              <a:rPr lang="nl-NL"/>
              <a:t>[Tekst]</a:t>
            </a:r>
          </a:p>
          <a:p>
            <a:pPr lvl="0"/>
            <a:r>
              <a:rPr lang="nl-NL"/>
              <a:t>JU-LEVEL1=Basistekst</a:t>
            </a:r>
          </a:p>
        </p:txBody>
      </p:sp>
      <p:sp>
        <p:nvSpPr>
          <p:cNvPr id="5" name="Placeholder 4"/>
          <p:cNvSpPr>
            <a:spLocks noGrp="1" noSelect="1"/>
          </p:cNvSpPr>
          <p:nvPr>
            <p:ph type="body" sz="quarter" idx="17" hasCustomPrompt="1"/>
          </p:nvPr>
        </p:nvSpPr>
        <p:spPr bwMode="gray">
          <a:xfrm>
            <a:off x="11644311" y="885870"/>
            <a:ext cx="2700000" cy="270000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 sz="16500">
                <a:latin typeface="+mj-lt"/>
              </a:defRPr>
            </a:lvl1pPr>
            <a:lvl2pPr marL="0" indent="0" algn="ctr">
              <a:lnSpc>
                <a:spcPct val="100000"/>
              </a:lnSpc>
              <a:buNone/>
              <a:defRPr sz="16500">
                <a:latin typeface="+mj-lt"/>
              </a:defRPr>
            </a:lvl2pPr>
            <a:lvl3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>
                <a:latin typeface="+mj-lt"/>
              </a:defRPr>
            </a:lvl3pPr>
            <a:lvl4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>
                <a:latin typeface="+mj-lt"/>
              </a:defRPr>
            </a:lvl4pPr>
            <a:lvl5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>
                <a:latin typeface="+mj-lt"/>
              </a:defRPr>
            </a:lvl5pPr>
            <a:lvl6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 b="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 b="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 b="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6500" b="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/>
              <a:t>[?]</a:t>
            </a:r>
          </a:p>
        </p:txBody>
      </p:sp>
      <p:sp>
        <p:nvSpPr>
          <p:cNvPr id="8" name="Koptekst groen 5 (JU-Free)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928688" y="700087"/>
            <a:ext cx="6515100" cy="324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950">
                <a:solidFill>
                  <a:schemeClr val="tx2"/>
                </a:solidFill>
                <a:latin typeface="+mj-lt"/>
              </a:defRPr>
            </a:lvl1pPr>
            <a:lvl2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2pPr>
            <a:lvl3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3pPr>
            <a:lvl4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4pPr>
            <a:lvl5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5pPr>
            <a:lvl6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6pPr>
            <a:lvl7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7pPr>
            <a:lvl8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8pPr>
            <a:lvl9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195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</p:txBody>
      </p:sp>
    </p:spTree>
    <p:extLst>
      <p:ext uri="{BB962C8B-B14F-4D97-AF65-F5344CB8AC3E}">
        <p14:creationId xmlns:p14="http://schemas.microsoft.com/office/powerpoint/2010/main" val="4118070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/>
              <a:t>[Titel]</a:t>
            </a:r>
          </a:p>
        </p:txBody>
      </p:sp>
      <p:sp>
        <p:nvSpPr>
          <p:cNvPr id="3" name="Content Placeholder 2"/>
          <p:cNvSpPr>
            <a:spLocks noGrp="1" noSelect="1"/>
          </p:cNvSpPr>
          <p:nvPr>
            <p:ph idx="1" hasCustomPrompt="1"/>
          </p:nvPr>
        </p:nvSpPr>
        <p:spPr bwMode="gray"/>
        <p:txBody>
          <a:bodyPr/>
          <a:lstStyle>
            <a:lvl1pPr>
              <a:defRPr baseline="0"/>
            </a:lvl1pPr>
          </a:lstStyle>
          <a:p>
            <a:pPr lvl="0"/>
            <a:r>
              <a:rPr lang="nl-NL"/>
              <a:t>[Typ tekst of klik op een pictogram om een object in te voegen]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D8E8BF8-368E-4519-97B9-BB9C028FE77E}"/>
              </a:ext>
            </a:extLst>
          </p:cNvPr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5F997BB-85D4-4FAC-AD40-6F1F46AEF127}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A2E47F5-2B08-423E-9537-47A976EE3DF9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4252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/>
              <a:t>[Titel]</a:t>
            </a:r>
          </a:p>
        </p:txBody>
      </p:sp>
      <p:sp>
        <p:nvSpPr>
          <p:cNvPr id="8" name="Placeholder 2"/>
          <p:cNvSpPr>
            <a:spLocks noGrp="1" noSelect="1"/>
          </p:cNvSpPr>
          <p:nvPr>
            <p:ph type="body" sz="quarter" idx="13" hasCustomPrompt="1"/>
          </p:nvPr>
        </p:nvSpPr>
        <p:spPr bwMode="gray">
          <a:xfrm>
            <a:off x="2068200" y="2818800"/>
            <a:ext cx="15174000" cy="648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[Tekst]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247927A0-F4C4-45B4-85AA-42A2535A9162}"/>
              </a:ext>
            </a:extLst>
          </p:cNvPr>
          <p:cNvSpPr>
            <a:spLocks noGrp="1" noSelect="1"/>
          </p:cNvSpPr>
          <p:nvPr>
            <p:ph type="dt" sz="half" idx="14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6CA9811-02CC-49F0-9DDA-20F850497998}"/>
              </a:ext>
            </a:extLst>
          </p:cNvPr>
          <p:cNvSpPr>
            <a:spLocks noGrp="1" noSelect="1"/>
          </p:cNvSpPr>
          <p:nvPr>
            <p:ph type="ftr" sz="quarter" idx="15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FCA82B5-993E-4D8C-B2E4-89AA444A3A4C}"/>
              </a:ext>
            </a:extLst>
          </p:cNvPr>
          <p:cNvSpPr>
            <a:spLocks noGrp="1" noSelect="1"/>
          </p:cNvSpPr>
          <p:nvPr>
            <p:ph type="sldNum" sz="quarter" idx="16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98475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lk met twee tekstvakken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Text 1 (JU-Free)"/>
          <p:cNvSpPr>
            <a:spLocks noGrp="1"/>
          </p:cNvSpPr>
          <p:nvPr userDrawn="1">
            <p:ph type="body" sz="quarter" idx="14" hasCustomPrompt="1"/>
          </p:nvPr>
        </p:nvSpPr>
        <p:spPr bwMode="gray">
          <a:xfrm>
            <a:off x="1075838" y="2976525"/>
            <a:ext cx="6696000" cy="5567400"/>
          </a:xfrm>
        </p:spPr>
        <p:txBody>
          <a:bodyPr/>
          <a:lstStyle>
            <a:lvl1pPr marL="0" indent="0">
              <a:buNone/>
              <a:defRPr sz="4200" b="1" baseline="0">
                <a:latin typeface="Trebuchet MS" panose="020B0603020202020204" pitchFamily="34" charset="0"/>
              </a:defRPr>
            </a:lvl1pPr>
            <a:lvl2pPr marL="0" indent="0">
              <a:buNone/>
              <a:defRPr/>
            </a:lvl2pPr>
            <a:lvl3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3pPr>
            <a:lvl4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4pPr>
            <a:lvl5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5pPr>
            <a:lvl6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6pPr>
            <a:lvl7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7pPr>
            <a:lvl8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8pPr>
            <a:lvl9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  <a:p>
            <a:pPr lvl="1"/>
            <a:r>
              <a:rPr lang="nl-NL"/>
              <a:t>JU-LEVEL2=Tekst</a:t>
            </a:r>
          </a:p>
        </p:txBody>
      </p:sp>
      <p:sp>
        <p:nvSpPr>
          <p:cNvPr id="14" name="Frame Text 2 (JU-Free)"/>
          <p:cNvSpPr>
            <a:spLocks noGrp="1"/>
          </p:cNvSpPr>
          <p:nvPr userDrawn="1">
            <p:ph type="body" sz="quarter" idx="15" hasCustomPrompt="1"/>
          </p:nvPr>
        </p:nvSpPr>
        <p:spPr bwMode="gray">
          <a:xfrm>
            <a:off x="9505463" y="2024211"/>
            <a:ext cx="6696000" cy="6517800"/>
          </a:xfrm>
        </p:spPr>
        <p:txBody>
          <a:bodyPr/>
          <a:lstStyle>
            <a:lvl1pPr marL="0" indent="0">
              <a:buNone/>
              <a:defRPr sz="4200" b="1" baseline="0">
                <a:latin typeface="Trebuchet MS" panose="020B0603020202020204" pitchFamily="34" charset="0"/>
              </a:defRPr>
            </a:lvl1pPr>
            <a:lvl2pPr marL="0" indent="0">
              <a:buNone/>
              <a:defRPr/>
            </a:lvl2pPr>
            <a:lvl3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3pPr>
            <a:lvl4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4pPr>
            <a:lvl5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5pPr>
            <a:lvl6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6pPr>
            <a:lvl7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7pPr>
            <a:lvl8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8pPr>
            <a:lvl9pPr marL="0" marR="0" indent="0" algn="l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1">
                    <a:lumMod val="100000"/>
                  </a:schemeClr>
                </a:solidFill>
                <a:latin typeface="Georgia" panose="02040502050405020303" pitchFamily="18" charset="0"/>
              </a:defRPr>
            </a:lvl9pPr>
          </a:lstStyle>
          <a:p>
            <a:pPr lvl="0"/>
            <a:r>
              <a:rPr lang="nl-NL"/>
              <a:t>[Kopje]</a:t>
            </a:r>
          </a:p>
          <a:p>
            <a:pPr lvl="0"/>
            <a:r>
              <a:rPr lang="nl-NL"/>
              <a:t>JU-LEVEL1=Kopje</a:t>
            </a:r>
          </a:p>
          <a:p>
            <a:pPr lvl="1"/>
            <a:r>
              <a:rPr lang="nl-NL"/>
              <a:t>JU-LEVEL2=Tekst</a:t>
            </a:r>
          </a:p>
        </p:txBody>
      </p:sp>
      <p:sp>
        <p:nvSpPr>
          <p:cNvPr id="8" name="Driehoek 4 (PHJU)">
            <a:extLst>
              <a:ext uri="{FF2B5EF4-FFF2-40B4-BE49-F238E27FC236}">
                <a16:creationId xmlns:a16="http://schemas.microsoft.com/office/drawing/2014/main" id="{956E4294-A95B-437E-ACEA-B55A0F963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2516546" y="1133800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15" name="Placeholder 5 (JU-Free)">
            <a:extLst>
              <a:ext uri="{FF2B5EF4-FFF2-40B4-BE49-F238E27FC236}">
                <a16:creationId xmlns:a16="http://schemas.microsoft.com/office/drawing/2014/main" id="{03E94676-EE4A-4D0E-996B-2DEA7194A06D}"/>
              </a:ext>
            </a:extLst>
          </p:cNvPr>
          <p:cNvSpPr>
            <a:spLocks noGrp="1"/>
          </p:cNvSpPr>
          <p:nvPr>
            <p:ph type="body" idx="1007" hasCustomPrompt="1"/>
            <p:custDataLst>
              <p:custData r:id="rId2"/>
            </p:custDataLst>
          </p:nvPr>
        </p:nvSpPr>
        <p:spPr bwMode="gray">
          <a:xfrm>
            <a:off x="1101159" y="506095"/>
            <a:ext cx="3402000" cy="835746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-51300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100" baseline="0"/>
            </a:lvl1pPr>
            <a:lvl2pPr marL="0" marR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kumimoji="0" sz="2100" b="0" i="0" u="none" baseline="0">
                <a:solidFill>
                  <a:schemeClr val="lt1">
                    <a:lumMod val="100000"/>
                  </a:schemeClr>
                </a:solidFill>
                <a:latin typeface="Georgia" panose="02040502050405020303" pitchFamily="18" charset="0"/>
              </a:defRPr>
            </a:lvl2pPr>
            <a:lvl3pPr marL="0" indent="0">
              <a:buNone/>
              <a:defRPr/>
            </a:lvl3pPr>
            <a:lvl4pPr marL="0" indent="0">
              <a:defRPr b="0"/>
            </a:lvl4pPr>
            <a:lvl5pPr marL="0" indent="0">
              <a:defRPr/>
            </a:lvl5pPr>
            <a:lvl6pPr marL="0" indent="0">
              <a:defRPr/>
            </a:lvl6pPr>
            <a:lvl7pPr marL="0" indent="0">
              <a:defRPr/>
            </a:lvl7pPr>
            <a:lvl8pPr marL="0" indent="0">
              <a:defRPr/>
            </a:lvl8pPr>
            <a:lvl9pPr marL="0" indent="0">
              <a:defRPr sz="2100"/>
            </a:lvl9pPr>
          </a:lstStyle>
          <a:p>
            <a:pPr lvl="0" algn="ctr"/>
            <a:r>
              <a:rPr lang="nl-NL" sz="2100"/>
              <a:t>[Kopje]</a:t>
            </a:r>
          </a:p>
          <a:p>
            <a:pPr lvl="0" algn="ctr"/>
            <a:r>
              <a:rPr lang="nl-NL" sz="2100"/>
              <a:t>JU-LEVEL1=Wolkje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CE5617-4D14-4D52-8161-53EF2B04383D}"/>
              </a:ext>
            </a:extLst>
          </p:cNvPr>
          <p:cNvSpPr>
            <a:spLocks noGrp="1" noSelect="1"/>
          </p:cNvSpPr>
          <p:nvPr>
            <p:ph type="dt" sz="half" idx="1008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552005-9789-4B5E-9CB8-D72ECABBB3F6}"/>
              </a:ext>
            </a:extLst>
          </p:cNvPr>
          <p:cNvSpPr>
            <a:spLocks noGrp="1" noSelect="1"/>
          </p:cNvSpPr>
          <p:nvPr>
            <p:ph type="ftr" sz="quarter" idx="1009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913774B-CDC9-476B-8F86-F6A7ED75161B}"/>
              </a:ext>
            </a:extLst>
          </p:cNvPr>
          <p:cNvSpPr>
            <a:spLocks noGrp="1" noSelect="1"/>
          </p:cNvSpPr>
          <p:nvPr>
            <p:ph type="sldNum" sz="quarter" idx="1010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859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lk en teks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1233000" y="2527340"/>
            <a:ext cx="15822000" cy="5400000"/>
          </a:xfrm>
        </p:spPr>
        <p:txBody>
          <a:bodyPr anchor="t"/>
          <a:lstStyle>
            <a:lvl1pPr algn="ctr">
              <a:lnSpc>
                <a:spcPct val="150000"/>
              </a:lnSpc>
              <a:defRPr sz="3300" b="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nl-NL"/>
              <a:t>[Tekst]</a:t>
            </a:r>
          </a:p>
        </p:txBody>
      </p:sp>
      <p:sp>
        <p:nvSpPr>
          <p:cNvPr id="6" name="Driehoek 3 (PHJU)">
            <a:extLst>
              <a:ext uri="{FF2B5EF4-FFF2-40B4-BE49-F238E27FC236}">
                <a16:creationId xmlns:a16="http://schemas.microsoft.com/office/drawing/2014/main" id="{81F3CE38-DC3A-4985-9301-B0D6449A3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body" idx="1001" hasCustomPrompt="1"/>
            <p:custDataLst>
              <p:custData r:id="rId1"/>
            </p:custDataLst>
          </p:nvPr>
        </p:nvSpPr>
        <p:spPr bwMode="gray">
          <a:xfrm rot="10800000">
            <a:off x="8864119" y="1120084"/>
            <a:ext cx="518522" cy="447002"/>
          </a:xfrm>
          <a:prstGeom prst="triangle">
            <a:avLst/>
          </a:prstGeom>
          <a:solidFill>
            <a:srgbClr val="C2C7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513000" indent="-513000" algn="ctr" defTabSz="1371600" rtl="0" eaLnBrk="1" latinLnBrk="0" hangingPunct="1">
              <a:lnSpc>
                <a:spcPct val="15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</a:lstStyle>
          <a:p>
            <a:pPr algn="ctr"/>
            <a:r>
              <a:rPr lang="nl-NL"/>
              <a:t> </a:t>
            </a:r>
          </a:p>
        </p:txBody>
      </p:sp>
      <p:sp>
        <p:nvSpPr>
          <p:cNvPr id="8" name="Placeholder 4 (JU-Free)">
            <a:extLst>
              <a:ext uri="{FF2B5EF4-FFF2-40B4-BE49-F238E27FC236}">
                <a16:creationId xmlns:a16="http://schemas.microsoft.com/office/drawing/2014/main" id="{B9EA41BF-F198-4DE2-9902-CE1E7EA36F53}"/>
              </a:ext>
            </a:extLst>
          </p:cNvPr>
          <p:cNvSpPr>
            <a:spLocks noGrp="1"/>
          </p:cNvSpPr>
          <p:nvPr>
            <p:ph type="body" idx="1000" hasCustomPrompt="1"/>
            <p:custDataLst>
              <p:custData r:id="rId2"/>
            </p:custDataLst>
          </p:nvPr>
        </p:nvSpPr>
        <p:spPr bwMode="gray">
          <a:xfrm>
            <a:off x="7488394" y="506085"/>
            <a:ext cx="3253673" cy="835746"/>
          </a:xfrm>
          <a:prstGeom prst="roundRect">
            <a:avLst/>
          </a:prstGeom>
          <a:solidFill>
            <a:srgbClr val="C4C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2000" tIns="54000" rIns="252000" bIns="54000" rtlCol="0" anchor="ctr">
            <a:spAutoFit/>
          </a:bodyPr>
          <a:lstStyle>
            <a:lvl1pPr marL="0" indent="0" algn="ctr" defTabSz="13716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+mj-lt"/>
              <a:buNone/>
              <a:defRPr sz="2100"/>
            </a:lvl1pPr>
            <a:lvl2pPr marL="0" indent="0">
              <a:buFont typeface="+mj-lt"/>
              <a:buNone/>
              <a:defRPr sz="2100"/>
            </a:lvl2pPr>
            <a:lvl3pPr marL="0" indent="0">
              <a:buNone/>
              <a:defRPr sz="2100"/>
            </a:lvl3pPr>
            <a:lvl4pPr marL="0" indent="0">
              <a:buFont typeface="+mj-lt"/>
              <a:buNone/>
              <a:defRPr sz="2100" b="0"/>
            </a:lvl4pPr>
            <a:lvl5pPr marL="0" indent="0">
              <a:buFont typeface="+mj-lt"/>
              <a:buNone/>
              <a:defRPr sz="2100"/>
            </a:lvl5pPr>
            <a:lvl6pPr marL="0" indent="0">
              <a:buFont typeface="+mj-lt"/>
              <a:buNone/>
              <a:defRPr sz="2100"/>
            </a:lvl6pPr>
            <a:lvl7pPr marL="0" indent="0">
              <a:buFont typeface="+mj-lt"/>
              <a:buNone/>
              <a:defRPr sz="2100"/>
            </a:lvl7pPr>
            <a:lvl8pPr marL="0" indent="0">
              <a:buFont typeface="+mj-lt"/>
              <a:buNone/>
              <a:defRPr sz="2100"/>
            </a:lvl8pPr>
            <a:lvl9pPr marL="0" indent="0">
              <a:buFont typeface="+mj-lt"/>
              <a:buNone/>
              <a:defRPr sz="2100"/>
            </a:lvl9pPr>
          </a:lstStyle>
          <a:p>
            <a:pPr lvl="0" algn="ctr"/>
            <a:r>
              <a:rPr lang="nl-NL" sz="2100"/>
              <a:t>[Kopje]</a:t>
            </a:r>
          </a:p>
          <a:p>
            <a:pPr lvl="0" algn="ctr"/>
            <a:r>
              <a:rPr lang="nl-NL" sz="2100"/>
              <a:t>JU-LEVEL1=Wolkje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A4C2FF2-55B9-4F01-AB90-B866D9D2821B}"/>
              </a:ext>
            </a:extLst>
          </p:cNvPr>
          <p:cNvSpPr>
            <a:spLocks noGrp="1" noSelect="1"/>
          </p:cNvSpPr>
          <p:nvPr>
            <p:ph type="dt" sz="half" idx="1002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620C652A-25C7-48A4-A5D8-BD93B621DAB5}"/>
              </a:ext>
            </a:extLst>
          </p:cNvPr>
          <p:cNvSpPr>
            <a:spLocks noGrp="1" noSelect="1"/>
          </p:cNvSpPr>
          <p:nvPr>
            <p:ph type="ftr" sz="quarter" idx="1003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256AB838-19E1-4E45-AF02-4E87156C9452}"/>
              </a:ext>
            </a:extLst>
          </p:cNvPr>
          <p:cNvSpPr>
            <a:spLocks noGrp="1" noSelect="1"/>
          </p:cNvSpPr>
          <p:nvPr>
            <p:ph type="sldNum" sz="quarter" idx="1004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57171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sub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nderTitle 20 (JU-Free)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12600" y="1162718"/>
            <a:ext cx="16297200" cy="464400"/>
          </a:xfrm>
        </p:spPr>
        <p:txBody>
          <a:bodyPr/>
          <a:lstStyle>
            <a:lvl1pPr marL="0" marR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sz="3000" b="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2pPr>
            <a:lvl3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3pPr>
            <a:lvl4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4pPr>
            <a:lvl5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5pPr>
            <a:lvl6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6pPr>
            <a:lvl7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7pPr>
            <a:lvl8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8pPr>
            <a:lvl9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 noProof="0"/>
              <a:t>[Subtitel]</a:t>
            </a:r>
          </a:p>
          <a:p>
            <a:pPr lvl="0"/>
            <a:r>
              <a:rPr lang="nl-NL" noProof="0"/>
              <a:t>JU-LEVEL1=Subtitel</a:t>
            </a:r>
          </a:p>
        </p:txBody>
      </p:sp>
      <p:sp>
        <p:nvSpPr>
          <p:cNvPr id="2" name="Title 21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912601" y="702000"/>
            <a:ext cx="16295258" cy="464400"/>
          </a:xfrm>
        </p:spPr>
        <p:txBody>
          <a:bodyPr/>
          <a:lstStyle>
            <a:lvl1pPr>
              <a:defRPr sz="3000"/>
            </a:lvl1pPr>
          </a:lstStyle>
          <a:p>
            <a:r>
              <a:rPr lang="nl-NL" noProof="0"/>
              <a:t>[Titel]</a:t>
            </a:r>
          </a:p>
        </p:txBody>
      </p:sp>
      <p:sp>
        <p:nvSpPr>
          <p:cNvPr id="10" name="Tijdelijke aanduiding voor datum 9">
            <a:extLst>
              <a:ext uri="{FF2B5EF4-FFF2-40B4-BE49-F238E27FC236}">
                <a16:creationId xmlns:a16="http://schemas.microsoft.com/office/drawing/2014/main" id="{1EA249CF-BD1D-4E93-A455-055C408CE1C3}"/>
              </a:ext>
            </a:extLst>
          </p:cNvPr>
          <p:cNvSpPr>
            <a:spLocks noGrp="1" noSelect="1"/>
          </p:cNvSpPr>
          <p:nvPr>
            <p:ph type="dt" sz="half" idx="24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124964DB-21DD-44E0-BD9A-9744DD89E8EB}"/>
              </a:ext>
            </a:extLst>
          </p:cNvPr>
          <p:cNvSpPr>
            <a:spLocks noGrp="1" noSelect="1"/>
          </p:cNvSpPr>
          <p:nvPr>
            <p:ph type="ftr" sz="quarter" idx="25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6EF31CB3-DC21-490F-B838-41B9705B04F5}"/>
              </a:ext>
            </a:extLst>
          </p:cNvPr>
          <p:cNvSpPr>
            <a:spLocks noGrp="1" noSelect="1"/>
          </p:cNvSpPr>
          <p:nvPr>
            <p:ph type="sldNum" sz="quarter" idx="26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5645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nderTitle 2 (JU-Free)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12600" y="1162718"/>
            <a:ext cx="16297200" cy="4644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000" b="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2pPr>
            <a:lvl3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3pPr>
            <a:lvl4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4pPr>
            <a:lvl5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5pPr>
            <a:lvl6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6pPr>
            <a:lvl7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7pPr>
            <a:lvl8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8pPr>
            <a:lvl9pPr marL="0" marR="0" indent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kumimoji="0" sz="3000" b="0" i="0" u="none" baseline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</a:defRPr>
            </a:lvl9pPr>
          </a:lstStyle>
          <a:p>
            <a:pPr lvl="0"/>
            <a:r>
              <a:rPr lang="nl-NL" noProof="0"/>
              <a:t>[Subtitel]</a:t>
            </a:r>
          </a:p>
          <a:p>
            <a:pPr lvl="0"/>
            <a:r>
              <a:rPr lang="nl-NL" noProof="0"/>
              <a:t>JU-LEVEL1=Subtitel</a:t>
            </a:r>
          </a:p>
        </p:txBody>
      </p:sp>
      <p:sp>
        <p:nvSpPr>
          <p:cNvPr id="2" name="Title 3"/>
          <p:cNvSpPr>
            <a:spLocks noGrp="1" noSelect="1"/>
          </p:cNvSpPr>
          <p:nvPr>
            <p:ph type="title" hasCustomPrompt="1"/>
          </p:nvPr>
        </p:nvSpPr>
        <p:spPr bwMode="gray">
          <a:xfrm>
            <a:off x="912601" y="702000"/>
            <a:ext cx="16295258" cy="464400"/>
          </a:xfrm>
        </p:spPr>
        <p:txBody>
          <a:bodyPr/>
          <a:lstStyle>
            <a:lvl1pPr>
              <a:defRPr sz="3000"/>
            </a:lvl1pPr>
          </a:lstStyle>
          <a:p>
            <a:r>
              <a:rPr lang="nl-NL" noProof="0"/>
              <a:t>[Titel]</a:t>
            </a:r>
          </a:p>
        </p:txBody>
      </p:sp>
      <p:sp>
        <p:nvSpPr>
          <p:cNvPr id="23" name="Fram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tbl" sz="quarter" idx="13"/>
          </p:nvPr>
        </p:nvSpPr>
        <p:spPr bwMode="gray">
          <a:xfrm>
            <a:off x="2067341" y="3043238"/>
            <a:ext cx="15140517" cy="621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noProof="0"/>
              <a:t>Klik op het pictogram als u een tabel wilt toevoegen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A3EF0A28-9571-47DC-BE0B-4EFEA2953FB6}"/>
              </a:ext>
            </a:extLst>
          </p:cNvPr>
          <p:cNvSpPr>
            <a:spLocks noGrp="1" noSelect="1"/>
          </p:cNvSpPr>
          <p:nvPr>
            <p:ph type="dt" sz="half" idx="24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6F04712-B862-4627-8320-338B54E8CE8C}"/>
              </a:ext>
            </a:extLst>
          </p:cNvPr>
          <p:cNvSpPr>
            <a:spLocks noGrp="1" noSelect="1"/>
          </p:cNvSpPr>
          <p:nvPr>
            <p:ph type="ftr" sz="quarter" idx="25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54FB4ED-CFB6-4DBD-BBF9-47895C0616AA}"/>
              </a:ext>
            </a:extLst>
          </p:cNvPr>
          <p:cNvSpPr>
            <a:spLocks noGrp="1" noSelect="1"/>
          </p:cNvSpPr>
          <p:nvPr>
            <p:ph type="sldNum" sz="quarter" idx="26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55138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content 2"/>
          <p:cNvSpPr>
            <a:spLocks noGrp="1" noSelect="1"/>
          </p:cNvSpPr>
          <p:nvPr>
            <p:ph sz="half" idx="1" hasCustomPrompt="1"/>
          </p:nvPr>
        </p:nvSpPr>
        <p:spPr bwMode="gray">
          <a:xfrm>
            <a:off x="2068200" y="2818800"/>
            <a:ext cx="7290000" cy="6210000"/>
          </a:xfrm>
        </p:spPr>
        <p:txBody>
          <a:bodyPr/>
          <a:lstStyle/>
          <a:p>
            <a:pPr lvl="0"/>
            <a:r>
              <a:rPr lang="nl-NL"/>
              <a:t>[Typ tekst of klik op een pictogram om een object in te voegen]</a:t>
            </a:r>
          </a:p>
        </p:txBody>
      </p:sp>
      <p:sp>
        <p:nvSpPr>
          <p:cNvPr id="4" name="Frame content 3"/>
          <p:cNvSpPr>
            <a:spLocks noGrp="1" noSelect="1"/>
          </p:cNvSpPr>
          <p:nvPr>
            <p:ph sz="half" idx="2" hasCustomPrompt="1"/>
          </p:nvPr>
        </p:nvSpPr>
        <p:spPr bwMode="gray">
          <a:xfrm>
            <a:off x="9990000" y="2818800"/>
            <a:ext cx="7290000" cy="6210000"/>
          </a:xfrm>
        </p:spPr>
        <p:txBody>
          <a:bodyPr/>
          <a:lstStyle/>
          <a:p>
            <a:pPr lvl="0"/>
            <a:r>
              <a:rPr lang="nl-NL"/>
              <a:t>[Typ tekst of klik op een pictogram om een object in te voegen]</a:t>
            </a:r>
          </a:p>
        </p:txBody>
      </p:sp>
      <p:sp>
        <p:nvSpPr>
          <p:cNvPr id="8" name="Tijdelijke aanduiding voor datum 7">
            <a:extLst>
              <a:ext uri="{FF2B5EF4-FFF2-40B4-BE49-F238E27FC236}">
                <a16:creationId xmlns:a16="http://schemas.microsoft.com/office/drawing/2014/main" id="{4F793EE5-ED4F-466D-8946-B676D388BE16}"/>
              </a:ext>
            </a:extLst>
          </p:cNvPr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78BCBC5-D617-49DA-B6EE-815CCB4BE9BA}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43D8F2A0-4790-45AD-A1A4-DB426A5A196A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272A1F7-4CBF-42B1-9AEE-06AF384EA1E0}"/>
              </a:ext>
            </a:extLst>
          </p:cNvPr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nl-NL"/>
              <a:t>[Titel]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950989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nl-NL"/>
              <a:t>[Titel]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5BAA472D-1FE8-4ED5-9A4B-174CF62398A1}"/>
              </a:ext>
            </a:extLst>
          </p:cNvPr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0401914-9D2A-4507-8A07-202CBA205D38}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5581BA62-3E22-44E9-A992-67FAB35B35F8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4217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33C791C-CD23-4E7A-96F4-F88B4BB818A3}"/>
              </a:ext>
            </a:extLst>
          </p:cNvPr>
          <p:cNvSpPr>
            <a:spLocks noGrp="1" noSelect="1"/>
          </p:cNvSpPr>
          <p:nvPr>
            <p:ph type="dt" sz="half" idx="10"/>
          </p:nvPr>
        </p:nvSpPr>
        <p:spPr bwMode="gray"/>
        <p:txBody>
          <a:bodyPr/>
          <a:lstStyle/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2FC04E5-C3BB-46FC-A0CF-7B7036EC12CD}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 bwMode="gray"/>
        <p:txBody>
          <a:bodyPr/>
          <a:lstStyle/>
          <a:p>
            <a:pPr algn="l"/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3F18A52-F1F9-4FDE-B323-D578AF98B294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77145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g zonder logo en voet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501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inddia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3" name="Group 2"/>
          <p:cNvGrpSpPr>
            <a:grpSpLocks noSelect="1" noChangeAspect="1"/>
          </p:cNvGrpSpPr>
          <p:nvPr userDrawn="1"/>
        </p:nvGrpSpPr>
        <p:grpSpPr bwMode="gray">
          <a:xfrm>
            <a:off x="7089116" y="3837506"/>
            <a:ext cx="3922187" cy="2160000"/>
            <a:chOff x="7704138" y="431800"/>
            <a:chExt cx="1127125" cy="620713"/>
          </a:xfrm>
        </p:grpSpPr>
        <p:sp>
          <p:nvSpPr>
            <p:cNvPr id="5" name="Freeform 11"/>
            <p:cNvSpPr>
              <a:spLocks noSelect="1"/>
            </p:cNvSpPr>
            <p:nvPr userDrawn="1"/>
          </p:nvSpPr>
          <p:spPr bwMode="gray">
            <a:xfrm>
              <a:off x="8224838" y="442913"/>
              <a:ext cx="606425" cy="334963"/>
            </a:xfrm>
            <a:custGeom>
              <a:avLst/>
              <a:gdLst>
                <a:gd name="T0" fmla="*/ 2470 w 2719"/>
                <a:gd name="T1" fmla="*/ 329 h 1502"/>
                <a:gd name="T2" fmla="*/ 2344 w 2719"/>
                <a:gd name="T3" fmla="*/ 248 h 1502"/>
                <a:gd name="T4" fmla="*/ 1985 w 2719"/>
                <a:gd name="T5" fmla="*/ 2 h 1502"/>
                <a:gd name="T6" fmla="*/ 1689 w 2719"/>
                <a:gd name="T7" fmla="*/ 266 h 1502"/>
                <a:gd name="T8" fmla="*/ 1549 w 2719"/>
                <a:gd name="T9" fmla="*/ 386 h 1502"/>
                <a:gd name="T10" fmla="*/ 1462 w 2719"/>
                <a:gd name="T11" fmla="*/ 479 h 1502"/>
                <a:gd name="T12" fmla="*/ 1420 w 2719"/>
                <a:gd name="T13" fmla="*/ 508 h 1502"/>
                <a:gd name="T14" fmla="*/ 1027 w 2719"/>
                <a:gd name="T15" fmla="*/ 968 h 1502"/>
                <a:gd name="T16" fmla="*/ 987 w 2719"/>
                <a:gd name="T17" fmla="*/ 1006 h 1502"/>
                <a:gd name="T18" fmla="*/ 979 w 2719"/>
                <a:gd name="T19" fmla="*/ 1008 h 1502"/>
                <a:gd name="T20" fmla="*/ 937 w 2719"/>
                <a:gd name="T21" fmla="*/ 1022 h 1502"/>
                <a:gd name="T22" fmla="*/ 824 w 2719"/>
                <a:gd name="T23" fmla="*/ 1080 h 1502"/>
                <a:gd name="T24" fmla="*/ 815 w 2719"/>
                <a:gd name="T25" fmla="*/ 1084 h 1502"/>
                <a:gd name="T26" fmla="*/ 642 w 2719"/>
                <a:gd name="T27" fmla="*/ 1147 h 1502"/>
                <a:gd name="T28" fmla="*/ 292 w 2719"/>
                <a:gd name="T29" fmla="*/ 1225 h 1502"/>
                <a:gd name="T30" fmla="*/ 236 w 2719"/>
                <a:gd name="T31" fmla="*/ 1222 h 1502"/>
                <a:gd name="T32" fmla="*/ 198 w 2719"/>
                <a:gd name="T33" fmla="*/ 1222 h 1502"/>
                <a:gd name="T34" fmla="*/ 26 w 2719"/>
                <a:gd name="T35" fmla="*/ 1291 h 1502"/>
                <a:gd name="T36" fmla="*/ 58 w 2719"/>
                <a:gd name="T37" fmla="*/ 1315 h 1502"/>
                <a:gd name="T38" fmla="*/ 78 w 2719"/>
                <a:gd name="T39" fmla="*/ 1320 h 1502"/>
                <a:gd name="T40" fmla="*/ 188 w 2719"/>
                <a:gd name="T41" fmla="*/ 1322 h 1502"/>
                <a:gd name="T42" fmla="*/ 475 w 2719"/>
                <a:gd name="T43" fmla="*/ 1327 h 1502"/>
                <a:gd name="T44" fmla="*/ 579 w 2719"/>
                <a:gd name="T45" fmla="*/ 1329 h 1502"/>
                <a:gd name="T46" fmla="*/ 944 w 2719"/>
                <a:gd name="T47" fmla="*/ 1242 h 1502"/>
                <a:gd name="T48" fmla="*/ 919 w 2719"/>
                <a:gd name="T49" fmla="*/ 1350 h 1502"/>
                <a:gd name="T50" fmla="*/ 969 w 2719"/>
                <a:gd name="T51" fmla="*/ 1397 h 1502"/>
                <a:gd name="T52" fmla="*/ 981 w 2719"/>
                <a:gd name="T53" fmla="*/ 1408 h 1502"/>
                <a:gd name="T54" fmla="*/ 1068 w 2719"/>
                <a:gd name="T55" fmla="*/ 1502 h 1502"/>
                <a:gd name="T56" fmla="*/ 1086 w 2719"/>
                <a:gd name="T57" fmla="*/ 1501 h 1502"/>
                <a:gd name="T58" fmla="*/ 1113 w 2719"/>
                <a:gd name="T59" fmla="*/ 1501 h 1502"/>
                <a:gd name="T60" fmla="*/ 1277 w 2719"/>
                <a:gd name="T61" fmla="*/ 1271 h 1502"/>
                <a:gd name="T62" fmla="*/ 1222 w 2719"/>
                <a:gd name="T63" fmla="*/ 1194 h 1502"/>
                <a:gd name="T64" fmla="*/ 1228 w 2719"/>
                <a:gd name="T65" fmla="*/ 1159 h 1502"/>
                <a:gd name="T66" fmla="*/ 1352 w 2719"/>
                <a:gd name="T67" fmla="*/ 1070 h 1502"/>
                <a:gd name="T68" fmla="*/ 1528 w 2719"/>
                <a:gd name="T69" fmla="*/ 808 h 1502"/>
                <a:gd name="T70" fmla="*/ 1802 w 2719"/>
                <a:gd name="T71" fmla="*/ 612 h 1502"/>
                <a:gd name="T72" fmla="*/ 1862 w 2719"/>
                <a:gd name="T73" fmla="*/ 489 h 1502"/>
                <a:gd name="T74" fmla="*/ 1961 w 2719"/>
                <a:gd name="T75" fmla="*/ 288 h 1502"/>
                <a:gd name="T76" fmla="*/ 2012 w 2719"/>
                <a:gd name="T77" fmla="*/ 244 h 1502"/>
                <a:gd name="T78" fmla="*/ 2013 w 2719"/>
                <a:gd name="T79" fmla="*/ 244 h 1502"/>
                <a:gd name="T80" fmla="*/ 2216 w 2719"/>
                <a:gd name="T81" fmla="*/ 352 h 1502"/>
                <a:gd name="T82" fmla="*/ 2361 w 2719"/>
                <a:gd name="T83" fmla="*/ 404 h 1502"/>
                <a:gd name="T84" fmla="*/ 2383 w 2719"/>
                <a:gd name="T85" fmla="*/ 426 h 1502"/>
                <a:gd name="T86" fmla="*/ 2469 w 2719"/>
                <a:gd name="T87" fmla="*/ 494 h 1502"/>
                <a:gd name="T88" fmla="*/ 2488 w 2719"/>
                <a:gd name="T89" fmla="*/ 491 h 1502"/>
                <a:gd name="T90" fmla="*/ 2504 w 2719"/>
                <a:gd name="T91" fmla="*/ 486 h 1502"/>
                <a:gd name="T92" fmla="*/ 2510 w 2719"/>
                <a:gd name="T93" fmla="*/ 483 h 1502"/>
                <a:gd name="T94" fmla="*/ 2643 w 2719"/>
                <a:gd name="T95" fmla="*/ 496 h 1502"/>
                <a:gd name="T96" fmla="*/ 2662 w 2719"/>
                <a:gd name="T97" fmla="*/ 504 h 1502"/>
                <a:gd name="T98" fmla="*/ 2712 w 2719"/>
                <a:gd name="T99" fmla="*/ 452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19" h="1502">
                  <a:moveTo>
                    <a:pt x="2712" y="452"/>
                  </a:moveTo>
                  <a:cubicBezTo>
                    <a:pt x="2701" y="431"/>
                    <a:pt x="2676" y="409"/>
                    <a:pt x="2470" y="329"/>
                  </a:cubicBezTo>
                  <a:cubicBezTo>
                    <a:pt x="2461" y="325"/>
                    <a:pt x="2454" y="322"/>
                    <a:pt x="2449" y="320"/>
                  </a:cubicBezTo>
                  <a:cubicBezTo>
                    <a:pt x="2437" y="316"/>
                    <a:pt x="2386" y="280"/>
                    <a:pt x="2344" y="248"/>
                  </a:cubicBezTo>
                  <a:cubicBezTo>
                    <a:pt x="2338" y="243"/>
                    <a:pt x="2287" y="196"/>
                    <a:pt x="2170" y="97"/>
                  </a:cubicBezTo>
                  <a:cubicBezTo>
                    <a:pt x="2088" y="27"/>
                    <a:pt x="2035" y="0"/>
                    <a:pt x="1985" y="2"/>
                  </a:cubicBezTo>
                  <a:cubicBezTo>
                    <a:pt x="1963" y="3"/>
                    <a:pt x="1944" y="9"/>
                    <a:pt x="1924" y="15"/>
                  </a:cubicBezTo>
                  <a:cubicBezTo>
                    <a:pt x="1851" y="39"/>
                    <a:pt x="1717" y="219"/>
                    <a:pt x="1689" y="266"/>
                  </a:cubicBezTo>
                  <a:cubicBezTo>
                    <a:pt x="1665" y="308"/>
                    <a:pt x="1621" y="334"/>
                    <a:pt x="1586" y="354"/>
                  </a:cubicBezTo>
                  <a:cubicBezTo>
                    <a:pt x="1570" y="364"/>
                    <a:pt x="1561" y="377"/>
                    <a:pt x="1549" y="386"/>
                  </a:cubicBezTo>
                  <a:cubicBezTo>
                    <a:pt x="1530" y="402"/>
                    <a:pt x="1511" y="425"/>
                    <a:pt x="1494" y="445"/>
                  </a:cubicBezTo>
                  <a:cubicBezTo>
                    <a:pt x="1482" y="459"/>
                    <a:pt x="1469" y="474"/>
                    <a:pt x="1462" y="479"/>
                  </a:cubicBezTo>
                  <a:cubicBezTo>
                    <a:pt x="1453" y="486"/>
                    <a:pt x="1444" y="492"/>
                    <a:pt x="1422" y="507"/>
                  </a:cubicBezTo>
                  <a:cubicBezTo>
                    <a:pt x="1420" y="508"/>
                    <a:pt x="1420" y="508"/>
                    <a:pt x="1420" y="508"/>
                  </a:cubicBezTo>
                  <a:cubicBezTo>
                    <a:pt x="1395" y="525"/>
                    <a:pt x="1349" y="556"/>
                    <a:pt x="1260" y="617"/>
                  </a:cubicBezTo>
                  <a:cubicBezTo>
                    <a:pt x="1090" y="734"/>
                    <a:pt x="1027" y="966"/>
                    <a:pt x="1027" y="968"/>
                  </a:cubicBezTo>
                  <a:cubicBezTo>
                    <a:pt x="1025" y="973"/>
                    <a:pt x="1008" y="996"/>
                    <a:pt x="988" y="1005"/>
                  </a:cubicBezTo>
                  <a:cubicBezTo>
                    <a:pt x="987" y="1006"/>
                    <a:pt x="987" y="1006"/>
                    <a:pt x="987" y="1006"/>
                  </a:cubicBezTo>
                  <a:cubicBezTo>
                    <a:pt x="984" y="1007"/>
                    <a:pt x="984" y="1007"/>
                    <a:pt x="984" y="1007"/>
                  </a:cubicBezTo>
                  <a:cubicBezTo>
                    <a:pt x="979" y="1008"/>
                    <a:pt x="979" y="1008"/>
                    <a:pt x="979" y="1008"/>
                  </a:cubicBezTo>
                  <a:cubicBezTo>
                    <a:pt x="976" y="1009"/>
                    <a:pt x="976" y="1009"/>
                    <a:pt x="976" y="1009"/>
                  </a:cubicBezTo>
                  <a:cubicBezTo>
                    <a:pt x="960" y="1013"/>
                    <a:pt x="940" y="1021"/>
                    <a:pt x="937" y="1022"/>
                  </a:cubicBezTo>
                  <a:cubicBezTo>
                    <a:pt x="916" y="1032"/>
                    <a:pt x="874" y="1052"/>
                    <a:pt x="830" y="1075"/>
                  </a:cubicBezTo>
                  <a:cubicBezTo>
                    <a:pt x="824" y="1080"/>
                    <a:pt x="824" y="1080"/>
                    <a:pt x="824" y="1080"/>
                  </a:cubicBezTo>
                  <a:cubicBezTo>
                    <a:pt x="818" y="1082"/>
                    <a:pt x="818" y="1082"/>
                    <a:pt x="818" y="1082"/>
                  </a:cubicBezTo>
                  <a:cubicBezTo>
                    <a:pt x="815" y="1084"/>
                    <a:pt x="815" y="1084"/>
                    <a:pt x="815" y="1084"/>
                  </a:cubicBezTo>
                  <a:cubicBezTo>
                    <a:pt x="797" y="1094"/>
                    <a:pt x="734" y="1129"/>
                    <a:pt x="688" y="1138"/>
                  </a:cubicBezTo>
                  <a:cubicBezTo>
                    <a:pt x="672" y="1141"/>
                    <a:pt x="657" y="1144"/>
                    <a:pt x="642" y="1147"/>
                  </a:cubicBezTo>
                  <a:cubicBezTo>
                    <a:pt x="595" y="1155"/>
                    <a:pt x="547" y="1163"/>
                    <a:pt x="498" y="1182"/>
                  </a:cubicBezTo>
                  <a:cubicBezTo>
                    <a:pt x="448" y="1201"/>
                    <a:pt x="361" y="1222"/>
                    <a:pt x="292" y="1225"/>
                  </a:cubicBezTo>
                  <a:cubicBezTo>
                    <a:pt x="281" y="1225"/>
                    <a:pt x="271" y="1225"/>
                    <a:pt x="262" y="1225"/>
                  </a:cubicBezTo>
                  <a:cubicBezTo>
                    <a:pt x="253" y="1224"/>
                    <a:pt x="244" y="1223"/>
                    <a:pt x="236" y="1222"/>
                  </a:cubicBezTo>
                  <a:cubicBezTo>
                    <a:pt x="233" y="1222"/>
                    <a:pt x="233" y="1222"/>
                    <a:pt x="233" y="1222"/>
                  </a:cubicBezTo>
                  <a:cubicBezTo>
                    <a:pt x="231" y="1222"/>
                    <a:pt x="218" y="1221"/>
                    <a:pt x="198" y="1222"/>
                  </a:cubicBezTo>
                  <a:cubicBezTo>
                    <a:pt x="158" y="1223"/>
                    <a:pt x="104" y="1230"/>
                    <a:pt x="65" y="1252"/>
                  </a:cubicBezTo>
                  <a:cubicBezTo>
                    <a:pt x="24" y="1259"/>
                    <a:pt x="0" y="1271"/>
                    <a:pt x="26" y="1291"/>
                  </a:cubicBezTo>
                  <a:cubicBezTo>
                    <a:pt x="23" y="1294"/>
                    <a:pt x="53" y="1315"/>
                    <a:pt x="57" y="1315"/>
                  </a:cubicBezTo>
                  <a:cubicBezTo>
                    <a:pt x="58" y="1315"/>
                    <a:pt x="58" y="1315"/>
                    <a:pt x="58" y="1315"/>
                  </a:cubicBezTo>
                  <a:cubicBezTo>
                    <a:pt x="61" y="1316"/>
                    <a:pt x="61" y="1316"/>
                    <a:pt x="61" y="1316"/>
                  </a:cubicBezTo>
                  <a:cubicBezTo>
                    <a:pt x="65" y="1317"/>
                    <a:pt x="71" y="1320"/>
                    <a:pt x="78" y="1320"/>
                  </a:cubicBezTo>
                  <a:cubicBezTo>
                    <a:pt x="83" y="1319"/>
                    <a:pt x="83" y="1319"/>
                    <a:pt x="83" y="1319"/>
                  </a:cubicBezTo>
                  <a:cubicBezTo>
                    <a:pt x="138" y="1335"/>
                    <a:pt x="188" y="1322"/>
                    <a:pt x="188" y="1322"/>
                  </a:cubicBezTo>
                  <a:cubicBezTo>
                    <a:pt x="223" y="1316"/>
                    <a:pt x="281" y="1310"/>
                    <a:pt x="353" y="1314"/>
                  </a:cubicBezTo>
                  <a:cubicBezTo>
                    <a:pt x="402" y="1317"/>
                    <a:pt x="441" y="1322"/>
                    <a:pt x="475" y="1327"/>
                  </a:cubicBezTo>
                  <a:cubicBezTo>
                    <a:pt x="475" y="1327"/>
                    <a:pt x="502" y="1330"/>
                    <a:pt x="528" y="1330"/>
                  </a:cubicBezTo>
                  <a:cubicBezTo>
                    <a:pt x="546" y="1330"/>
                    <a:pt x="563" y="1330"/>
                    <a:pt x="579" y="1329"/>
                  </a:cubicBezTo>
                  <a:cubicBezTo>
                    <a:pt x="633" y="1327"/>
                    <a:pt x="675" y="1323"/>
                    <a:pt x="703" y="1317"/>
                  </a:cubicBezTo>
                  <a:cubicBezTo>
                    <a:pt x="763" y="1304"/>
                    <a:pt x="875" y="1269"/>
                    <a:pt x="944" y="1242"/>
                  </a:cubicBezTo>
                  <a:cubicBezTo>
                    <a:pt x="933" y="1267"/>
                    <a:pt x="938" y="1298"/>
                    <a:pt x="943" y="1316"/>
                  </a:cubicBezTo>
                  <a:cubicBezTo>
                    <a:pt x="937" y="1322"/>
                    <a:pt x="920" y="1340"/>
                    <a:pt x="919" y="1350"/>
                  </a:cubicBezTo>
                  <a:cubicBezTo>
                    <a:pt x="918" y="1361"/>
                    <a:pt x="952" y="1386"/>
                    <a:pt x="969" y="1397"/>
                  </a:cubicBezTo>
                  <a:cubicBezTo>
                    <a:pt x="969" y="1397"/>
                    <a:pt x="969" y="1397"/>
                    <a:pt x="969" y="1397"/>
                  </a:cubicBezTo>
                  <a:cubicBezTo>
                    <a:pt x="973" y="1400"/>
                    <a:pt x="973" y="1400"/>
                    <a:pt x="973" y="1400"/>
                  </a:cubicBezTo>
                  <a:cubicBezTo>
                    <a:pt x="981" y="1408"/>
                    <a:pt x="981" y="1408"/>
                    <a:pt x="981" y="1408"/>
                  </a:cubicBezTo>
                  <a:cubicBezTo>
                    <a:pt x="985" y="1420"/>
                    <a:pt x="985" y="1420"/>
                    <a:pt x="985" y="1420"/>
                  </a:cubicBezTo>
                  <a:cubicBezTo>
                    <a:pt x="992" y="1446"/>
                    <a:pt x="1009" y="1502"/>
                    <a:pt x="1068" y="1502"/>
                  </a:cubicBezTo>
                  <a:cubicBezTo>
                    <a:pt x="1072" y="1501"/>
                    <a:pt x="1072" y="1501"/>
                    <a:pt x="1072" y="1501"/>
                  </a:cubicBezTo>
                  <a:cubicBezTo>
                    <a:pt x="1076" y="1501"/>
                    <a:pt x="1081" y="1501"/>
                    <a:pt x="1086" y="1501"/>
                  </a:cubicBezTo>
                  <a:cubicBezTo>
                    <a:pt x="1091" y="1501"/>
                    <a:pt x="1091" y="1501"/>
                    <a:pt x="1091" y="1501"/>
                  </a:cubicBezTo>
                  <a:cubicBezTo>
                    <a:pt x="1098" y="1501"/>
                    <a:pt x="1105" y="1501"/>
                    <a:pt x="1113" y="1501"/>
                  </a:cubicBezTo>
                  <a:cubicBezTo>
                    <a:pt x="1148" y="1500"/>
                    <a:pt x="1200" y="1492"/>
                    <a:pt x="1239" y="1439"/>
                  </a:cubicBezTo>
                  <a:cubicBezTo>
                    <a:pt x="1291" y="1372"/>
                    <a:pt x="1302" y="1322"/>
                    <a:pt x="1277" y="1271"/>
                  </a:cubicBezTo>
                  <a:cubicBezTo>
                    <a:pt x="1272" y="1259"/>
                    <a:pt x="1269" y="1251"/>
                    <a:pt x="1266" y="1243"/>
                  </a:cubicBezTo>
                  <a:cubicBezTo>
                    <a:pt x="1259" y="1224"/>
                    <a:pt x="1252" y="1204"/>
                    <a:pt x="1222" y="1194"/>
                  </a:cubicBezTo>
                  <a:cubicBezTo>
                    <a:pt x="1217" y="1193"/>
                    <a:pt x="1212" y="1191"/>
                    <a:pt x="1208" y="1188"/>
                  </a:cubicBezTo>
                  <a:cubicBezTo>
                    <a:pt x="1213" y="1180"/>
                    <a:pt x="1220" y="1169"/>
                    <a:pt x="1228" y="1159"/>
                  </a:cubicBezTo>
                  <a:cubicBezTo>
                    <a:pt x="1235" y="1151"/>
                    <a:pt x="1244" y="1146"/>
                    <a:pt x="1259" y="1137"/>
                  </a:cubicBezTo>
                  <a:cubicBezTo>
                    <a:pt x="1281" y="1125"/>
                    <a:pt x="1311" y="1108"/>
                    <a:pt x="1352" y="1070"/>
                  </a:cubicBezTo>
                  <a:cubicBezTo>
                    <a:pt x="1422" y="1006"/>
                    <a:pt x="1516" y="832"/>
                    <a:pt x="1526" y="812"/>
                  </a:cubicBezTo>
                  <a:cubicBezTo>
                    <a:pt x="1528" y="808"/>
                    <a:pt x="1528" y="808"/>
                    <a:pt x="1528" y="808"/>
                  </a:cubicBezTo>
                  <a:cubicBezTo>
                    <a:pt x="1529" y="805"/>
                    <a:pt x="1553" y="732"/>
                    <a:pt x="1632" y="718"/>
                  </a:cubicBezTo>
                  <a:cubicBezTo>
                    <a:pt x="1742" y="699"/>
                    <a:pt x="1783" y="641"/>
                    <a:pt x="1802" y="612"/>
                  </a:cubicBezTo>
                  <a:cubicBezTo>
                    <a:pt x="1815" y="594"/>
                    <a:pt x="1829" y="562"/>
                    <a:pt x="1841" y="533"/>
                  </a:cubicBezTo>
                  <a:cubicBezTo>
                    <a:pt x="1848" y="518"/>
                    <a:pt x="1858" y="495"/>
                    <a:pt x="1862" y="489"/>
                  </a:cubicBezTo>
                  <a:cubicBezTo>
                    <a:pt x="1867" y="482"/>
                    <a:pt x="1874" y="468"/>
                    <a:pt x="1890" y="437"/>
                  </a:cubicBezTo>
                  <a:cubicBezTo>
                    <a:pt x="1915" y="390"/>
                    <a:pt x="1933" y="326"/>
                    <a:pt x="1961" y="288"/>
                  </a:cubicBezTo>
                  <a:cubicBezTo>
                    <a:pt x="1968" y="277"/>
                    <a:pt x="1978" y="263"/>
                    <a:pt x="1987" y="251"/>
                  </a:cubicBezTo>
                  <a:cubicBezTo>
                    <a:pt x="1999" y="233"/>
                    <a:pt x="2009" y="241"/>
                    <a:pt x="2012" y="244"/>
                  </a:cubicBezTo>
                  <a:cubicBezTo>
                    <a:pt x="2012" y="244"/>
                    <a:pt x="2012" y="244"/>
                    <a:pt x="2012" y="244"/>
                  </a:cubicBezTo>
                  <a:cubicBezTo>
                    <a:pt x="2013" y="244"/>
                    <a:pt x="2013" y="244"/>
                    <a:pt x="2013" y="244"/>
                  </a:cubicBezTo>
                  <a:cubicBezTo>
                    <a:pt x="2034" y="266"/>
                    <a:pt x="2073" y="296"/>
                    <a:pt x="2157" y="336"/>
                  </a:cubicBezTo>
                  <a:cubicBezTo>
                    <a:pt x="2176" y="344"/>
                    <a:pt x="2196" y="349"/>
                    <a:pt x="2216" y="352"/>
                  </a:cubicBezTo>
                  <a:cubicBezTo>
                    <a:pt x="2311" y="363"/>
                    <a:pt x="2343" y="387"/>
                    <a:pt x="2355" y="399"/>
                  </a:cubicBezTo>
                  <a:cubicBezTo>
                    <a:pt x="2361" y="404"/>
                    <a:pt x="2361" y="404"/>
                    <a:pt x="2361" y="404"/>
                  </a:cubicBezTo>
                  <a:cubicBezTo>
                    <a:pt x="2368" y="409"/>
                    <a:pt x="2368" y="409"/>
                    <a:pt x="2368" y="409"/>
                  </a:cubicBezTo>
                  <a:cubicBezTo>
                    <a:pt x="2371" y="412"/>
                    <a:pt x="2378" y="420"/>
                    <a:pt x="2383" y="426"/>
                  </a:cubicBezTo>
                  <a:cubicBezTo>
                    <a:pt x="2400" y="448"/>
                    <a:pt x="2417" y="484"/>
                    <a:pt x="2446" y="491"/>
                  </a:cubicBezTo>
                  <a:cubicBezTo>
                    <a:pt x="2453" y="493"/>
                    <a:pt x="2461" y="494"/>
                    <a:pt x="2469" y="494"/>
                  </a:cubicBezTo>
                  <a:cubicBezTo>
                    <a:pt x="2475" y="493"/>
                    <a:pt x="2482" y="492"/>
                    <a:pt x="2488" y="491"/>
                  </a:cubicBezTo>
                  <a:cubicBezTo>
                    <a:pt x="2488" y="491"/>
                    <a:pt x="2488" y="491"/>
                    <a:pt x="2488" y="491"/>
                  </a:cubicBezTo>
                  <a:cubicBezTo>
                    <a:pt x="2493" y="489"/>
                    <a:pt x="2498" y="488"/>
                    <a:pt x="2503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10" y="483"/>
                    <a:pt x="2510" y="483"/>
                    <a:pt x="2510" y="483"/>
                  </a:cubicBezTo>
                  <a:cubicBezTo>
                    <a:pt x="2534" y="477"/>
                    <a:pt x="2578" y="472"/>
                    <a:pt x="2631" y="491"/>
                  </a:cubicBezTo>
                  <a:cubicBezTo>
                    <a:pt x="2635" y="492"/>
                    <a:pt x="2639" y="494"/>
                    <a:pt x="2643" y="496"/>
                  </a:cubicBezTo>
                  <a:cubicBezTo>
                    <a:pt x="2644" y="497"/>
                    <a:pt x="2644" y="497"/>
                    <a:pt x="2644" y="497"/>
                  </a:cubicBezTo>
                  <a:cubicBezTo>
                    <a:pt x="2650" y="499"/>
                    <a:pt x="2656" y="501"/>
                    <a:pt x="2662" y="504"/>
                  </a:cubicBezTo>
                  <a:cubicBezTo>
                    <a:pt x="2712" y="521"/>
                    <a:pt x="2718" y="485"/>
                    <a:pt x="2719" y="479"/>
                  </a:cubicBezTo>
                  <a:cubicBezTo>
                    <a:pt x="2719" y="472"/>
                    <a:pt x="2718" y="463"/>
                    <a:pt x="2712" y="452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6" name="Freeform 12"/>
            <p:cNvSpPr>
              <a:spLocks noSelect="1"/>
            </p:cNvSpPr>
            <p:nvPr userDrawn="1"/>
          </p:nvSpPr>
          <p:spPr bwMode="gray">
            <a:xfrm>
              <a:off x="7848600" y="846138"/>
              <a:ext cx="795338" cy="206375"/>
            </a:xfrm>
            <a:custGeom>
              <a:avLst/>
              <a:gdLst>
                <a:gd name="T0" fmla="*/ 301 w 3568"/>
                <a:gd name="T1" fmla="*/ 921 h 929"/>
                <a:gd name="T2" fmla="*/ 144 w 3568"/>
                <a:gd name="T3" fmla="*/ 4 h 929"/>
                <a:gd name="T4" fmla="*/ 567 w 3568"/>
                <a:gd name="T5" fmla="*/ 4 h 929"/>
                <a:gd name="T6" fmla="*/ 410 w 3568"/>
                <a:gd name="T7" fmla="*/ 921 h 929"/>
                <a:gd name="T8" fmla="*/ 992 w 3568"/>
                <a:gd name="T9" fmla="*/ 139 h 929"/>
                <a:gd name="T10" fmla="*/ 853 w 3568"/>
                <a:gd name="T11" fmla="*/ 0 h 929"/>
                <a:gd name="T12" fmla="*/ 857 w 3568"/>
                <a:gd name="T13" fmla="*/ 921 h 929"/>
                <a:gd name="T14" fmla="*/ 988 w 3568"/>
                <a:gd name="T15" fmla="*/ 268 h 929"/>
                <a:gd name="T16" fmla="*/ 857 w 3568"/>
                <a:gd name="T17" fmla="*/ 921 h 929"/>
                <a:gd name="T18" fmla="*/ 1485 w 3568"/>
                <a:gd name="T19" fmla="*/ 809 h 929"/>
                <a:gd name="T20" fmla="*/ 1356 w 3568"/>
                <a:gd name="T21" fmla="*/ 733 h 929"/>
                <a:gd name="T22" fmla="*/ 1225 w 3568"/>
                <a:gd name="T23" fmla="*/ 4 h 929"/>
                <a:gd name="T24" fmla="*/ 1404 w 3568"/>
                <a:gd name="T25" fmla="*/ 921 h 929"/>
                <a:gd name="T26" fmla="*/ 2142 w 3568"/>
                <a:gd name="T27" fmla="*/ 921 h 929"/>
                <a:gd name="T28" fmla="*/ 1873 w 3568"/>
                <a:gd name="T29" fmla="*/ 260 h 929"/>
                <a:gd name="T30" fmla="*/ 1725 w 3568"/>
                <a:gd name="T31" fmla="*/ 436 h 929"/>
                <a:gd name="T32" fmla="*/ 2011 w 3568"/>
                <a:gd name="T33" fmla="*/ 494 h 929"/>
                <a:gd name="T34" fmla="*/ 1839 w 3568"/>
                <a:gd name="T35" fmla="*/ 541 h 929"/>
                <a:gd name="T36" fmla="*/ 1664 w 3568"/>
                <a:gd name="T37" fmla="*/ 869 h 929"/>
                <a:gd name="T38" fmla="*/ 2013 w 3568"/>
                <a:gd name="T39" fmla="*/ 862 h 929"/>
                <a:gd name="T40" fmla="*/ 2142 w 3568"/>
                <a:gd name="T41" fmla="*/ 921 h 929"/>
                <a:gd name="T42" fmla="*/ 1982 w 3568"/>
                <a:gd name="T43" fmla="*/ 782 h 929"/>
                <a:gd name="T44" fmla="*/ 1740 w 3568"/>
                <a:gd name="T45" fmla="*/ 726 h 929"/>
                <a:gd name="T46" fmla="*/ 2011 w 3568"/>
                <a:gd name="T47" fmla="*/ 632 h 929"/>
                <a:gd name="T48" fmla="*/ 2879 w 3568"/>
                <a:gd name="T49" fmla="*/ 921 h 929"/>
                <a:gd name="T50" fmla="*/ 2813 w 3568"/>
                <a:gd name="T51" fmla="*/ 319 h 929"/>
                <a:gd name="T52" fmla="*/ 2478 w 3568"/>
                <a:gd name="T53" fmla="*/ 333 h 929"/>
                <a:gd name="T54" fmla="*/ 2350 w 3568"/>
                <a:gd name="T55" fmla="*/ 268 h 929"/>
                <a:gd name="T56" fmla="*/ 2481 w 3568"/>
                <a:gd name="T57" fmla="*/ 921 h 929"/>
                <a:gd name="T58" fmla="*/ 2616 w 3568"/>
                <a:gd name="T59" fmla="*/ 377 h 929"/>
                <a:gd name="T60" fmla="*/ 2748 w 3568"/>
                <a:gd name="T61" fmla="*/ 921 h 929"/>
                <a:gd name="T62" fmla="*/ 3296 w 3568"/>
                <a:gd name="T63" fmla="*/ 929 h 929"/>
                <a:gd name="T64" fmla="*/ 3362 w 3568"/>
                <a:gd name="T65" fmla="*/ 536 h 929"/>
                <a:gd name="T66" fmla="*/ 3180 w 3568"/>
                <a:gd name="T67" fmla="*/ 453 h 929"/>
                <a:gd name="T68" fmla="*/ 3460 w 3568"/>
                <a:gd name="T69" fmla="*/ 417 h 929"/>
                <a:gd name="T70" fmla="*/ 3300 w 3568"/>
                <a:gd name="T71" fmla="*/ 260 h 929"/>
                <a:gd name="T72" fmla="*/ 3247 w 3568"/>
                <a:gd name="T73" fmla="*/ 640 h 929"/>
                <a:gd name="T74" fmla="*/ 3439 w 3568"/>
                <a:gd name="T75" fmla="*/ 726 h 929"/>
                <a:gd name="T76" fmla="*/ 3108 w 3568"/>
                <a:gd name="T77" fmla="*/ 748 h 929"/>
                <a:gd name="T78" fmla="*/ 3296 w 3568"/>
                <a:gd name="T79" fmla="*/ 929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68" h="929">
                  <a:moveTo>
                    <a:pt x="410" y="921"/>
                  </a:moveTo>
                  <a:cubicBezTo>
                    <a:pt x="301" y="921"/>
                    <a:pt x="301" y="921"/>
                    <a:pt x="301" y="9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355" y="671"/>
                    <a:pt x="355" y="671"/>
                    <a:pt x="355" y="671"/>
                  </a:cubicBezTo>
                  <a:cubicBezTo>
                    <a:pt x="567" y="4"/>
                    <a:pt x="567" y="4"/>
                    <a:pt x="567" y="4"/>
                  </a:cubicBezTo>
                  <a:cubicBezTo>
                    <a:pt x="714" y="4"/>
                    <a:pt x="714" y="4"/>
                    <a:pt x="714" y="4"/>
                  </a:cubicBezTo>
                  <a:lnTo>
                    <a:pt x="410" y="921"/>
                  </a:lnTo>
                  <a:close/>
                  <a:moveTo>
                    <a:pt x="853" y="139"/>
                  </a:moveTo>
                  <a:cubicBezTo>
                    <a:pt x="992" y="139"/>
                    <a:pt x="992" y="139"/>
                    <a:pt x="992" y="139"/>
                  </a:cubicBezTo>
                  <a:cubicBezTo>
                    <a:pt x="992" y="0"/>
                    <a:pt x="992" y="0"/>
                    <a:pt x="992" y="0"/>
                  </a:cubicBezTo>
                  <a:cubicBezTo>
                    <a:pt x="853" y="0"/>
                    <a:pt x="853" y="0"/>
                    <a:pt x="853" y="0"/>
                  </a:cubicBezTo>
                  <a:lnTo>
                    <a:pt x="853" y="139"/>
                  </a:lnTo>
                  <a:close/>
                  <a:moveTo>
                    <a:pt x="857" y="921"/>
                  </a:moveTo>
                  <a:cubicBezTo>
                    <a:pt x="988" y="921"/>
                    <a:pt x="988" y="921"/>
                    <a:pt x="988" y="921"/>
                  </a:cubicBezTo>
                  <a:cubicBezTo>
                    <a:pt x="988" y="268"/>
                    <a:pt x="988" y="268"/>
                    <a:pt x="988" y="268"/>
                  </a:cubicBezTo>
                  <a:cubicBezTo>
                    <a:pt x="857" y="268"/>
                    <a:pt x="857" y="268"/>
                    <a:pt x="857" y="268"/>
                  </a:cubicBezTo>
                  <a:lnTo>
                    <a:pt x="857" y="921"/>
                  </a:lnTo>
                  <a:close/>
                  <a:moveTo>
                    <a:pt x="1485" y="921"/>
                  </a:moveTo>
                  <a:cubicBezTo>
                    <a:pt x="1485" y="809"/>
                    <a:pt x="1485" y="809"/>
                    <a:pt x="1485" y="809"/>
                  </a:cubicBezTo>
                  <a:cubicBezTo>
                    <a:pt x="1427" y="809"/>
                    <a:pt x="1427" y="809"/>
                    <a:pt x="1427" y="809"/>
                  </a:cubicBezTo>
                  <a:cubicBezTo>
                    <a:pt x="1374" y="809"/>
                    <a:pt x="1356" y="783"/>
                    <a:pt x="1356" y="733"/>
                  </a:cubicBezTo>
                  <a:cubicBezTo>
                    <a:pt x="1356" y="4"/>
                    <a:pt x="1356" y="4"/>
                    <a:pt x="1356" y="4"/>
                  </a:cubicBezTo>
                  <a:cubicBezTo>
                    <a:pt x="1225" y="4"/>
                    <a:pt x="1225" y="4"/>
                    <a:pt x="1225" y="4"/>
                  </a:cubicBezTo>
                  <a:cubicBezTo>
                    <a:pt x="1225" y="741"/>
                    <a:pt x="1225" y="741"/>
                    <a:pt x="1225" y="741"/>
                  </a:cubicBezTo>
                  <a:cubicBezTo>
                    <a:pt x="1225" y="837"/>
                    <a:pt x="1279" y="921"/>
                    <a:pt x="1404" y="921"/>
                  </a:cubicBezTo>
                  <a:lnTo>
                    <a:pt x="1485" y="921"/>
                  </a:lnTo>
                  <a:close/>
                  <a:moveTo>
                    <a:pt x="2142" y="921"/>
                  </a:moveTo>
                  <a:cubicBezTo>
                    <a:pt x="2142" y="484"/>
                    <a:pt x="2142" y="484"/>
                    <a:pt x="2142" y="484"/>
                  </a:cubicBezTo>
                  <a:cubicBezTo>
                    <a:pt x="2142" y="337"/>
                    <a:pt x="2053" y="260"/>
                    <a:pt x="1873" y="260"/>
                  </a:cubicBezTo>
                  <a:cubicBezTo>
                    <a:pt x="1763" y="260"/>
                    <a:pt x="1700" y="283"/>
                    <a:pt x="1640" y="355"/>
                  </a:cubicBezTo>
                  <a:cubicBezTo>
                    <a:pt x="1725" y="436"/>
                    <a:pt x="1725" y="436"/>
                    <a:pt x="1725" y="436"/>
                  </a:cubicBezTo>
                  <a:cubicBezTo>
                    <a:pt x="1762" y="390"/>
                    <a:pt x="1798" y="372"/>
                    <a:pt x="1868" y="372"/>
                  </a:cubicBezTo>
                  <a:cubicBezTo>
                    <a:pt x="1971" y="372"/>
                    <a:pt x="2011" y="411"/>
                    <a:pt x="2011" y="494"/>
                  </a:cubicBezTo>
                  <a:cubicBezTo>
                    <a:pt x="2011" y="541"/>
                    <a:pt x="2011" y="541"/>
                    <a:pt x="2011" y="541"/>
                  </a:cubicBezTo>
                  <a:cubicBezTo>
                    <a:pt x="1839" y="541"/>
                    <a:pt x="1839" y="541"/>
                    <a:pt x="1839" y="541"/>
                  </a:cubicBezTo>
                  <a:cubicBezTo>
                    <a:pt x="1689" y="541"/>
                    <a:pt x="1613" y="619"/>
                    <a:pt x="1613" y="729"/>
                  </a:cubicBezTo>
                  <a:cubicBezTo>
                    <a:pt x="1613" y="784"/>
                    <a:pt x="1631" y="835"/>
                    <a:pt x="1664" y="869"/>
                  </a:cubicBezTo>
                  <a:cubicBezTo>
                    <a:pt x="1704" y="909"/>
                    <a:pt x="1758" y="929"/>
                    <a:pt x="1839" y="929"/>
                  </a:cubicBezTo>
                  <a:cubicBezTo>
                    <a:pt x="1921" y="929"/>
                    <a:pt x="1966" y="909"/>
                    <a:pt x="2013" y="862"/>
                  </a:cubicBezTo>
                  <a:cubicBezTo>
                    <a:pt x="2013" y="921"/>
                    <a:pt x="2013" y="921"/>
                    <a:pt x="2013" y="921"/>
                  </a:cubicBezTo>
                  <a:lnTo>
                    <a:pt x="2142" y="921"/>
                  </a:lnTo>
                  <a:close/>
                  <a:moveTo>
                    <a:pt x="2011" y="685"/>
                  </a:moveTo>
                  <a:cubicBezTo>
                    <a:pt x="2011" y="731"/>
                    <a:pt x="2003" y="762"/>
                    <a:pt x="1982" y="782"/>
                  </a:cubicBezTo>
                  <a:cubicBezTo>
                    <a:pt x="1948" y="814"/>
                    <a:pt x="1910" y="819"/>
                    <a:pt x="1864" y="819"/>
                  </a:cubicBezTo>
                  <a:cubicBezTo>
                    <a:pt x="1778" y="819"/>
                    <a:pt x="1740" y="787"/>
                    <a:pt x="1740" y="726"/>
                  </a:cubicBezTo>
                  <a:cubicBezTo>
                    <a:pt x="1740" y="666"/>
                    <a:pt x="1780" y="632"/>
                    <a:pt x="1860" y="632"/>
                  </a:cubicBezTo>
                  <a:cubicBezTo>
                    <a:pt x="2011" y="632"/>
                    <a:pt x="2011" y="632"/>
                    <a:pt x="2011" y="632"/>
                  </a:cubicBezTo>
                  <a:lnTo>
                    <a:pt x="2011" y="685"/>
                  </a:lnTo>
                  <a:close/>
                  <a:moveTo>
                    <a:pt x="2879" y="921"/>
                  </a:moveTo>
                  <a:cubicBezTo>
                    <a:pt x="2879" y="503"/>
                    <a:pt x="2879" y="503"/>
                    <a:pt x="2879" y="503"/>
                  </a:cubicBezTo>
                  <a:cubicBezTo>
                    <a:pt x="2879" y="430"/>
                    <a:pt x="2864" y="368"/>
                    <a:pt x="2813" y="319"/>
                  </a:cubicBezTo>
                  <a:cubicBezTo>
                    <a:pt x="2775" y="282"/>
                    <a:pt x="2719" y="260"/>
                    <a:pt x="2652" y="260"/>
                  </a:cubicBezTo>
                  <a:cubicBezTo>
                    <a:pt x="2587" y="260"/>
                    <a:pt x="2523" y="284"/>
                    <a:pt x="2478" y="333"/>
                  </a:cubicBezTo>
                  <a:cubicBezTo>
                    <a:pt x="2478" y="268"/>
                    <a:pt x="2478" y="268"/>
                    <a:pt x="2478" y="268"/>
                  </a:cubicBezTo>
                  <a:cubicBezTo>
                    <a:pt x="2350" y="268"/>
                    <a:pt x="2350" y="268"/>
                    <a:pt x="2350" y="268"/>
                  </a:cubicBezTo>
                  <a:cubicBezTo>
                    <a:pt x="2350" y="921"/>
                    <a:pt x="2350" y="921"/>
                    <a:pt x="2350" y="921"/>
                  </a:cubicBezTo>
                  <a:cubicBezTo>
                    <a:pt x="2481" y="921"/>
                    <a:pt x="2481" y="921"/>
                    <a:pt x="2481" y="921"/>
                  </a:cubicBezTo>
                  <a:cubicBezTo>
                    <a:pt x="2481" y="523"/>
                    <a:pt x="2481" y="523"/>
                    <a:pt x="2481" y="523"/>
                  </a:cubicBezTo>
                  <a:cubicBezTo>
                    <a:pt x="2481" y="422"/>
                    <a:pt x="2543" y="377"/>
                    <a:pt x="2616" y="377"/>
                  </a:cubicBezTo>
                  <a:cubicBezTo>
                    <a:pt x="2690" y="377"/>
                    <a:pt x="2748" y="421"/>
                    <a:pt x="2748" y="523"/>
                  </a:cubicBezTo>
                  <a:cubicBezTo>
                    <a:pt x="2748" y="921"/>
                    <a:pt x="2748" y="921"/>
                    <a:pt x="2748" y="921"/>
                  </a:cubicBezTo>
                  <a:lnTo>
                    <a:pt x="2879" y="921"/>
                  </a:lnTo>
                  <a:close/>
                  <a:moveTo>
                    <a:pt x="3296" y="929"/>
                  </a:moveTo>
                  <a:cubicBezTo>
                    <a:pt x="3452" y="929"/>
                    <a:pt x="3568" y="858"/>
                    <a:pt x="3568" y="721"/>
                  </a:cubicBezTo>
                  <a:cubicBezTo>
                    <a:pt x="3568" y="607"/>
                    <a:pt x="3497" y="547"/>
                    <a:pt x="3362" y="536"/>
                  </a:cubicBezTo>
                  <a:cubicBezTo>
                    <a:pt x="3271" y="528"/>
                    <a:pt x="3271" y="528"/>
                    <a:pt x="3271" y="528"/>
                  </a:cubicBezTo>
                  <a:cubicBezTo>
                    <a:pt x="3206" y="521"/>
                    <a:pt x="3180" y="498"/>
                    <a:pt x="3180" y="453"/>
                  </a:cubicBezTo>
                  <a:cubicBezTo>
                    <a:pt x="3180" y="403"/>
                    <a:pt x="3219" y="369"/>
                    <a:pt x="3299" y="369"/>
                  </a:cubicBezTo>
                  <a:cubicBezTo>
                    <a:pt x="3361" y="369"/>
                    <a:pt x="3419" y="382"/>
                    <a:pt x="3460" y="417"/>
                  </a:cubicBezTo>
                  <a:cubicBezTo>
                    <a:pt x="3542" y="333"/>
                    <a:pt x="3542" y="333"/>
                    <a:pt x="3542" y="333"/>
                  </a:cubicBezTo>
                  <a:cubicBezTo>
                    <a:pt x="3482" y="281"/>
                    <a:pt x="3399" y="260"/>
                    <a:pt x="3300" y="260"/>
                  </a:cubicBezTo>
                  <a:cubicBezTo>
                    <a:pt x="3164" y="260"/>
                    <a:pt x="3054" y="331"/>
                    <a:pt x="3054" y="460"/>
                  </a:cubicBezTo>
                  <a:cubicBezTo>
                    <a:pt x="3054" y="574"/>
                    <a:pt x="3124" y="628"/>
                    <a:pt x="3247" y="640"/>
                  </a:cubicBezTo>
                  <a:cubicBezTo>
                    <a:pt x="3352" y="649"/>
                    <a:pt x="3352" y="649"/>
                    <a:pt x="3352" y="649"/>
                  </a:cubicBezTo>
                  <a:cubicBezTo>
                    <a:pt x="3415" y="655"/>
                    <a:pt x="3439" y="681"/>
                    <a:pt x="3439" y="726"/>
                  </a:cubicBezTo>
                  <a:cubicBezTo>
                    <a:pt x="3439" y="788"/>
                    <a:pt x="3378" y="817"/>
                    <a:pt x="3296" y="817"/>
                  </a:cubicBezTo>
                  <a:cubicBezTo>
                    <a:pt x="3232" y="817"/>
                    <a:pt x="3161" y="802"/>
                    <a:pt x="3108" y="748"/>
                  </a:cubicBezTo>
                  <a:cubicBezTo>
                    <a:pt x="3022" y="835"/>
                    <a:pt x="3022" y="835"/>
                    <a:pt x="3022" y="835"/>
                  </a:cubicBezTo>
                  <a:cubicBezTo>
                    <a:pt x="3099" y="911"/>
                    <a:pt x="3189" y="929"/>
                    <a:pt x="3296" y="929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7" name="Freeform 13"/>
            <p:cNvSpPr>
              <a:spLocks noSelect="1"/>
            </p:cNvSpPr>
            <p:nvPr userDrawn="1"/>
          </p:nvSpPr>
          <p:spPr bwMode="gray">
            <a:xfrm>
              <a:off x="7704138" y="431800"/>
              <a:ext cx="582613" cy="307975"/>
            </a:xfrm>
            <a:custGeom>
              <a:avLst/>
              <a:gdLst>
                <a:gd name="T0" fmla="*/ 2517 w 2619"/>
                <a:gd name="T1" fmla="*/ 1245 h 1377"/>
                <a:gd name="T2" fmla="*/ 2491 w 2619"/>
                <a:gd name="T3" fmla="*/ 1245 h 1377"/>
                <a:gd name="T4" fmla="*/ 2442 w 2619"/>
                <a:gd name="T5" fmla="*/ 1252 h 1377"/>
                <a:gd name="T6" fmla="*/ 2200 w 2619"/>
                <a:gd name="T7" fmla="*/ 1200 h 1377"/>
                <a:gd name="T8" fmla="*/ 2168 w 2619"/>
                <a:gd name="T9" fmla="*/ 1185 h 1377"/>
                <a:gd name="T10" fmla="*/ 1983 w 2619"/>
                <a:gd name="T11" fmla="*/ 1118 h 1377"/>
                <a:gd name="T12" fmla="*/ 1859 w 2619"/>
                <a:gd name="T13" fmla="*/ 1045 h 1377"/>
                <a:gd name="T14" fmla="*/ 1847 w 2619"/>
                <a:gd name="T15" fmla="*/ 1033 h 1377"/>
                <a:gd name="T16" fmla="*/ 1837 w 2619"/>
                <a:gd name="T17" fmla="*/ 1020 h 1377"/>
                <a:gd name="T18" fmla="*/ 1871 w 2619"/>
                <a:gd name="T19" fmla="*/ 1018 h 1377"/>
                <a:gd name="T20" fmla="*/ 1966 w 2619"/>
                <a:gd name="T21" fmla="*/ 945 h 1377"/>
                <a:gd name="T22" fmla="*/ 1975 w 2619"/>
                <a:gd name="T23" fmla="*/ 877 h 1377"/>
                <a:gd name="T24" fmla="*/ 1977 w 2619"/>
                <a:gd name="T25" fmla="*/ 859 h 1377"/>
                <a:gd name="T26" fmla="*/ 1985 w 2619"/>
                <a:gd name="T27" fmla="*/ 843 h 1377"/>
                <a:gd name="T28" fmla="*/ 1956 w 2619"/>
                <a:gd name="T29" fmla="*/ 722 h 1377"/>
                <a:gd name="T30" fmla="*/ 1835 w 2619"/>
                <a:gd name="T31" fmla="*/ 665 h 1377"/>
                <a:gd name="T32" fmla="*/ 1663 w 2619"/>
                <a:gd name="T33" fmla="*/ 765 h 1377"/>
                <a:gd name="T34" fmla="*/ 1652 w 2619"/>
                <a:gd name="T35" fmla="*/ 859 h 1377"/>
                <a:gd name="T36" fmla="*/ 1624 w 2619"/>
                <a:gd name="T37" fmla="*/ 881 h 1377"/>
                <a:gd name="T38" fmla="*/ 1428 w 2619"/>
                <a:gd name="T39" fmla="*/ 884 h 1377"/>
                <a:gd name="T40" fmla="*/ 1254 w 2619"/>
                <a:gd name="T41" fmla="*/ 880 h 1377"/>
                <a:gd name="T42" fmla="*/ 1169 w 2619"/>
                <a:gd name="T43" fmla="*/ 813 h 1377"/>
                <a:gd name="T44" fmla="*/ 1087 w 2619"/>
                <a:gd name="T45" fmla="*/ 740 h 1377"/>
                <a:gd name="T46" fmla="*/ 996 w 2619"/>
                <a:gd name="T47" fmla="*/ 714 h 1377"/>
                <a:gd name="T48" fmla="*/ 975 w 2619"/>
                <a:gd name="T49" fmla="*/ 717 h 1377"/>
                <a:gd name="T50" fmla="*/ 936 w 2619"/>
                <a:gd name="T51" fmla="*/ 722 h 1377"/>
                <a:gd name="T52" fmla="*/ 764 w 2619"/>
                <a:gd name="T53" fmla="*/ 606 h 1377"/>
                <a:gd name="T54" fmla="*/ 726 w 2619"/>
                <a:gd name="T55" fmla="*/ 572 h 1377"/>
                <a:gd name="T56" fmla="*/ 635 w 2619"/>
                <a:gd name="T57" fmla="*/ 449 h 1377"/>
                <a:gd name="T58" fmla="*/ 488 w 2619"/>
                <a:gd name="T59" fmla="*/ 278 h 1377"/>
                <a:gd name="T60" fmla="*/ 376 w 2619"/>
                <a:gd name="T61" fmla="*/ 124 h 1377"/>
                <a:gd name="T62" fmla="*/ 348 w 2619"/>
                <a:gd name="T63" fmla="*/ 48 h 1377"/>
                <a:gd name="T64" fmla="*/ 280 w 2619"/>
                <a:gd name="T65" fmla="*/ 36 h 1377"/>
                <a:gd name="T66" fmla="*/ 263 w 2619"/>
                <a:gd name="T67" fmla="*/ 42 h 1377"/>
                <a:gd name="T68" fmla="*/ 254 w 2619"/>
                <a:gd name="T69" fmla="*/ 44 h 1377"/>
                <a:gd name="T70" fmla="*/ 243 w 2619"/>
                <a:gd name="T71" fmla="*/ 47 h 1377"/>
                <a:gd name="T72" fmla="*/ 72 w 2619"/>
                <a:gd name="T73" fmla="*/ 24 h 1377"/>
                <a:gd name="T74" fmla="*/ 19 w 2619"/>
                <a:gd name="T75" fmla="*/ 89 h 1377"/>
                <a:gd name="T76" fmla="*/ 193 w 2619"/>
                <a:gd name="T77" fmla="*/ 186 h 1377"/>
                <a:gd name="T78" fmla="*/ 344 w 2619"/>
                <a:gd name="T79" fmla="*/ 338 h 1377"/>
                <a:gd name="T80" fmla="*/ 350 w 2619"/>
                <a:gd name="T81" fmla="*/ 347 h 1377"/>
                <a:gd name="T82" fmla="*/ 455 w 2619"/>
                <a:gd name="T83" fmla="*/ 529 h 1377"/>
                <a:gd name="T84" fmla="*/ 482 w 2619"/>
                <a:gd name="T85" fmla="*/ 607 h 1377"/>
                <a:gd name="T86" fmla="*/ 593 w 2619"/>
                <a:gd name="T87" fmla="*/ 739 h 1377"/>
                <a:gd name="T88" fmla="*/ 766 w 2619"/>
                <a:gd name="T89" fmla="*/ 914 h 1377"/>
                <a:gd name="T90" fmla="*/ 943 w 2619"/>
                <a:gd name="T91" fmla="*/ 1051 h 1377"/>
                <a:gd name="T92" fmla="*/ 1331 w 2619"/>
                <a:gd name="T93" fmla="*/ 1198 h 1377"/>
                <a:gd name="T94" fmla="*/ 1586 w 2619"/>
                <a:gd name="T95" fmla="*/ 1170 h 1377"/>
                <a:gd name="T96" fmla="*/ 1636 w 2619"/>
                <a:gd name="T97" fmla="*/ 1155 h 1377"/>
                <a:gd name="T98" fmla="*/ 1656 w 2619"/>
                <a:gd name="T99" fmla="*/ 1159 h 1377"/>
                <a:gd name="T100" fmla="*/ 1667 w 2619"/>
                <a:gd name="T101" fmla="*/ 1166 h 1377"/>
                <a:gd name="T102" fmla="*/ 2201 w 2619"/>
                <a:gd name="T103" fmla="*/ 1343 h 1377"/>
                <a:gd name="T104" fmla="*/ 2369 w 2619"/>
                <a:gd name="T105" fmla="*/ 1368 h 1377"/>
                <a:gd name="T106" fmla="*/ 2512 w 2619"/>
                <a:gd name="T107" fmla="*/ 1349 h 1377"/>
                <a:gd name="T108" fmla="*/ 2544 w 2619"/>
                <a:gd name="T109" fmla="*/ 1246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9" h="1377">
                  <a:moveTo>
                    <a:pt x="2544" y="1246"/>
                  </a:moveTo>
                  <a:cubicBezTo>
                    <a:pt x="2534" y="1245"/>
                    <a:pt x="2525" y="1245"/>
                    <a:pt x="2517" y="1245"/>
                  </a:cubicBezTo>
                  <a:cubicBezTo>
                    <a:pt x="2517" y="1245"/>
                    <a:pt x="2517" y="1245"/>
                    <a:pt x="2517" y="1245"/>
                  </a:cubicBezTo>
                  <a:cubicBezTo>
                    <a:pt x="2508" y="1245"/>
                    <a:pt x="2499" y="1245"/>
                    <a:pt x="2491" y="1245"/>
                  </a:cubicBezTo>
                  <a:cubicBezTo>
                    <a:pt x="2475" y="1246"/>
                    <a:pt x="2459" y="1249"/>
                    <a:pt x="2446" y="1251"/>
                  </a:cubicBezTo>
                  <a:cubicBezTo>
                    <a:pt x="2442" y="1252"/>
                    <a:pt x="2442" y="1252"/>
                    <a:pt x="2442" y="1252"/>
                  </a:cubicBezTo>
                  <a:cubicBezTo>
                    <a:pt x="2423" y="1256"/>
                    <a:pt x="2396" y="1272"/>
                    <a:pt x="2358" y="1266"/>
                  </a:cubicBezTo>
                  <a:cubicBezTo>
                    <a:pt x="2318" y="1260"/>
                    <a:pt x="2200" y="1200"/>
                    <a:pt x="2200" y="1200"/>
                  </a:cubicBezTo>
                  <a:cubicBezTo>
                    <a:pt x="2200" y="1200"/>
                    <a:pt x="2200" y="1200"/>
                    <a:pt x="2200" y="1200"/>
                  </a:cubicBezTo>
                  <a:cubicBezTo>
                    <a:pt x="2188" y="1195"/>
                    <a:pt x="2177" y="1190"/>
                    <a:pt x="2168" y="1185"/>
                  </a:cubicBezTo>
                  <a:cubicBezTo>
                    <a:pt x="2121" y="1160"/>
                    <a:pt x="2074" y="1146"/>
                    <a:pt x="2028" y="1132"/>
                  </a:cubicBezTo>
                  <a:cubicBezTo>
                    <a:pt x="2013" y="1128"/>
                    <a:pt x="1998" y="1123"/>
                    <a:pt x="1983" y="1118"/>
                  </a:cubicBezTo>
                  <a:cubicBezTo>
                    <a:pt x="1939" y="1104"/>
                    <a:pt x="1884" y="1064"/>
                    <a:pt x="1861" y="1047"/>
                  </a:cubicBezTo>
                  <a:cubicBezTo>
                    <a:pt x="1859" y="1045"/>
                    <a:pt x="1859" y="1045"/>
                    <a:pt x="1859" y="1045"/>
                  </a:cubicBezTo>
                  <a:cubicBezTo>
                    <a:pt x="1854" y="1042"/>
                    <a:pt x="1854" y="1042"/>
                    <a:pt x="1854" y="1042"/>
                  </a:cubicBezTo>
                  <a:cubicBezTo>
                    <a:pt x="1847" y="1033"/>
                    <a:pt x="1847" y="1033"/>
                    <a:pt x="1847" y="1033"/>
                  </a:cubicBezTo>
                  <a:cubicBezTo>
                    <a:pt x="1843" y="1028"/>
                    <a:pt x="1840" y="1024"/>
                    <a:pt x="1837" y="1020"/>
                  </a:cubicBezTo>
                  <a:cubicBezTo>
                    <a:pt x="1837" y="1020"/>
                    <a:pt x="1837" y="1020"/>
                    <a:pt x="1837" y="1020"/>
                  </a:cubicBezTo>
                  <a:cubicBezTo>
                    <a:pt x="1845" y="1020"/>
                    <a:pt x="1851" y="1021"/>
                    <a:pt x="1853" y="1021"/>
                  </a:cubicBezTo>
                  <a:cubicBezTo>
                    <a:pt x="1871" y="1018"/>
                    <a:pt x="1871" y="1018"/>
                    <a:pt x="1871" y="1018"/>
                  </a:cubicBezTo>
                  <a:cubicBezTo>
                    <a:pt x="1912" y="1012"/>
                    <a:pt x="1938" y="964"/>
                    <a:pt x="1945" y="947"/>
                  </a:cubicBezTo>
                  <a:cubicBezTo>
                    <a:pt x="1953" y="948"/>
                    <a:pt x="1962" y="947"/>
                    <a:pt x="1966" y="945"/>
                  </a:cubicBezTo>
                  <a:cubicBezTo>
                    <a:pt x="1973" y="941"/>
                    <a:pt x="1975" y="921"/>
                    <a:pt x="1975" y="903"/>
                  </a:cubicBezTo>
                  <a:cubicBezTo>
                    <a:pt x="1976" y="893"/>
                    <a:pt x="1976" y="884"/>
                    <a:pt x="1975" y="877"/>
                  </a:cubicBezTo>
                  <a:cubicBezTo>
                    <a:pt x="1975" y="872"/>
                    <a:pt x="1975" y="872"/>
                    <a:pt x="1975" y="872"/>
                  </a:cubicBezTo>
                  <a:cubicBezTo>
                    <a:pt x="1975" y="867"/>
                    <a:pt x="1976" y="863"/>
                    <a:pt x="1977" y="859"/>
                  </a:cubicBezTo>
                  <a:cubicBezTo>
                    <a:pt x="1980" y="854"/>
                    <a:pt x="1980" y="854"/>
                    <a:pt x="1980" y="854"/>
                  </a:cubicBezTo>
                  <a:cubicBezTo>
                    <a:pt x="1981" y="851"/>
                    <a:pt x="1983" y="847"/>
                    <a:pt x="1985" y="843"/>
                  </a:cubicBezTo>
                  <a:cubicBezTo>
                    <a:pt x="1998" y="815"/>
                    <a:pt x="2012" y="770"/>
                    <a:pt x="1971" y="735"/>
                  </a:cubicBezTo>
                  <a:cubicBezTo>
                    <a:pt x="1966" y="731"/>
                    <a:pt x="1961" y="727"/>
                    <a:pt x="1956" y="722"/>
                  </a:cubicBezTo>
                  <a:cubicBezTo>
                    <a:pt x="1951" y="717"/>
                    <a:pt x="1946" y="713"/>
                    <a:pt x="1940" y="708"/>
                  </a:cubicBezTo>
                  <a:cubicBezTo>
                    <a:pt x="1917" y="688"/>
                    <a:pt x="1884" y="665"/>
                    <a:pt x="1835" y="665"/>
                  </a:cubicBezTo>
                  <a:cubicBezTo>
                    <a:pt x="1825" y="665"/>
                    <a:pt x="1815" y="666"/>
                    <a:pt x="1805" y="667"/>
                  </a:cubicBezTo>
                  <a:cubicBezTo>
                    <a:pt x="1722" y="682"/>
                    <a:pt x="1680" y="711"/>
                    <a:pt x="1663" y="765"/>
                  </a:cubicBezTo>
                  <a:cubicBezTo>
                    <a:pt x="1659" y="777"/>
                    <a:pt x="1656" y="786"/>
                    <a:pt x="1653" y="794"/>
                  </a:cubicBezTo>
                  <a:cubicBezTo>
                    <a:pt x="1645" y="812"/>
                    <a:pt x="1637" y="832"/>
                    <a:pt x="1652" y="859"/>
                  </a:cubicBezTo>
                  <a:cubicBezTo>
                    <a:pt x="1655" y="864"/>
                    <a:pt x="1657" y="869"/>
                    <a:pt x="1659" y="873"/>
                  </a:cubicBezTo>
                  <a:cubicBezTo>
                    <a:pt x="1649" y="876"/>
                    <a:pt x="1636" y="880"/>
                    <a:pt x="1624" y="881"/>
                  </a:cubicBezTo>
                  <a:cubicBezTo>
                    <a:pt x="1622" y="881"/>
                    <a:pt x="1622" y="881"/>
                    <a:pt x="1622" y="881"/>
                  </a:cubicBezTo>
                  <a:cubicBezTo>
                    <a:pt x="1598" y="881"/>
                    <a:pt x="1533" y="882"/>
                    <a:pt x="1428" y="884"/>
                  </a:cubicBezTo>
                  <a:cubicBezTo>
                    <a:pt x="1411" y="884"/>
                    <a:pt x="1411" y="884"/>
                    <a:pt x="1411" y="884"/>
                  </a:cubicBezTo>
                  <a:cubicBezTo>
                    <a:pt x="1323" y="883"/>
                    <a:pt x="1261" y="881"/>
                    <a:pt x="1254" y="880"/>
                  </a:cubicBezTo>
                  <a:cubicBezTo>
                    <a:pt x="1246" y="877"/>
                    <a:pt x="1204" y="847"/>
                    <a:pt x="1180" y="824"/>
                  </a:cubicBezTo>
                  <a:cubicBezTo>
                    <a:pt x="1177" y="822"/>
                    <a:pt x="1173" y="818"/>
                    <a:pt x="1169" y="813"/>
                  </a:cubicBezTo>
                  <a:cubicBezTo>
                    <a:pt x="1162" y="806"/>
                    <a:pt x="1162" y="806"/>
                    <a:pt x="1162" y="806"/>
                  </a:cubicBezTo>
                  <a:cubicBezTo>
                    <a:pt x="1131" y="775"/>
                    <a:pt x="1105" y="750"/>
                    <a:pt x="1087" y="740"/>
                  </a:cubicBezTo>
                  <a:cubicBezTo>
                    <a:pt x="1068" y="731"/>
                    <a:pt x="1034" y="714"/>
                    <a:pt x="1000" y="714"/>
                  </a:cubicBezTo>
                  <a:cubicBezTo>
                    <a:pt x="996" y="714"/>
                    <a:pt x="996" y="714"/>
                    <a:pt x="996" y="714"/>
                  </a:cubicBezTo>
                  <a:cubicBezTo>
                    <a:pt x="993" y="715"/>
                    <a:pt x="990" y="715"/>
                    <a:pt x="986" y="715"/>
                  </a:cubicBezTo>
                  <a:cubicBezTo>
                    <a:pt x="975" y="717"/>
                    <a:pt x="975" y="717"/>
                    <a:pt x="975" y="717"/>
                  </a:cubicBezTo>
                  <a:cubicBezTo>
                    <a:pt x="963" y="719"/>
                    <a:pt x="950" y="721"/>
                    <a:pt x="939" y="721"/>
                  </a:cubicBezTo>
                  <a:cubicBezTo>
                    <a:pt x="936" y="722"/>
                    <a:pt x="936" y="722"/>
                    <a:pt x="936" y="722"/>
                  </a:cubicBezTo>
                  <a:cubicBezTo>
                    <a:pt x="930" y="722"/>
                    <a:pt x="928" y="721"/>
                    <a:pt x="928" y="721"/>
                  </a:cubicBezTo>
                  <a:cubicBezTo>
                    <a:pt x="915" y="715"/>
                    <a:pt x="781" y="623"/>
                    <a:pt x="764" y="606"/>
                  </a:cubicBezTo>
                  <a:cubicBezTo>
                    <a:pt x="754" y="596"/>
                    <a:pt x="741" y="585"/>
                    <a:pt x="728" y="573"/>
                  </a:cubicBezTo>
                  <a:cubicBezTo>
                    <a:pt x="726" y="572"/>
                    <a:pt x="726" y="572"/>
                    <a:pt x="726" y="572"/>
                  </a:cubicBezTo>
                  <a:cubicBezTo>
                    <a:pt x="711" y="559"/>
                    <a:pt x="696" y="546"/>
                    <a:pt x="683" y="534"/>
                  </a:cubicBezTo>
                  <a:cubicBezTo>
                    <a:pt x="665" y="515"/>
                    <a:pt x="647" y="484"/>
                    <a:pt x="635" y="449"/>
                  </a:cubicBezTo>
                  <a:cubicBezTo>
                    <a:pt x="623" y="414"/>
                    <a:pt x="590" y="358"/>
                    <a:pt x="537" y="316"/>
                  </a:cubicBezTo>
                  <a:cubicBezTo>
                    <a:pt x="488" y="278"/>
                    <a:pt x="488" y="278"/>
                    <a:pt x="488" y="278"/>
                  </a:cubicBezTo>
                  <a:cubicBezTo>
                    <a:pt x="478" y="270"/>
                    <a:pt x="468" y="262"/>
                    <a:pt x="459" y="255"/>
                  </a:cubicBezTo>
                  <a:cubicBezTo>
                    <a:pt x="411" y="216"/>
                    <a:pt x="383" y="142"/>
                    <a:pt x="376" y="124"/>
                  </a:cubicBezTo>
                  <a:cubicBezTo>
                    <a:pt x="376" y="117"/>
                    <a:pt x="376" y="117"/>
                    <a:pt x="376" y="117"/>
                  </a:cubicBezTo>
                  <a:cubicBezTo>
                    <a:pt x="374" y="97"/>
                    <a:pt x="372" y="67"/>
                    <a:pt x="348" y="48"/>
                  </a:cubicBezTo>
                  <a:cubicBezTo>
                    <a:pt x="332" y="35"/>
                    <a:pt x="312" y="30"/>
                    <a:pt x="285" y="35"/>
                  </a:cubicBezTo>
                  <a:cubicBezTo>
                    <a:pt x="280" y="36"/>
                    <a:pt x="280" y="36"/>
                    <a:pt x="280" y="36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1" y="39"/>
                    <a:pt x="268" y="40"/>
                    <a:pt x="263" y="42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0" y="45"/>
                    <a:pt x="247" y="46"/>
                    <a:pt x="243" y="47"/>
                  </a:cubicBezTo>
                  <a:cubicBezTo>
                    <a:pt x="240" y="48"/>
                    <a:pt x="240" y="48"/>
                    <a:pt x="240" y="48"/>
                  </a:cubicBezTo>
                  <a:cubicBezTo>
                    <a:pt x="165" y="61"/>
                    <a:pt x="72" y="24"/>
                    <a:pt x="72" y="24"/>
                  </a:cubicBezTo>
                  <a:cubicBezTo>
                    <a:pt x="72" y="24"/>
                    <a:pt x="24" y="0"/>
                    <a:pt x="6" y="40"/>
                  </a:cubicBezTo>
                  <a:cubicBezTo>
                    <a:pt x="0" y="56"/>
                    <a:pt x="5" y="75"/>
                    <a:pt x="19" y="89"/>
                  </a:cubicBezTo>
                  <a:cubicBezTo>
                    <a:pt x="39" y="110"/>
                    <a:pt x="149" y="171"/>
                    <a:pt x="187" y="183"/>
                  </a:cubicBezTo>
                  <a:cubicBezTo>
                    <a:pt x="193" y="186"/>
                    <a:pt x="193" y="186"/>
                    <a:pt x="193" y="186"/>
                  </a:cubicBezTo>
                  <a:cubicBezTo>
                    <a:pt x="199" y="190"/>
                    <a:pt x="199" y="190"/>
                    <a:pt x="199" y="190"/>
                  </a:cubicBezTo>
                  <a:cubicBezTo>
                    <a:pt x="200" y="190"/>
                    <a:pt x="277" y="234"/>
                    <a:pt x="344" y="338"/>
                  </a:cubicBezTo>
                  <a:cubicBezTo>
                    <a:pt x="349" y="345"/>
                    <a:pt x="349" y="345"/>
                    <a:pt x="349" y="345"/>
                  </a:cubicBezTo>
                  <a:cubicBezTo>
                    <a:pt x="350" y="347"/>
                    <a:pt x="350" y="347"/>
                    <a:pt x="350" y="347"/>
                  </a:cubicBezTo>
                  <a:cubicBezTo>
                    <a:pt x="377" y="395"/>
                    <a:pt x="412" y="455"/>
                    <a:pt x="427" y="478"/>
                  </a:cubicBezTo>
                  <a:cubicBezTo>
                    <a:pt x="437" y="493"/>
                    <a:pt x="448" y="514"/>
                    <a:pt x="455" y="529"/>
                  </a:cubicBezTo>
                  <a:cubicBezTo>
                    <a:pt x="459" y="537"/>
                    <a:pt x="459" y="537"/>
                    <a:pt x="459" y="537"/>
                  </a:cubicBezTo>
                  <a:cubicBezTo>
                    <a:pt x="463" y="552"/>
                    <a:pt x="474" y="589"/>
                    <a:pt x="482" y="607"/>
                  </a:cubicBezTo>
                  <a:cubicBezTo>
                    <a:pt x="484" y="610"/>
                    <a:pt x="484" y="610"/>
                    <a:pt x="484" y="610"/>
                  </a:cubicBezTo>
                  <a:cubicBezTo>
                    <a:pt x="501" y="650"/>
                    <a:pt x="538" y="694"/>
                    <a:pt x="593" y="739"/>
                  </a:cubicBezTo>
                  <a:cubicBezTo>
                    <a:pt x="685" y="815"/>
                    <a:pt x="739" y="880"/>
                    <a:pt x="764" y="911"/>
                  </a:cubicBezTo>
                  <a:cubicBezTo>
                    <a:pt x="766" y="914"/>
                    <a:pt x="766" y="914"/>
                    <a:pt x="766" y="914"/>
                  </a:cubicBezTo>
                  <a:cubicBezTo>
                    <a:pt x="772" y="922"/>
                    <a:pt x="777" y="927"/>
                    <a:pt x="780" y="931"/>
                  </a:cubicBezTo>
                  <a:cubicBezTo>
                    <a:pt x="797" y="948"/>
                    <a:pt x="896" y="1028"/>
                    <a:pt x="943" y="1051"/>
                  </a:cubicBezTo>
                  <a:cubicBezTo>
                    <a:pt x="959" y="1059"/>
                    <a:pt x="959" y="1059"/>
                    <a:pt x="959" y="1059"/>
                  </a:cubicBezTo>
                  <a:cubicBezTo>
                    <a:pt x="1022" y="1091"/>
                    <a:pt x="1191" y="1176"/>
                    <a:pt x="1331" y="1198"/>
                  </a:cubicBezTo>
                  <a:cubicBezTo>
                    <a:pt x="1362" y="1202"/>
                    <a:pt x="1394" y="1204"/>
                    <a:pt x="1426" y="1203"/>
                  </a:cubicBezTo>
                  <a:cubicBezTo>
                    <a:pt x="1498" y="1200"/>
                    <a:pt x="1554" y="1183"/>
                    <a:pt x="1586" y="1170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20" y="1155"/>
                    <a:pt x="1636" y="1155"/>
                  </a:cubicBezTo>
                  <a:cubicBezTo>
                    <a:pt x="1636" y="1155"/>
                    <a:pt x="1636" y="1155"/>
                    <a:pt x="1636" y="1155"/>
                  </a:cubicBezTo>
                  <a:cubicBezTo>
                    <a:pt x="1645" y="1155"/>
                    <a:pt x="1652" y="1157"/>
                    <a:pt x="1656" y="1159"/>
                  </a:cubicBezTo>
                  <a:cubicBezTo>
                    <a:pt x="1660" y="1161"/>
                    <a:pt x="1660" y="1161"/>
                    <a:pt x="1660" y="1161"/>
                  </a:cubicBezTo>
                  <a:cubicBezTo>
                    <a:pt x="1667" y="1166"/>
                    <a:pt x="1667" y="1166"/>
                    <a:pt x="1667" y="1166"/>
                  </a:cubicBezTo>
                  <a:cubicBezTo>
                    <a:pt x="1702" y="1195"/>
                    <a:pt x="1871" y="1274"/>
                    <a:pt x="1950" y="1302"/>
                  </a:cubicBezTo>
                  <a:cubicBezTo>
                    <a:pt x="2018" y="1325"/>
                    <a:pt x="2159" y="1339"/>
                    <a:pt x="2201" y="1343"/>
                  </a:cubicBezTo>
                  <a:cubicBezTo>
                    <a:pt x="2202" y="1343"/>
                    <a:pt x="2268" y="1346"/>
                    <a:pt x="2316" y="1356"/>
                  </a:cubicBezTo>
                  <a:cubicBezTo>
                    <a:pt x="2321" y="1357"/>
                    <a:pt x="2344" y="1363"/>
                    <a:pt x="2369" y="1368"/>
                  </a:cubicBezTo>
                  <a:cubicBezTo>
                    <a:pt x="2369" y="1368"/>
                    <a:pt x="2432" y="1377"/>
                    <a:pt x="2479" y="1365"/>
                  </a:cubicBezTo>
                  <a:cubicBezTo>
                    <a:pt x="2492" y="1362"/>
                    <a:pt x="2503" y="1357"/>
                    <a:pt x="2512" y="1349"/>
                  </a:cubicBezTo>
                  <a:cubicBezTo>
                    <a:pt x="2551" y="1315"/>
                    <a:pt x="2585" y="1275"/>
                    <a:pt x="2613" y="1274"/>
                  </a:cubicBezTo>
                  <a:cubicBezTo>
                    <a:pt x="2613" y="1274"/>
                    <a:pt x="2619" y="1251"/>
                    <a:pt x="2544" y="1246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8" name="Freeform 14"/>
            <p:cNvSpPr>
              <a:spLocks noSelect="1"/>
            </p:cNvSpPr>
            <p:nvPr userDrawn="1"/>
          </p:nvSpPr>
          <p:spPr bwMode="gray">
            <a:xfrm>
              <a:off x="8228013" y="706438"/>
              <a:ext cx="28575" cy="14288"/>
            </a:xfrm>
            <a:custGeom>
              <a:avLst/>
              <a:gdLst>
                <a:gd name="T0" fmla="*/ 120 w 125"/>
                <a:gd name="T1" fmla="*/ 11 h 65"/>
                <a:gd name="T2" fmla="*/ 76 w 125"/>
                <a:gd name="T3" fmla="*/ 1 h 65"/>
                <a:gd name="T4" fmla="*/ 24 w 125"/>
                <a:gd name="T5" fmla="*/ 22 h 65"/>
                <a:gd name="T6" fmla="*/ 6 w 125"/>
                <a:gd name="T7" fmla="*/ 39 h 65"/>
                <a:gd name="T8" fmla="*/ 0 w 125"/>
                <a:gd name="T9" fmla="*/ 46 h 65"/>
                <a:gd name="T10" fmla="*/ 1 w 125"/>
                <a:gd name="T11" fmla="*/ 54 h 65"/>
                <a:gd name="T12" fmla="*/ 3 w 125"/>
                <a:gd name="T13" fmla="*/ 56 h 65"/>
                <a:gd name="T14" fmla="*/ 4 w 125"/>
                <a:gd name="T15" fmla="*/ 56 h 65"/>
                <a:gd name="T16" fmla="*/ 53 w 125"/>
                <a:gd name="T17" fmla="*/ 59 h 65"/>
                <a:gd name="T18" fmla="*/ 103 w 125"/>
                <a:gd name="T19" fmla="*/ 25 h 65"/>
                <a:gd name="T20" fmla="*/ 112 w 125"/>
                <a:gd name="T21" fmla="*/ 18 h 65"/>
                <a:gd name="T22" fmla="*/ 118 w 125"/>
                <a:gd name="T23" fmla="*/ 16 h 65"/>
                <a:gd name="T24" fmla="*/ 120 w 125"/>
                <a:gd name="T25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65">
                  <a:moveTo>
                    <a:pt x="120" y="11"/>
                  </a:moveTo>
                  <a:cubicBezTo>
                    <a:pt x="115" y="7"/>
                    <a:pt x="90" y="2"/>
                    <a:pt x="76" y="1"/>
                  </a:cubicBezTo>
                  <a:cubicBezTo>
                    <a:pt x="76" y="1"/>
                    <a:pt x="45" y="0"/>
                    <a:pt x="24" y="22"/>
                  </a:cubicBezTo>
                  <a:cubicBezTo>
                    <a:pt x="15" y="30"/>
                    <a:pt x="10" y="35"/>
                    <a:pt x="6" y="39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15" y="61"/>
                    <a:pt x="33" y="65"/>
                    <a:pt x="53" y="59"/>
                  </a:cubicBezTo>
                  <a:cubicBezTo>
                    <a:pt x="77" y="53"/>
                    <a:pt x="92" y="36"/>
                    <a:pt x="103" y="25"/>
                  </a:cubicBezTo>
                  <a:cubicBezTo>
                    <a:pt x="107" y="20"/>
                    <a:pt x="112" y="18"/>
                    <a:pt x="112" y="18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16"/>
                    <a:pt x="125" y="16"/>
                    <a:pt x="120" y="11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</p:grpSp>
      <p:sp>
        <p:nvSpPr>
          <p:cNvPr id="9" name="Website (vaste tekst) 3">
            <a:extLst>
              <a:ext uri="{FF2B5EF4-FFF2-40B4-BE49-F238E27FC236}">
                <a16:creationId xmlns:a16="http://schemas.microsoft.com/office/drawing/2014/main" id="{F59E65C7-FC34-4F1B-A4D9-DA4B2E00B24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7708252" y="6430913"/>
            <a:ext cx="2643416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nl-NL" sz="3300">
                <a:solidFill>
                  <a:srgbClr val="653272"/>
                </a:solidFill>
                <a:latin typeface="Trebuchet MS" panose="020B0703020202090204" pitchFamily="34" charset="0"/>
              </a:rPr>
              <a:t>www.vilans.nl</a:t>
            </a:r>
          </a:p>
        </p:txBody>
      </p:sp>
    </p:spTree>
    <p:extLst>
      <p:ext uri="{BB962C8B-B14F-4D97-AF65-F5344CB8AC3E}">
        <p14:creationId xmlns:p14="http://schemas.microsoft.com/office/powerpoint/2010/main" val="15903085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18864FA-424A-9247-8E20-666810CA3FEA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39D0C0-C382-C77C-41E8-6D7E778CB753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8E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9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5CA4569-F249-A383-A361-B5B5A0CD86AE}"/>
                </a:ext>
              </a:extLst>
            </p:cNvPr>
            <p:cNvGrpSpPr/>
            <p:nvPr userDrawn="1"/>
          </p:nvGrpSpPr>
          <p:grpSpPr>
            <a:xfrm>
              <a:off x="0" y="0"/>
              <a:ext cx="9276172" cy="6858000"/>
              <a:chOff x="0" y="0"/>
              <a:chExt cx="9276172" cy="6858000"/>
            </a:xfrm>
          </p:grpSpPr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7F1D9283-8226-4A4D-A200-3B168FBDF138}"/>
                  </a:ext>
                </a:extLst>
              </p:cNvPr>
              <p:cNvSpPr/>
              <p:nvPr/>
            </p:nvSpPr>
            <p:spPr>
              <a:xfrm flipH="1">
                <a:off x="5087348" y="0"/>
                <a:ext cx="4188824" cy="6858000"/>
              </a:xfrm>
              <a:custGeom>
                <a:avLst/>
                <a:gdLst>
                  <a:gd name="connsiteX0" fmla="*/ 780920 w 4188824"/>
                  <a:gd name="connsiteY0" fmla="*/ 0 h 6858000"/>
                  <a:gd name="connsiteX1" fmla="*/ 1578309 w 4188824"/>
                  <a:gd name="connsiteY1" fmla="*/ 0 h 6858000"/>
                  <a:gd name="connsiteX2" fmla="*/ 4188824 w 4188824"/>
                  <a:gd name="connsiteY2" fmla="*/ 0 h 6858000"/>
                  <a:gd name="connsiteX3" fmla="*/ 4188824 w 4188824"/>
                  <a:gd name="connsiteY3" fmla="*/ 6858000 h 6858000"/>
                  <a:gd name="connsiteX4" fmla="*/ 3279914 w 4188824"/>
                  <a:gd name="connsiteY4" fmla="*/ 6858000 h 6858000"/>
                  <a:gd name="connsiteX5" fmla="*/ 2464326 w 4188824"/>
                  <a:gd name="connsiteY5" fmla="*/ 6858000 h 6858000"/>
                  <a:gd name="connsiteX6" fmla="*/ 1578309 w 4188824"/>
                  <a:gd name="connsiteY6" fmla="*/ 6858000 h 6858000"/>
                  <a:gd name="connsiteX7" fmla="*/ 0 w 4188824"/>
                  <a:gd name="connsiteY7" fmla="*/ 6858000 h 6858000"/>
                  <a:gd name="connsiteX8" fmla="*/ 119652 w 4188824"/>
                  <a:gd name="connsiteY8" fmla="*/ 6754354 h 6858000"/>
                  <a:gd name="connsiteX9" fmla="*/ 1776056 w 4188824"/>
                  <a:gd name="connsiteY9" fmla="*/ 3011937 h 6858000"/>
                  <a:gd name="connsiteX10" fmla="*/ 912600 w 4188824"/>
                  <a:gd name="connsiteY10" fmla="*/ 185174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88824" h="6858000">
                    <a:moveTo>
                      <a:pt x="780920" y="0"/>
                    </a:moveTo>
                    <a:lnTo>
                      <a:pt x="1578309" y="0"/>
                    </a:lnTo>
                    <a:lnTo>
                      <a:pt x="4188824" y="0"/>
                    </a:lnTo>
                    <a:lnTo>
                      <a:pt x="4188824" y="6858000"/>
                    </a:lnTo>
                    <a:lnTo>
                      <a:pt x="3279914" y="6858000"/>
                    </a:lnTo>
                    <a:lnTo>
                      <a:pt x="2464326" y="6858000"/>
                    </a:lnTo>
                    <a:lnTo>
                      <a:pt x="1578309" y="6858000"/>
                    </a:lnTo>
                    <a:lnTo>
                      <a:pt x="0" y="6858000"/>
                    </a:lnTo>
                    <a:lnTo>
                      <a:pt x="119652" y="6754354"/>
                    </a:lnTo>
                    <a:cubicBezTo>
                      <a:pt x="1137216" y="5829502"/>
                      <a:pt x="1776056" y="4495324"/>
                      <a:pt x="1776056" y="3011937"/>
                    </a:cubicBezTo>
                    <a:cubicBezTo>
                      <a:pt x="1776056" y="1964840"/>
                      <a:pt x="1457741" y="992090"/>
                      <a:pt x="912600" y="1851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ctr"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1CDB589-180F-41B6-9FA4-9ED347316F3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0" y="0"/>
                <a:ext cx="5936343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  <p:pic>
          <p:nvPicPr>
            <p:cNvPr id="13" name="Afbeelding 14">
              <a:extLst>
                <a:ext uri="{FF2B5EF4-FFF2-40B4-BE49-F238E27FC236}">
                  <a16:creationId xmlns:a16="http://schemas.microsoft.com/office/drawing/2014/main" id="{F2D24062-8474-0BB4-2B38-12482F8F6D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9288088" y="6117764"/>
              <a:ext cx="2394420" cy="427342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/>
              <a:t>Plaats hier je titel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2FC7157-BDBD-4338-9C83-079E45D53067}"/>
              </a:ext>
            </a:extLst>
          </p:cNvPr>
          <p:cNvSpPr/>
          <p:nvPr userDrawn="1"/>
        </p:nvSpPr>
        <p:spPr>
          <a:xfrm>
            <a:off x="0" y="-638911"/>
            <a:ext cx="2000067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Laptop + Tekst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9B92A0-6A1A-48FD-9DE6-B4526A0F68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283BFB-EA10-4D58-9488-058B57C3942C}" type="datetime4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BBB3F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 juni 2026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BBB3F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917E31-D3F7-4A84-895F-EE7D32F385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BBB3F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39C9CDC-BA47-4EE3-AB72-1B052FAD6FB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843DB9-9987-4157-AB9C-CEA8D7D910BB}" type="slidenum">
              <a:rPr kumimoji="0" lang="nl-NL" sz="1200" b="1" i="0" u="none" strike="noStrike" kern="1200" cap="none" spc="0" normalizeH="0" baseline="0" noProof="0" smtClean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1200" b="1" i="0" u="none" strike="noStrike" kern="1200" cap="none" spc="0" normalizeH="0" baseline="0" noProof="0">
              <a:ln>
                <a:noFill/>
              </a:ln>
              <a:solidFill>
                <a:srgbClr val="FF686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ijdelijke aanduiding voor verticale tekst 2">
            <a:extLst>
              <a:ext uri="{FF2B5EF4-FFF2-40B4-BE49-F238E27FC236}">
                <a16:creationId xmlns:a16="http://schemas.microsoft.com/office/drawing/2014/main" id="{4A93AAEB-6378-3C77-B093-1CC81CD85411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80002" y="2390232"/>
            <a:ext cx="10126262" cy="635580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  <a:p>
            <a:pPr lvl="6"/>
            <a:r>
              <a:rPr lang="nl-NL" noProof="0"/>
              <a:t>Numerieke 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Alfabetische </a:t>
            </a:r>
            <a:r>
              <a:rPr lang="nl-NL" noProof="0" err="1"/>
              <a:t>bullet</a:t>
            </a:r>
            <a:endParaRPr lang="nl-NL" noProof="0"/>
          </a:p>
          <a:p>
            <a:pPr lvl="8"/>
            <a:r>
              <a:rPr lang="nl-NL" noProof="0"/>
              <a:t>Bronvermelding</a:t>
            </a:r>
          </a:p>
        </p:txBody>
      </p:sp>
      <p:grpSp>
        <p:nvGrpSpPr>
          <p:cNvPr id="7" name="INSTRUCTIE">
            <a:extLst>
              <a:ext uri="{FF2B5EF4-FFF2-40B4-BE49-F238E27FC236}">
                <a16:creationId xmlns:a16="http://schemas.microsoft.com/office/drawing/2014/main" id="{5E3491C6-E1D5-4D15-D3A6-F441FD316DDA}"/>
              </a:ext>
            </a:extLst>
          </p:cNvPr>
          <p:cNvGrpSpPr/>
          <p:nvPr userDrawn="1"/>
        </p:nvGrpSpPr>
        <p:grpSpPr>
          <a:xfrm>
            <a:off x="-5679656" y="1"/>
            <a:ext cx="5540079" cy="8039024"/>
            <a:chOff x="-3786437" y="0"/>
            <a:chExt cx="3693386" cy="5359349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DBAF56AD-3D8A-CFE9-AECE-7239D2650BE8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all" spc="0" normalizeH="0" baseline="0" noProof="0">
                  <a:ln>
                    <a:noFill/>
                  </a:ln>
                  <a:solidFill>
                    <a:srgbClr val="FF686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06FCBD49-0FF2-7CE7-F07D-45DAFE89DC2C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89F5B75-A678-74BD-AD5A-11E77194960D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9575" marR="0" lvl="0" indent="-409575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Pct val="100000"/>
                <a:buFont typeface="Systeemlettertype regulier"/>
                <a:buChar char="●"/>
                <a:tabLst/>
                <a:defRPr/>
              </a:pP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436ED2C2-E2F2-950F-9020-4B726088B2F0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CCEF1E74-12C1-E34B-9791-B0424126F5AB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C918C5F8-2F9B-24A8-3282-2E15F62B2BC8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807245" marR="0" lvl="1" indent="-39767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BBB3FE"/>
                </a:buClr>
                <a:buSzPct val="100000"/>
                <a:buFont typeface="Systeemlettertype regulier"/>
                <a:buChar char="●"/>
                <a:tabLst>
                  <a:tab pos="323850" algn="l"/>
                </a:tabLst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Sub-</a:t>
              </a: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450C341E-D8D2-841A-CCFE-3D93EBB4FE25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F1DD275-9E66-694F-93DC-8EFD0465E5CD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202532" marR="0" lvl="2" indent="-3952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DDD9FE"/>
                </a:buClr>
                <a:buSzPct val="100000"/>
                <a:buFont typeface="Systeemlettertype regulier"/>
                <a:buChar char="●"/>
                <a:tabLst/>
                <a:defRPr/>
              </a:pP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Sub-</a:t>
              </a:r>
              <a:r>
                <a:rPr kumimoji="0" lang="nl-NL" sz="165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3F8ABA3C-D0DF-996A-A00E-67774C980AE4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8416BDF-E358-2519-86D6-9690D5595976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Leestekst</a:t>
              </a:r>
              <a:endParaRPr kumimoji="0" lang="nl-NL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61EE13C1-4279-B7F7-AF48-14245B0CDE40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259871F-8EA7-30EA-EC0F-0DE516474EA8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74CBB7C8-EA4E-73B0-3BE6-5C5CEFD6C4AB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BAF93921-984D-7CC7-5320-5A1C3BFC677C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71488" marR="0" lvl="6" indent="-4714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Numerieke </a:t>
              </a: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E0AC5291-9FF4-DFDA-81BF-55549F69BAAB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69EC630B-6405-483D-E10A-6543D6524645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71488" marR="0" lvl="7" indent="-4714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Alfabetische </a:t>
              </a:r>
              <a:r>
                <a:rPr kumimoji="0" lang="nl-NL" sz="165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65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AD7E7E89-E99B-D1B7-850B-2A3772462D2B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E9624A3C-FFB4-C4B5-B74C-A9BBFB5B2758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575" b="0" i="1" u="none" strike="noStrike" kern="1200" cap="none" spc="0" normalizeH="0" baseline="0" noProof="0">
                  <a:ln>
                    <a:noFill/>
                  </a:ln>
                  <a:solidFill>
                    <a:srgbClr val="FF6865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71E5DC6E-3B5B-37FC-544F-5220AF4E431F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2EB61197-B533-DD5A-DFBC-75A4868FBEE1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>
                  <a:ln>
                    <a:noFill/>
                  </a:ln>
                  <a:solidFill>
                    <a:srgbClr val="8E81FD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3E0E048E-C4B8-7E52-8EEF-B9F50D5EDAAD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36" name="ICOON_info">
              <a:extLst>
                <a:ext uri="{FF2B5EF4-FFF2-40B4-BE49-F238E27FC236}">
                  <a16:creationId xmlns:a16="http://schemas.microsoft.com/office/drawing/2014/main" id="{FBE20D8A-6A4A-4BE2-093D-E81743BB5AB3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1999FD89-E14B-55CF-AC46-16373E9589F4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Graphic 163" descr="Informatie">
                <a:extLst>
                  <a:ext uri="{FF2B5EF4-FFF2-40B4-BE49-F238E27FC236}">
                    <a16:creationId xmlns:a16="http://schemas.microsoft.com/office/drawing/2014/main" id="{B17E7F3B-891C-573F-A545-F39123332938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30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7" name="VOORBEELD">
              <a:extLst>
                <a:ext uri="{FF2B5EF4-FFF2-40B4-BE49-F238E27FC236}">
                  <a16:creationId xmlns:a16="http://schemas.microsoft.com/office/drawing/2014/main" id="{05B73364-F7BA-FAF5-48B1-0F3CB9C45561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8C4CC73D-CDA7-DE76-36C7-22C67786FE9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EF468E06-FC68-F3CB-2F50-7AB26AA7752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3FE7DA5B-F765-7560-4FAD-E941F262D6F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7" name="Groep 76">
                  <a:extLst>
                    <a:ext uri="{FF2B5EF4-FFF2-40B4-BE49-F238E27FC236}">
                      <a16:creationId xmlns:a16="http://schemas.microsoft.com/office/drawing/2014/main" id="{E5BEC3DF-74D9-9DFF-4A08-39B2D3E3A42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AA39E76E-CCA1-D5D5-68C7-3598E7CD14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0103E207-0309-E7E4-9606-BAC151E67C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0D19B79F-9EC3-FDB5-B7F6-36D3DC0898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16F5B5FF-F9C8-FEA8-16A4-0F11E3333C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EE95F04-1EE1-3EC8-E608-C3E2648E50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8" name="Pijl: rechts 77">
                  <a:extLst>
                    <a:ext uri="{FF2B5EF4-FFF2-40B4-BE49-F238E27FC236}">
                      <a16:creationId xmlns:a16="http://schemas.microsoft.com/office/drawing/2014/main" id="{14D89D92-AC0D-3E44-2E75-A47A4847B06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ECE724F4-8759-C5E2-3C3A-6B118BAE7BA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B5DD6D91-1D4D-9B92-F179-97A369C42B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637A668F-D6EE-51ED-265F-59A8F54BD5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FC5C1990-5097-66BB-D1E4-1579285DFD6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F12202DC-D6D9-C824-A1E1-291B43D544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BB70F9E9-6757-7C44-F489-1BFB93302A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8EB2AE31-9C6D-5857-7967-7F8173DC74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70">
                  <a:extLst>
                    <a:ext uri="{FF2B5EF4-FFF2-40B4-BE49-F238E27FC236}">
                      <a16:creationId xmlns:a16="http://schemas.microsoft.com/office/drawing/2014/main" id="{CC131FD5-DC3D-7095-A8CC-7E1C133F116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4CAAD8FD-37E2-14E4-57B3-265C210764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B20DAC9E-4327-9A64-9A0A-67AC356AE9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7780DA2F-6032-150C-EE62-358E6B551B5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6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DCF0B1DD-CE74-7FB7-175C-73B1DFAAB11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6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735F80BA-7195-D105-761C-D80E33108E0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BF43515C-A795-DCEF-AAE3-4CED44B1E00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2D73D5E8-AAE5-0E5E-D89B-8238101E14D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57E97F34-C9D2-5835-B208-FC8791576C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C32DA03A-F6C9-98E8-C0B2-36ECAF2CA9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83F9726F-7D2D-2B4C-5CBB-B6210E0600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5E0EA1A9-64BC-3701-38CC-4F7094644F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7669CC7C-EB5E-9C51-15B0-F8739FDDA1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63">
                  <a:extLst>
                    <a:ext uri="{FF2B5EF4-FFF2-40B4-BE49-F238E27FC236}">
                      <a16:creationId xmlns:a16="http://schemas.microsoft.com/office/drawing/2014/main" id="{92D33CA6-BFFF-C275-C7D8-56BB2FFAF15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0D5D111C-A8C5-3399-6477-1B00C9FAC76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B8620053-AC07-39CB-4F0C-BF05279A139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DAD47C02-9955-E1CA-104D-D176712736B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85851530-51FB-3DE6-A174-2A82B561F7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32FEDCB8-DAA4-F663-B72B-89A69D276B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16507B47-A46A-8FC5-A868-614CFC13D2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66E15C57-69C2-4C67-7582-E2F46F3F90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707B006-8110-80C0-7C21-AFD40718F3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55">
                  <a:extLst>
                    <a:ext uri="{FF2B5EF4-FFF2-40B4-BE49-F238E27FC236}">
                      <a16:creationId xmlns:a16="http://schemas.microsoft.com/office/drawing/2014/main" id="{55B716A5-443B-1D7D-E773-0A3F3E71FBD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33433CEA-9DD7-35AC-9A3D-DC15BD1D4FA8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39" name="Inspireren">
                <a:extLst>
                  <a:ext uri="{FF2B5EF4-FFF2-40B4-BE49-F238E27FC236}">
                    <a16:creationId xmlns:a16="http://schemas.microsoft.com/office/drawing/2014/main" id="{B27B0432-5B4C-01A2-A01B-463F522777CF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41" name="Freeform 12">
                  <a:extLst>
                    <a:ext uri="{FF2B5EF4-FFF2-40B4-BE49-F238E27FC236}">
                      <a16:creationId xmlns:a16="http://schemas.microsoft.com/office/drawing/2014/main" id="{F88AF17C-FE7F-75C0-3F22-03CD46A825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 13">
                  <a:extLst>
                    <a:ext uri="{FF2B5EF4-FFF2-40B4-BE49-F238E27FC236}">
                      <a16:creationId xmlns:a16="http://schemas.microsoft.com/office/drawing/2014/main" id="{88ACCD2B-3A7E-4136-3554-08CE1C1E4F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Freeform 14">
                  <a:extLst>
                    <a:ext uri="{FF2B5EF4-FFF2-40B4-BE49-F238E27FC236}">
                      <a16:creationId xmlns:a16="http://schemas.microsoft.com/office/drawing/2014/main" id="{F8C2F1D4-CFFB-39D9-9E01-78D8C491168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0" name="Tekstvak 39">
                <a:extLst>
                  <a:ext uri="{FF2B5EF4-FFF2-40B4-BE49-F238E27FC236}">
                    <a16:creationId xmlns:a16="http://schemas.microsoft.com/office/drawing/2014/main" id="{A14841AE-0057-C1A7-A229-915A1578D791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363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lila">
    <p:bg>
      <p:bgPr>
        <a:solidFill>
          <a:srgbClr val="F5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541B53C-EDA7-4445-8B1E-7C9991C20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999" y="1080001"/>
            <a:ext cx="16129800" cy="553538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je titel</a:t>
            </a:r>
            <a:endParaRPr lang="nl-NL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778B65F-BF88-4C17-8B7E-1110F69AEE26}"/>
              </a:ext>
            </a:extLst>
          </p:cNvPr>
          <p:cNvSpPr/>
          <p:nvPr userDrawn="1"/>
        </p:nvSpPr>
        <p:spPr>
          <a:xfrm>
            <a:off x="1" y="-638911"/>
            <a:ext cx="67759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Tekst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07AA2A9-52F4-4F7D-8523-63C6A6561F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DCE49-FA65-420D-A300-578FCFC5C07F}" type="datetime4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BBB3F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 juni 2026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BBB3F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867C8C4-846D-4731-B087-4005C798F9A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BBB3F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990ADF-91B8-4E79-82C1-A3A57F190DC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843DB9-9987-4157-AB9C-CEA8D7D910BB}" type="slidenum">
              <a:rPr kumimoji="0" lang="nl-NL" sz="1200" b="1" i="0" u="none" strike="noStrike" kern="1200" cap="none" spc="0" normalizeH="0" baseline="0" noProof="0" smtClean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l-NL" sz="1200" b="1" i="0" u="none" strike="noStrike" kern="1200" cap="none" spc="0" normalizeH="0" baseline="0" noProof="0">
              <a:ln>
                <a:noFill/>
              </a:ln>
              <a:solidFill>
                <a:srgbClr val="FF686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7C32B2A-67AA-E6D6-AE57-0F98725B0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78709" y="2388396"/>
            <a:ext cx="16128204" cy="6035520"/>
          </a:xfrm>
        </p:spPr>
        <p:txBody>
          <a:bodyPr/>
          <a:lstStyle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nl-NL" noProof="0" err="1"/>
              <a:t>Bullet</a:t>
            </a:r>
            <a:endParaRPr lang="nl-NL" noProof="0"/>
          </a:p>
          <a:p>
            <a:pPr lvl="1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#1</a:t>
            </a:r>
          </a:p>
          <a:p>
            <a:pPr lvl="2"/>
            <a:r>
              <a:rPr lang="nl-NL" noProof="0"/>
              <a:t>Sub-</a:t>
            </a:r>
            <a:r>
              <a:rPr lang="nl-NL" noProof="0" err="1"/>
              <a:t>bullet</a:t>
            </a:r>
            <a:r>
              <a:rPr lang="nl-NL" noProof="0"/>
              <a:t>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 #1</a:t>
            </a:r>
          </a:p>
          <a:p>
            <a:pPr lvl="5"/>
            <a:r>
              <a:rPr lang="nl-NL" noProof="0"/>
              <a:t>Subtitel #2</a:t>
            </a:r>
          </a:p>
          <a:p>
            <a:pPr lvl="6"/>
            <a:r>
              <a:rPr lang="nl-NL" noProof="0"/>
              <a:t>Numerieke </a:t>
            </a:r>
            <a:r>
              <a:rPr lang="nl-NL" noProof="0" err="1"/>
              <a:t>bullet</a:t>
            </a:r>
            <a:endParaRPr lang="nl-NL" noProof="0"/>
          </a:p>
          <a:p>
            <a:pPr lvl="7"/>
            <a:r>
              <a:rPr lang="nl-NL" noProof="0"/>
              <a:t>Alfabetische </a:t>
            </a:r>
            <a:r>
              <a:rPr lang="nl-NL" noProof="0" err="1"/>
              <a:t>bullet</a:t>
            </a:r>
            <a:endParaRPr lang="nl-NL" noProof="0"/>
          </a:p>
          <a:p>
            <a:pPr lvl="8"/>
            <a:r>
              <a:rPr lang="nl-NL" noProof="0"/>
              <a:t>Bronvermelding</a:t>
            </a:r>
          </a:p>
        </p:txBody>
      </p:sp>
      <p:grpSp>
        <p:nvGrpSpPr>
          <p:cNvPr id="5" name="INSTRUCTIE">
            <a:extLst>
              <a:ext uri="{FF2B5EF4-FFF2-40B4-BE49-F238E27FC236}">
                <a16:creationId xmlns:a16="http://schemas.microsoft.com/office/drawing/2014/main" id="{BB5487EA-6D12-3C32-1D1C-C3CDD8C46B73}"/>
              </a:ext>
            </a:extLst>
          </p:cNvPr>
          <p:cNvGrpSpPr/>
          <p:nvPr userDrawn="1"/>
        </p:nvGrpSpPr>
        <p:grpSpPr>
          <a:xfrm>
            <a:off x="-5679656" y="1"/>
            <a:ext cx="5540079" cy="8039024"/>
            <a:chOff x="-3786437" y="0"/>
            <a:chExt cx="3693386" cy="5359349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D87A0AE-79BA-96A8-7899-0CADE5979443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all" spc="0" normalizeH="0" baseline="0" noProof="0">
                  <a:ln>
                    <a:noFill/>
                  </a:ln>
                  <a:solidFill>
                    <a:srgbClr val="FF6865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 kiezen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1CBEFAFC-314B-0932-E9D2-0EA2E10A970D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FBAA173-CA73-6F75-02D5-BD768BB2950F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09575" marR="0" lvl="0" indent="-409575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Pct val="100000"/>
                <a:buFont typeface="Systeemlettertype regulier"/>
                <a:buChar char="●"/>
                <a:tabLst/>
                <a:defRPr/>
              </a:pP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518802E2-FA1A-7FD2-1686-DAB3B94820BD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1B9A0FC-B7E1-F099-8883-8FA88D58779D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Gebruik onder de tab </a:t>
              </a:r>
              <a:r>
                <a:rPr kumimoji="0" lang="nl-NL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‘Start’</a:t>
              </a: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de </a:t>
              </a:r>
              <a:r>
                <a:rPr kumimoji="0" lang="nl-NL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lijstniveau-knoppen</a:t>
              </a: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80D88B-DC63-A82B-A189-E6752C273ACC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807245" marR="0" lvl="1" indent="-39767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BBB3FE"/>
                </a:buClr>
                <a:buSzPct val="100000"/>
                <a:buFont typeface="Systeemlettertype regulier"/>
                <a:buChar char="●"/>
                <a:tabLst>
                  <a:tab pos="323850" algn="l"/>
                </a:tabLst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Sub-</a:t>
              </a: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B6CC7022-2C8F-4551-E39C-7180C6E33D33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94B95D86-8F6B-0176-3422-27A6B1B8DFBB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202532" marR="0" lvl="2" indent="-3952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DDD9FE"/>
                </a:buClr>
                <a:buSzPct val="100000"/>
                <a:buFont typeface="Systeemlettertype regulier"/>
                <a:buChar char="●"/>
                <a:tabLst/>
                <a:defRPr/>
              </a:pP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Sub-</a:t>
              </a:r>
              <a:r>
                <a:rPr kumimoji="0" lang="nl-NL" sz="165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E5B65959-1D1F-19C5-D706-4502CE36EF00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F50B11F3-9189-3AA4-0777-91324CB73F25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Calibri" panose="020F0502020204030204" pitchFamily="34" charset="0"/>
                <a:buNone/>
                <a:tabLst/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Leestekst</a:t>
              </a:r>
              <a:endParaRPr kumimoji="0" lang="nl-NL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3327ACC0-89C2-07AD-F8E8-C5247AB65C70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3E9616A1-996C-52FD-E067-F2621B09572A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4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Subtitel #1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03F7500E-366F-5B41-59D8-1C51FCEB2375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B7B4E61-E10F-8743-1864-8FC66A4BA2A3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71488" marR="0" lvl="6" indent="-4714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Numerieke </a:t>
              </a:r>
              <a:r>
                <a:rPr kumimoji="0" lang="nl-NL" sz="180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465D585A-C821-C6DB-C814-AC97243E8379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BC5A3D7D-3BD1-1CA9-9D1A-619B084C08E5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471488" marR="0" lvl="7" indent="-471488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8E81FD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650" b="0" i="0" u="none" strike="noStrike" kern="1200" cap="none" spc="0" normalizeH="0" baseline="0" noProof="0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Alfabetische </a:t>
              </a:r>
              <a:r>
                <a:rPr kumimoji="0" lang="nl-NL" sz="1650" b="0" i="0" u="none" strike="noStrike" kern="1200" cap="none" spc="0" normalizeH="0" baseline="0" noProof="0" err="1">
                  <a:ln>
                    <a:noFill/>
                  </a:ln>
                  <a:solidFill>
                    <a:srgbClr val="5E346B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bullet</a:t>
              </a:r>
              <a:endParaRPr kumimoji="0" lang="nl-NL" sz="1650" b="0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EB83EC1F-5C42-AEF4-AB6C-1F47AFF0E64C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0FE9BE2C-12F1-B4AF-049E-743C6A920E31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8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575" b="0" i="1" u="none" strike="noStrike" kern="1200" cap="none" spc="0" normalizeH="0" baseline="0" noProof="0">
                  <a:ln>
                    <a:noFill/>
                  </a:ln>
                  <a:solidFill>
                    <a:srgbClr val="FF6865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Bronvermelding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985AE443-6BD0-BEA3-74D5-BD86271F6B3E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B6719A20-1E42-2EA8-B3F8-E1084E08514A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5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>
                  <a:srgbClr val="FF6865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>
                  <a:ln>
                    <a:noFill/>
                  </a:ln>
                  <a:solidFill>
                    <a:srgbClr val="FF6865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Subtitel #2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5CD1D7F4-A6A6-A2E3-339D-A135BBD1B838}"/>
                </a:ext>
              </a:extLst>
            </p:cNvPr>
            <p:cNvSpPr/>
            <p:nvPr userDrawn="1"/>
          </p:nvSpPr>
          <p:spPr>
            <a:xfrm>
              <a:off x="-3786437" y="4531349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1371600" rtl="0" eaLnBrk="1" fontAlgn="auto" latinLnBrk="0" hangingPunct="1">
                <a:lnSpc>
                  <a:spcPct val="90000"/>
                </a:lnSpc>
                <a:spcBef>
                  <a:spcPts val="90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MEER WETEN?</a:t>
              </a:r>
              <a:b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Ga naar de tab</a:t>
              </a: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'SLIDEBUILDER’ </a:t>
              </a: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en klik</a:t>
              </a:r>
              <a:b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</a:br>
              <a:r>
                <a:rPr kumimoji="0" lang="nl-NL" sz="18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op de knop </a:t>
              </a:r>
              <a:r>
                <a:rPr kumimoji="0" lang="nl-NL" sz="1800" b="1" i="0" u="none" strike="noStrike" kern="1200" cap="all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‘Inspiratie'</a:t>
              </a:r>
            </a:p>
          </p:txBody>
        </p:sp>
        <p:grpSp>
          <p:nvGrpSpPr>
            <p:cNvPr id="30" name="ICOON_info">
              <a:extLst>
                <a:ext uri="{FF2B5EF4-FFF2-40B4-BE49-F238E27FC236}">
                  <a16:creationId xmlns:a16="http://schemas.microsoft.com/office/drawing/2014/main" id="{E9906C4D-6F86-733F-AA1E-06ED32BB0F79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4D420A77-02CE-2289-63C1-FE205FB3F2CB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1200" cap="all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Graphic 163" descr="Informatie">
                <a:extLst>
                  <a:ext uri="{FF2B5EF4-FFF2-40B4-BE49-F238E27FC236}">
                    <a16:creationId xmlns:a16="http://schemas.microsoft.com/office/drawing/2014/main" id="{85FEE156-D6A7-5088-0FA1-9B365B7040A5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3000" b="0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VOORBEELD">
              <a:extLst>
                <a:ext uri="{FF2B5EF4-FFF2-40B4-BE49-F238E27FC236}">
                  <a16:creationId xmlns:a16="http://schemas.microsoft.com/office/drawing/2014/main" id="{348429C6-1158-735F-BFE8-5F5BDD330A2B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091AE48F-862C-CD4B-2020-FE575F05FEC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35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71BC0C9A-7472-57DA-207F-3DB00A6BE40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1371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500" b="1" i="0" u="none" strike="noStrike" kern="120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CE254122-6B10-5801-07E4-B9DA4D0FBCD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AFDC3BE2-6F7C-6D92-702A-5CE922060B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B4CF9CC1-C35A-C5C7-301F-55BE63ADE0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0ED36B8D-7662-D32D-4D6D-5330AE9C15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56C84407-DFA4-60EC-695E-1EF10FFB59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45E36F46-94BD-8E31-81D5-8122E1B2A1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D6C84403-A3A5-F09F-4B7C-2F5300340D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71">
                  <a:extLst>
                    <a:ext uri="{FF2B5EF4-FFF2-40B4-BE49-F238E27FC236}">
                      <a16:creationId xmlns:a16="http://schemas.microsoft.com/office/drawing/2014/main" id="{5633D70F-E1C3-A2A8-648B-E469BE2D273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8751FB01-59EB-32D9-75EE-C063D5F8F0D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876F1482-9550-B06E-FA06-7BA010B3EC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8F3A2EC9-3971-A142-B6C3-B783F0464E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CF63BED3-5253-A97A-BB13-4DC5B2CE7BB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94896C67-B37E-5407-A08A-F70B407693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66785EF1-1596-52F6-76BE-9EC068519B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3E566A7E-0CC0-57D0-222D-5F0DFB8CAB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64">
                  <a:extLst>
                    <a:ext uri="{FF2B5EF4-FFF2-40B4-BE49-F238E27FC236}">
                      <a16:creationId xmlns:a16="http://schemas.microsoft.com/office/drawing/2014/main" id="{161BD9DA-E92C-4490-AFE7-BB3ED1FEB1D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7C77EB72-ABF7-352D-3479-5EC4623A81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3" name="Rechte verbindingslijn 42">
                <a:extLst>
                  <a:ext uri="{FF2B5EF4-FFF2-40B4-BE49-F238E27FC236}">
                    <a16:creationId xmlns:a16="http://schemas.microsoft.com/office/drawing/2014/main" id="{F2E81DBC-BCB8-323E-6342-2DD9352685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6CB3F66D-739F-FB80-EC64-0216FC5BF81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6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verlagen</a:t>
                </a:r>
              </a:p>
            </p:txBody>
          </p:sp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F9159968-14A0-475B-9CF1-A17C5649278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l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65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Lijstniveau verhogen</a:t>
                </a:r>
              </a:p>
            </p:txBody>
          </p: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860260E3-D6BA-E05D-901B-EFC6665675A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27B52194-2E5B-069A-B68F-B2EE6561C02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42C00E1C-9BE4-7AFD-41BD-1EEDD43D2F0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A9F05F2B-DD64-3FC6-E17A-B0F27250D3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E0FE7243-4D8E-F14C-9528-E99842DDC08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0993B3EB-C899-A67C-402B-F145C922C0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E1483A0A-EED3-337F-23F5-7E27CEB2EF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A25F9ADD-3CC8-E286-F6BE-399FAF5AD9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57">
                  <a:extLst>
                    <a:ext uri="{FF2B5EF4-FFF2-40B4-BE49-F238E27FC236}">
                      <a16:creationId xmlns:a16="http://schemas.microsoft.com/office/drawing/2014/main" id="{B5AD4220-A15C-6BD1-280E-BF3FB1BB8A3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6903AD04-816E-DF91-6C71-4E7F83E0ECC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B21D67B9-05DC-4D61-5E3D-D4909EC91F3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75" b="0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4C256F54-6AA0-304E-05B0-986BBDC13D5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224A84E1-64A3-03AF-B6FA-893836FA79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CDE3E6CD-5492-4FC4-5821-3B9B191244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E861D8D2-28A1-3934-815B-90ED5AF6B9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6284CB32-9081-6500-7CD9-C1CF3E50A5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FFF5CCF5-0C95-D0EC-ADB9-7046914F07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0" name="Pijl: rechts 49">
                  <a:extLst>
                    <a:ext uri="{FF2B5EF4-FFF2-40B4-BE49-F238E27FC236}">
                      <a16:creationId xmlns:a16="http://schemas.microsoft.com/office/drawing/2014/main" id="{EFB9DB54-E584-9288-65D7-3C2DFC9FE20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13716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500" b="1" i="0" u="none" strike="noStrike" kern="120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32" name="Groep 31">
              <a:extLst>
                <a:ext uri="{FF2B5EF4-FFF2-40B4-BE49-F238E27FC236}">
                  <a16:creationId xmlns:a16="http://schemas.microsoft.com/office/drawing/2014/main" id="{EC19DCA7-5307-D066-4B57-8A3D4F8A0BA7}"/>
                </a:ext>
              </a:extLst>
            </p:cNvPr>
            <p:cNvGrpSpPr/>
            <p:nvPr userDrawn="1"/>
          </p:nvGrpSpPr>
          <p:grpSpPr>
            <a:xfrm>
              <a:off x="-938434" y="4663037"/>
              <a:ext cx="627798" cy="576693"/>
              <a:chOff x="-1753862" y="6112775"/>
              <a:chExt cx="759635" cy="697798"/>
            </a:xfrm>
          </p:grpSpPr>
          <p:grpSp>
            <p:nvGrpSpPr>
              <p:cNvPr id="33" name="Inspireren">
                <a:extLst>
                  <a:ext uri="{FF2B5EF4-FFF2-40B4-BE49-F238E27FC236}">
                    <a16:creationId xmlns:a16="http://schemas.microsoft.com/office/drawing/2014/main" id="{62D87981-5366-7782-5639-8D0172CDCFC2}"/>
                  </a:ext>
                </a:extLst>
              </p:cNvPr>
              <p:cNvGrpSpPr>
                <a:grpSpLocks noChangeAspect="1"/>
              </p:cNvGrpSpPr>
              <p:nvPr userDrawn="1"/>
            </p:nvGrpSpPr>
            <p:grpSpPr bwMode="auto">
              <a:xfrm>
                <a:off x="-1484858" y="6112775"/>
                <a:ext cx="205431" cy="293286"/>
                <a:chOff x="4768" y="2783"/>
                <a:chExt cx="788" cy="1125"/>
              </a:xfrm>
              <a:gradFill>
                <a:gsLst>
                  <a:gs pos="0">
                    <a:srgbClr val="9D9FA1"/>
                  </a:gs>
                  <a:gs pos="70000">
                    <a:srgbClr val="211F26"/>
                  </a:gs>
                </a:gsLst>
                <a:lin ang="2700000" scaled="0"/>
              </a:gradFill>
            </p:grpSpPr>
            <p:sp>
              <p:nvSpPr>
                <p:cNvPr id="35" name="Freeform 12">
                  <a:extLst>
                    <a:ext uri="{FF2B5EF4-FFF2-40B4-BE49-F238E27FC236}">
                      <a16:creationId xmlns:a16="http://schemas.microsoft.com/office/drawing/2014/main" id="{0C55ED71-DE6A-5F78-CE4F-5F32A78436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1" y="3186"/>
                  <a:ext cx="319" cy="288"/>
                </a:xfrm>
                <a:custGeom>
                  <a:avLst/>
                  <a:gdLst>
                    <a:gd name="T0" fmla="*/ 220 w 319"/>
                    <a:gd name="T1" fmla="*/ 288 h 288"/>
                    <a:gd name="T2" fmla="*/ 107 w 319"/>
                    <a:gd name="T3" fmla="*/ 288 h 288"/>
                    <a:gd name="T4" fmla="*/ 0 w 319"/>
                    <a:gd name="T5" fmla="*/ 0 h 288"/>
                    <a:gd name="T6" fmla="*/ 319 w 319"/>
                    <a:gd name="T7" fmla="*/ 0 h 288"/>
                    <a:gd name="T8" fmla="*/ 220 w 319"/>
                    <a:gd name="T9" fmla="*/ 288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9" h="288">
                      <a:moveTo>
                        <a:pt x="220" y="288"/>
                      </a:moveTo>
                      <a:lnTo>
                        <a:pt x="107" y="288"/>
                      </a:lnTo>
                      <a:lnTo>
                        <a:pt x="0" y="0"/>
                      </a:lnTo>
                      <a:lnTo>
                        <a:pt x="319" y="0"/>
                      </a:lnTo>
                      <a:lnTo>
                        <a:pt x="220" y="288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 13">
                  <a:extLst>
                    <a:ext uri="{FF2B5EF4-FFF2-40B4-BE49-F238E27FC236}">
                      <a16:creationId xmlns:a16="http://schemas.microsoft.com/office/drawing/2014/main" id="{1328CDCB-E5E3-F926-CC03-5E7918081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2" y="3796"/>
                  <a:ext cx="282" cy="112"/>
                </a:xfrm>
                <a:custGeom>
                  <a:avLst/>
                  <a:gdLst>
                    <a:gd name="T0" fmla="*/ 229 w 251"/>
                    <a:gd name="T1" fmla="*/ 70 h 100"/>
                    <a:gd name="T2" fmla="*/ 229 w 251"/>
                    <a:gd name="T3" fmla="*/ 69 h 100"/>
                    <a:gd name="T4" fmla="*/ 251 w 251"/>
                    <a:gd name="T5" fmla="*/ 0 h 100"/>
                    <a:gd name="T6" fmla="*/ 0 w 251"/>
                    <a:gd name="T7" fmla="*/ 0 h 100"/>
                    <a:gd name="T8" fmla="*/ 22 w 251"/>
                    <a:gd name="T9" fmla="*/ 69 h 100"/>
                    <a:gd name="T10" fmla="*/ 63 w 251"/>
                    <a:gd name="T11" fmla="*/ 100 h 100"/>
                    <a:gd name="T12" fmla="*/ 188 w 251"/>
                    <a:gd name="T13" fmla="*/ 100 h 100"/>
                    <a:gd name="T14" fmla="*/ 229 w 251"/>
                    <a:gd name="T15" fmla="*/ 71 h 100"/>
                    <a:gd name="T16" fmla="*/ 229 w 251"/>
                    <a:gd name="T17" fmla="*/ 71 h 100"/>
                    <a:gd name="T18" fmla="*/ 229 w 251"/>
                    <a:gd name="T19" fmla="*/ 7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1" h="100">
                      <a:moveTo>
                        <a:pt x="229" y="70"/>
                      </a:moveTo>
                      <a:cubicBezTo>
                        <a:pt x="229" y="70"/>
                        <a:pt x="229" y="69"/>
                        <a:pt x="229" y="69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2" y="69"/>
                        <a:pt x="22" y="69"/>
                        <a:pt x="22" y="69"/>
                      </a:cubicBezTo>
                      <a:cubicBezTo>
                        <a:pt x="27" y="87"/>
                        <a:pt x="44" y="100"/>
                        <a:pt x="63" y="100"/>
                      </a:cubicBezTo>
                      <a:cubicBezTo>
                        <a:pt x="188" y="100"/>
                        <a:pt x="188" y="100"/>
                        <a:pt x="188" y="100"/>
                      </a:cubicBezTo>
                      <a:cubicBezTo>
                        <a:pt x="207" y="100"/>
                        <a:pt x="223" y="88"/>
                        <a:pt x="229" y="71"/>
                      </a:cubicBezTo>
                      <a:cubicBezTo>
                        <a:pt x="229" y="71"/>
                        <a:pt x="229" y="71"/>
                        <a:pt x="229" y="71"/>
                      </a:cubicBezTo>
                      <a:lnTo>
                        <a:pt x="229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 14">
                  <a:extLst>
                    <a:ext uri="{FF2B5EF4-FFF2-40B4-BE49-F238E27FC236}">
                      <a16:creationId xmlns:a16="http://schemas.microsoft.com/office/drawing/2014/main" id="{2D0F3432-E2FA-022D-DE66-F6085BF60DA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68" y="2783"/>
                  <a:ext cx="788" cy="966"/>
                </a:xfrm>
                <a:custGeom>
                  <a:avLst/>
                  <a:gdLst>
                    <a:gd name="T0" fmla="*/ 351 w 702"/>
                    <a:gd name="T1" fmla="*/ 0 h 860"/>
                    <a:gd name="T2" fmla="*/ 0 w 702"/>
                    <a:gd name="T3" fmla="*/ 351 h 860"/>
                    <a:gd name="T4" fmla="*/ 134 w 702"/>
                    <a:gd name="T5" fmla="*/ 627 h 860"/>
                    <a:gd name="T6" fmla="*/ 165 w 702"/>
                    <a:gd name="T7" fmla="*/ 718 h 860"/>
                    <a:gd name="T8" fmla="*/ 266 w 702"/>
                    <a:gd name="T9" fmla="*/ 718 h 860"/>
                    <a:gd name="T10" fmla="*/ 266 w 702"/>
                    <a:gd name="T11" fmla="*/ 718 h 860"/>
                    <a:gd name="T12" fmla="*/ 434 w 702"/>
                    <a:gd name="T13" fmla="*/ 718 h 860"/>
                    <a:gd name="T14" fmla="*/ 419 w 702"/>
                    <a:gd name="T15" fmla="*/ 760 h 860"/>
                    <a:gd name="T16" fmla="*/ 284 w 702"/>
                    <a:gd name="T17" fmla="*/ 760 h 860"/>
                    <a:gd name="T18" fmla="*/ 284 w 702"/>
                    <a:gd name="T19" fmla="*/ 760 h 860"/>
                    <a:gd name="T20" fmla="*/ 179 w 702"/>
                    <a:gd name="T21" fmla="*/ 760 h 860"/>
                    <a:gd name="T22" fmla="*/ 212 w 702"/>
                    <a:gd name="T23" fmla="*/ 860 h 860"/>
                    <a:gd name="T24" fmla="*/ 212 w 702"/>
                    <a:gd name="T25" fmla="*/ 860 h 860"/>
                    <a:gd name="T26" fmla="*/ 216 w 702"/>
                    <a:gd name="T27" fmla="*/ 860 h 860"/>
                    <a:gd name="T28" fmla="*/ 488 w 702"/>
                    <a:gd name="T29" fmla="*/ 860 h 860"/>
                    <a:gd name="T30" fmla="*/ 491 w 702"/>
                    <a:gd name="T31" fmla="*/ 860 h 860"/>
                    <a:gd name="T32" fmla="*/ 570 w 702"/>
                    <a:gd name="T33" fmla="*/ 625 h 860"/>
                    <a:gd name="T34" fmla="*/ 702 w 702"/>
                    <a:gd name="T35" fmla="*/ 351 h 860"/>
                    <a:gd name="T36" fmla="*/ 351 w 702"/>
                    <a:gd name="T37" fmla="*/ 0 h 860"/>
                    <a:gd name="T38" fmla="*/ 587 w 702"/>
                    <a:gd name="T39" fmla="*/ 438 h 860"/>
                    <a:gd name="T40" fmla="*/ 485 w 702"/>
                    <a:gd name="T41" fmla="*/ 563 h 860"/>
                    <a:gd name="T42" fmla="*/ 454 w 702"/>
                    <a:gd name="T43" fmla="*/ 658 h 860"/>
                    <a:gd name="T44" fmla="*/ 250 w 702"/>
                    <a:gd name="T45" fmla="*/ 658 h 860"/>
                    <a:gd name="T46" fmla="*/ 219 w 702"/>
                    <a:gd name="T47" fmla="*/ 565 h 860"/>
                    <a:gd name="T48" fmla="*/ 115 w 702"/>
                    <a:gd name="T49" fmla="*/ 439 h 860"/>
                    <a:gd name="T50" fmla="*/ 99 w 702"/>
                    <a:gd name="T51" fmla="*/ 351 h 860"/>
                    <a:gd name="T52" fmla="*/ 351 w 702"/>
                    <a:gd name="T53" fmla="*/ 99 h 860"/>
                    <a:gd name="T54" fmla="*/ 603 w 702"/>
                    <a:gd name="T55" fmla="*/ 351 h 860"/>
                    <a:gd name="T56" fmla="*/ 587 w 702"/>
                    <a:gd name="T57" fmla="*/ 438 h 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702" h="860">
                      <a:moveTo>
                        <a:pt x="351" y="0"/>
                      </a:moveTo>
                      <a:cubicBezTo>
                        <a:pt x="157" y="0"/>
                        <a:pt x="0" y="157"/>
                        <a:pt x="0" y="351"/>
                      </a:cubicBezTo>
                      <a:cubicBezTo>
                        <a:pt x="0" y="463"/>
                        <a:pt x="52" y="562"/>
                        <a:pt x="134" y="627"/>
                      </a:cubicBezTo>
                      <a:cubicBezTo>
                        <a:pt x="165" y="718"/>
                        <a:pt x="165" y="718"/>
                        <a:pt x="165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266" y="718"/>
                        <a:pt x="266" y="718"/>
                        <a:pt x="266" y="718"/>
                      </a:cubicBezTo>
                      <a:cubicBezTo>
                        <a:pt x="434" y="718"/>
                        <a:pt x="434" y="718"/>
                        <a:pt x="434" y="718"/>
                      </a:cubicBezTo>
                      <a:cubicBezTo>
                        <a:pt x="419" y="760"/>
                        <a:pt x="419" y="760"/>
                        <a:pt x="419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284" y="760"/>
                        <a:pt x="284" y="760"/>
                        <a:pt x="284" y="760"/>
                      </a:cubicBezTo>
                      <a:cubicBezTo>
                        <a:pt x="179" y="760"/>
                        <a:pt x="179" y="760"/>
                        <a:pt x="179" y="7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2" y="860"/>
                        <a:pt x="212" y="860"/>
                        <a:pt x="212" y="860"/>
                      </a:cubicBezTo>
                      <a:cubicBezTo>
                        <a:pt x="216" y="860"/>
                        <a:pt x="216" y="860"/>
                        <a:pt x="216" y="860"/>
                      </a:cubicBezTo>
                      <a:cubicBezTo>
                        <a:pt x="488" y="860"/>
                        <a:pt x="488" y="860"/>
                        <a:pt x="488" y="860"/>
                      </a:cubicBezTo>
                      <a:cubicBezTo>
                        <a:pt x="491" y="860"/>
                        <a:pt x="491" y="860"/>
                        <a:pt x="491" y="860"/>
                      </a:cubicBezTo>
                      <a:cubicBezTo>
                        <a:pt x="570" y="625"/>
                        <a:pt x="570" y="625"/>
                        <a:pt x="570" y="625"/>
                      </a:cubicBezTo>
                      <a:cubicBezTo>
                        <a:pt x="651" y="560"/>
                        <a:pt x="702" y="461"/>
                        <a:pt x="702" y="351"/>
                      </a:cubicBezTo>
                      <a:cubicBezTo>
                        <a:pt x="702" y="157"/>
                        <a:pt x="545" y="0"/>
                        <a:pt x="351" y="0"/>
                      </a:cubicBezTo>
                      <a:close/>
                      <a:moveTo>
                        <a:pt x="587" y="438"/>
                      </a:moveTo>
                      <a:cubicBezTo>
                        <a:pt x="568" y="490"/>
                        <a:pt x="531" y="534"/>
                        <a:pt x="485" y="563"/>
                      </a:cubicBezTo>
                      <a:cubicBezTo>
                        <a:pt x="454" y="658"/>
                        <a:pt x="454" y="658"/>
                        <a:pt x="454" y="658"/>
                      </a:cubicBezTo>
                      <a:cubicBezTo>
                        <a:pt x="250" y="658"/>
                        <a:pt x="250" y="658"/>
                        <a:pt x="250" y="658"/>
                      </a:cubicBezTo>
                      <a:cubicBezTo>
                        <a:pt x="219" y="565"/>
                        <a:pt x="219" y="565"/>
                        <a:pt x="219" y="565"/>
                      </a:cubicBezTo>
                      <a:cubicBezTo>
                        <a:pt x="172" y="536"/>
                        <a:pt x="135" y="491"/>
                        <a:pt x="115" y="439"/>
                      </a:cubicBezTo>
                      <a:cubicBezTo>
                        <a:pt x="105" y="411"/>
                        <a:pt x="99" y="382"/>
                        <a:pt x="99" y="351"/>
                      </a:cubicBezTo>
                      <a:cubicBezTo>
                        <a:pt x="99" y="212"/>
                        <a:pt x="212" y="99"/>
                        <a:pt x="351" y="99"/>
                      </a:cubicBezTo>
                      <a:cubicBezTo>
                        <a:pt x="490" y="99"/>
                        <a:pt x="603" y="212"/>
                        <a:pt x="603" y="351"/>
                      </a:cubicBezTo>
                      <a:cubicBezTo>
                        <a:pt x="603" y="381"/>
                        <a:pt x="597" y="411"/>
                        <a:pt x="587" y="4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493204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45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C0D013E0-060F-9861-B939-2C62B1B9B04F}"/>
                  </a:ext>
                </a:extLst>
              </p:cNvPr>
              <p:cNvSpPr txBox="1"/>
              <p:nvPr userDrawn="1"/>
            </p:nvSpPr>
            <p:spPr>
              <a:xfrm>
                <a:off x="-1753862" y="6420664"/>
                <a:ext cx="759635" cy="38990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marL="0" marR="0" lvl="0" indent="0" algn="ctr" defTabSz="1371600" rtl="0" eaLnBrk="1" fontAlgn="auto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211F2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Inspiratie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243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CC2D1A-5CAF-4F25-846A-9D3785333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4C567F1-2B99-4CE6-BF36-57B83C5C7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57D2D5-581B-4712-9565-2935E9381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61B8-CDFC-48A9-81D0-240D99B4ED32}" type="datetimeFigureOut">
              <a:rPr lang="nl-NL" smtClean="0"/>
              <a:t>24-6-2026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01A629-170E-48DD-A686-3B1794E74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F0841F-44C9-4267-A2AF-4AE697981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2689D-688E-4BC2-A214-252B0FAC834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5520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 (lila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8CFF167B-92E1-EC18-F427-C69E9B00C6EE}"/>
              </a:ext>
            </a:extLst>
          </p:cNvPr>
          <p:cNvSpPr/>
          <p:nvPr userDrawn="1"/>
        </p:nvSpPr>
        <p:spPr>
          <a:xfrm>
            <a:off x="11850624" y="8001000"/>
            <a:ext cx="6265926" cy="21145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/>
          <a:p>
            <a:pPr marL="0" marR="0" lvl="0" indent="0" algn="ctr" defTabSz="1371617" rtl="0" eaLnBrk="1" fontAlgn="auto" latinLnBrk="0" hangingPunct="1">
              <a:lnSpc>
                <a:spcPct val="90000"/>
              </a:lnSpc>
              <a:spcBef>
                <a:spcPts val="301"/>
              </a:spcBef>
              <a:spcAft>
                <a:spcPts val="301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FD69A51F-6EF0-7002-D019-E1328DBB18D2}"/>
              </a:ext>
            </a:extLst>
          </p:cNvPr>
          <p:cNvSpPr/>
          <p:nvPr userDrawn="1"/>
        </p:nvSpPr>
        <p:spPr>
          <a:xfrm>
            <a:off x="12021988" y="0"/>
            <a:ext cx="6283238" cy="10287000"/>
          </a:xfrm>
          <a:custGeom>
            <a:avLst/>
            <a:gdLst>
              <a:gd name="connsiteX0" fmla="*/ 780920 w 4188824"/>
              <a:gd name="connsiteY0" fmla="*/ 0 h 6858000"/>
              <a:gd name="connsiteX1" fmla="*/ 1578309 w 4188824"/>
              <a:gd name="connsiteY1" fmla="*/ 0 h 6858000"/>
              <a:gd name="connsiteX2" fmla="*/ 4188824 w 4188824"/>
              <a:gd name="connsiteY2" fmla="*/ 0 h 6858000"/>
              <a:gd name="connsiteX3" fmla="*/ 4188824 w 4188824"/>
              <a:gd name="connsiteY3" fmla="*/ 6858000 h 6858000"/>
              <a:gd name="connsiteX4" fmla="*/ 3279914 w 4188824"/>
              <a:gd name="connsiteY4" fmla="*/ 6858000 h 6858000"/>
              <a:gd name="connsiteX5" fmla="*/ 2464326 w 4188824"/>
              <a:gd name="connsiteY5" fmla="*/ 6858000 h 6858000"/>
              <a:gd name="connsiteX6" fmla="*/ 1578309 w 4188824"/>
              <a:gd name="connsiteY6" fmla="*/ 6858000 h 6858000"/>
              <a:gd name="connsiteX7" fmla="*/ 0 w 4188824"/>
              <a:gd name="connsiteY7" fmla="*/ 6858000 h 6858000"/>
              <a:gd name="connsiteX8" fmla="*/ 119652 w 4188824"/>
              <a:gd name="connsiteY8" fmla="*/ 6754354 h 6858000"/>
              <a:gd name="connsiteX9" fmla="*/ 1776056 w 4188824"/>
              <a:gd name="connsiteY9" fmla="*/ 3011937 h 6858000"/>
              <a:gd name="connsiteX10" fmla="*/ 912600 w 4188824"/>
              <a:gd name="connsiteY10" fmla="*/ 1851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88824" h="6858000">
                <a:moveTo>
                  <a:pt x="780920" y="0"/>
                </a:moveTo>
                <a:lnTo>
                  <a:pt x="1578309" y="0"/>
                </a:lnTo>
                <a:lnTo>
                  <a:pt x="4188824" y="0"/>
                </a:lnTo>
                <a:lnTo>
                  <a:pt x="4188824" y="6858000"/>
                </a:lnTo>
                <a:lnTo>
                  <a:pt x="3279914" y="6858000"/>
                </a:lnTo>
                <a:lnTo>
                  <a:pt x="2464326" y="6858000"/>
                </a:lnTo>
                <a:lnTo>
                  <a:pt x="1578309" y="6858000"/>
                </a:lnTo>
                <a:lnTo>
                  <a:pt x="0" y="6858000"/>
                </a:lnTo>
                <a:lnTo>
                  <a:pt x="119652" y="6754354"/>
                </a:lnTo>
                <a:cubicBezTo>
                  <a:pt x="1137216" y="5829502"/>
                  <a:pt x="1776056" y="4495324"/>
                  <a:pt x="1776056" y="3011937"/>
                </a:cubicBezTo>
                <a:cubicBezTo>
                  <a:pt x="1776056" y="1964840"/>
                  <a:pt x="1457741" y="992090"/>
                  <a:pt x="912600" y="1851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6000" tIns="216000" rIns="216000" bIns="216000" rtlCol="0" anchor="ctr">
            <a:noAutofit/>
          </a:bodyPr>
          <a:lstStyle/>
          <a:p>
            <a:pPr marL="0" marR="0" lvl="0" indent="0" algn="ctr" defTabSz="1371617" rtl="0" eaLnBrk="1" fontAlgn="auto" latinLnBrk="0" hangingPunct="1">
              <a:lnSpc>
                <a:spcPct val="90000"/>
              </a:lnSpc>
              <a:spcBef>
                <a:spcPts val="301"/>
              </a:spcBef>
              <a:spcAft>
                <a:spcPts val="301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2" y="-638910"/>
            <a:ext cx="98344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13716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Titeldia</a:t>
            </a:r>
          </a:p>
        </p:txBody>
      </p:sp>
      <p:sp>
        <p:nvSpPr>
          <p:cNvPr id="18" name="Tijdelijke aanduiding voor voettekst 17">
            <a:extLst>
              <a:ext uri="{FF2B5EF4-FFF2-40B4-BE49-F238E27FC236}">
                <a16:creationId xmlns:a16="http://schemas.microsoft.com/office/drawing/2014/main" id="{3A539894-D7D7-57B8-5DC9-54CA5383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0002" y="10630856"/>
            <a:ext cx="8064003" cy="217139"/>
          </a:xfrm>
        </p:spPr>
        <p:txBody>
          <a:bodyPr/>
          <a:lstStyle/>
          <a:p>
            <a:pPr defTabSz="1371617">
              <a:defRPr/>
            </a:pPr>
            <a:r>
              <a:rPr lang="nl-NL">
                <a:solidFill>
                  <a:srgbClr val="BBB3FE"/>
                </a:solidFill>
              </a:rPr>
              <a:t>Template-set Waardig en Trots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9519" y="1066071"/>
            <a:ext cx="12474281" cy="4127799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Titel van de presentatie</a:t>
            </a:r>
          </a:p>
        </p:txBody>
      </p:sp>
      <p:sp>
        <p:nvSpPr>
          <p:cNvPr id="23" name="Tijdelijke aanduiding voor dianummer 3">
            <a:extLst>
              <a:ext uri="{FF2B5EF4-FFF2-40B4-BE49-F238E27FC236}">
                <a16:creationId xmlns:a16="http://schemas.microsoft.com/office/drawing/2014/main" id="{C453FFB6-9ACC-D679-EDB3-B473E004758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7882999" y="10630856"/>
            <a:ext cx="405000" cy="217139"/>
          </a:xfrm>
        </p:spPr>
        <p:txBody>
          <a:bodyPr/>
          <a:lstStyle/>
          <a:p>
            <a:pPr defTabSz="1371617">
              <a:defRPr/>
            </a:pPr>
            <a:fld id="{9E843DB9-9987-4157-AB9C-CEA8D7D910BB}" type="slidenum">
              <a:rPr lang="nl-NL" smtClean="0">
                <a:solidFill>
                  <a:srgbClr val="FF6865"/>
                </a:solidFill>
              </a:rPr>
              <a:pPr defTabSz="1371617">
                <a:defRPr/>
              </a:pPr>
              <a:t>‹#›</a:t>
            </a:fld>
            <a:endParaRPr lang="nl-NL">
              <a:solidFill>
                <a:srgbClr val="FF6865"/>
              </a:solidFill>
            </a:endParaRPr>
          </a:p>
        </p:txBody>
      </p:sp>
      <p:sp>
        <p:nvSpPr>
          <p:cNvPr id="48" name="Tijdelijke aanduiding voor datum 1">
            <a:extLst>
              <a:ext uri="{FF2B5EF4-FFF2-40B4-BE49-F238E27FC236}">
                <a16:creationId xmlns:a16="http://schemas.microsoft.com/office/drawing/2014/main" id="{7C36FCEB-BE55-A70E-A94A-B9DD09D6130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109522" y="9339714"/>
            <a:ext cx="4641848" cy="528801"/>
          </a:xfrm>
        </p:spPr>
        <p:txBody>
          <a:bodyPr/>
          <a:lstStyle>
            <a:lvl1pPr algn="l">
              <a:defRPr sz="2102" b="1">
                <a:solidFill>
                  <a:schemeClr val="accent5"/>
                </a:solidFill>
              </a:defRPr>
            </a:lvl1pPr>
          </a:lstStyle>
          <a:p>
            <a:pPr defTabSz="1371617">
              <a:defRPr/>
            </a:pPr>
            <a:fld id="{FBD102B3-9D0A-364A-95DA-689E963A8EB0}" type="datetime4">
              <a:rPr lang="nl-NL" smtClean="0">
                <a:solidFill>
                  <a:srgbClr val="DDD9FE"/>
                </a:solidFill>
              </a:rPr>
              <a:pPr defTabSz="1371617">
                <a:defRPr/>
              </a:pPr>
              <a:t>24 juni 2026</a:t>
            </a:fld>
            <a:endParaRPr lang="nl-NL">
              <a:solidFill>
                <a:srgbClr val="DDD9FE"/>
              </a:solidFill>
            </a:endParaRPr>
          </a:p>
        </p:txBody>
      </p:sp>
      <p:sp>
        <p:nvSpPr>
          <p:cNvPr id="59" name="Ondertitel 2">
            <a:extLst>
              <a:ext uri="{FF2B5EF4-FFF2-40B4-BE49-F238E27FC236}">
                <a16:creationId xmlns:a16="http://schemas.microsoft.com/office/drawing/2014/main" id="{8DDDD5E8-84FD-72E6-2346-70DB67A477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9520" y="5596990"/>
            <a:ext cx="7020000" cy="975200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txBody>
          <a:bodyPr wrap="square" lIns="144000" tIns="72000" rIns="144000" bIns="72000" anchor="ctr">
            <a:spAutoFit/>
          </a:bodyPr>
          <a:lstStyle>
            <a:lvl1pPr marL="0" indent="0" algn="ctr">
              <a:buNone/>
              <a:defRPr sz="2702" b="1">
                <a:solidFill>
                  <a:schemeClr val="bg1"/>
                </a:solidFill>
              </a:defRPr>
            </a:lvl1pPr>
            <a:lvl2pPr marL="685809" indent="0" algn="ctr">
              <a:buNone/>
              <a:defRPr sz="3000"/>
            </a:lvl2pPr>
            <a:lvl3pPr marL="1371617" indent="0" algn="ctr">
              <a:buNone/>
              <a:defRPr sz="2702"/>
            </a:lvl3pPr>
            <a:lvl4pPr marL="2057426" indent="0" algn="ctr">
              <a:buNone/>
              <a:defRPr sz="2400"/>
            </a:lvl4pPr>
            <a:lvl5pPr marL="2743235" indent="0" algn="ctr">
              <a:buNone/>
              <a:defRPr sz="2400"/>
            </a:lvl5pPr>
            <a:lvl6pPr marL="3429044" indent="0" algn="ctr">
              <a:buNone/>
              <a:defRPr sz="2400"/>
            </a:lvl6pPr>
            <a:lvl7pPr marL="4114851" indent="0" algn="ctr">
              <a:buNone/>
              <a:defRPr sz="2400"/>
            </a:lvl7pPr>
            <a:lvl8pPr marL="4800660" indent="0" algn="ctr">
              <a:buNone/>
              <a:defRPr sz="2400"/>
            </a:lvl8pPr>
            <a:lvl9pPr marL="5486469" indent="0" algn="ctr">
              <a:buNone/>
              <a:defRPr sz="2400"/>
            </a:lvl9pPr>
          </a:lstStyle>
          <a:p>
            <a:r>
              <a:rPr lang="nl-NL" noProof="0"/>
              <a:t>Naam van de spreker | Locatie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6F29604-8558-3210-3F88-6CDFD80B9245}"/>
              </a:ext>
            </a:extLst>
          </p:cNvPr>
          <p:cNvSpPr txBox="1"/>
          <p:nvPr userDrawn="1"/>
        </p:nvSpPr>
        <p:spPr>
          <a:xfrm>
            <a:off x="1356014" y="888423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0" marR="0" lvl="0" indent="0" algn="l" defTabSz="1371617" rtl="0" eaLnBrk="1" fontAlgn="auto" latinLnBrk="0" hangingPunct="1">
              <a:lnSpc>
                <a:spcPct val="90000"/>
              </a:lnSpc>
              <a:spcBef>
                <a:spcPts val="902"/>
              </a:spcBef>
              <a:spcAft>
                <a:spcPts val="902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err="1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24930A0-F767-97AB-313A-DFDCBF225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32135" y="9176646"/>
            <a:ext cx="3591630" cy="64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/>
      <p:bldP spid="48" grpId="0" build="p"/>
      <p:bldP spid="59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46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2" r:id="rId2"/>
    <p:sldLayoutId id="2147483651" r:id="rId3"/>
    <p:sldLayoutId id="2147483696" r:id="rId4"/>
    <p:sldLayoutId id="2147483653" r:id="rId5"/>
    <p:sldLayoutId id="2147483697" r:id="rId6"/>
    <p:sldLayoutId id="2147483698" r:id="rId7"/>
    <p:sldLayoutId id="2147483693" r:id="rId8"/>
    <p:sldLayoutId id="2147483657" r:id="rId9"/>
    <p:sldLayoutId id="2147483689" r:id="rId10"/>
    <p:sldLayoutId id="2147483690" r:id="rId11"/>
    <p:sldLayoutId id="2147483691" r:id="rId12"/>
    <p:sldLayoutId id="2147483694" r:id="rId13"/>
    <p:sldLayoutId id="2147483695" r:id="rId14"/>
    <p:sldLayoutId id="2147483667" r:id="rId15"/>
    <p:sldLayoutId id="2147483699" r:id="rId16"/>
    <p:sldLayoutId id="2147483700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Select="1"/>
          </p:cNvSpPr>
          <p:nvPr>
            <p:ph type="title"/>
          </p:nvPr>
        </p:nvSpPr>
        <p:spPr bwMode="gray">
          <a:xfrm>
            <a:off x="949570" y="665256"/>
            <a:ext cx="16295258" cy="189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/>
              <a:t>[Titel]</a:t>
            </a:r>
          </a:p>
        </p:txBody>
      </p:sp>
      <p:sp>
        <p:nvSpPr>
          <p:cNvPr id="3" name="Placeholder 2 (JU-Free)"/>
          <p:cNvSpPr>
            <a:spLocks noGrp="1"/>
          </p:cNvSpPr>
          <p:nvPr>
            <p:ph type="body" idx="1"/>
          </p:nvPr>
        </p:nvSpPr>
        <p:spPr bwMode="gray">
          <a:xfrm>
            <a:off x="2068831" y="2817572"/>
            <a:ext cx="15175997" cy="621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JU-LEVEL1=Opsomming 1e niveau</a:t>
            </a:r>
          </a:p>
          <a:p>
            <a:pPr lvl="1"/>
            <a:r>
              <a:rPr lang="nl-NL"/>
              <a:t>JU-LEVEL2=Opsomming 2e niveau</a:t>
            </a:r>
          </a:p>
          <a:p>
            <a:pPr lvl="2"/>
            <a:r>
              <a:rPr lang="nl-NL"/>
              <a:t>JU-LEVEL3=Opsomming nummer 1e niveau</a:t>
            </a:r>
          </a:p>
          <a:p>
            <a:pPr lvl="3"/>
            <a:r>
              <a:rPr lang="nl-NL"/>
              <a:t>JU-LEVEL4=Kop</a:t>
            </a:r>
          </a:p>
          <a:p>
            <a:pPr lvl="4"/>
            <a:r>
              <a:rPr lang="nl-NL"/>
              <a:t>JU-LEVEL5=Basistekst</a:t>
            </a:r>
          </a:p>
          <a:p>
            <a:pPr lvl="5"/>
            <a:r>
              <a:rPr lang="nl-NL"/>
              <a:t>JU-LEVEL6=Basistekst grijs</a:t>
            </a:r>
          </a:p>
          <a:p>
            <a:pPr lvl="6"/>
            <a:r>
              <a:rPr lang="nl-NL"/>
              <a:t>JU-LEVEL7=Zwevend 1e niveau</a:t>
            </a:r>
          </a:p>
          <a:p>
            <a:pPr lvl="7"/>
            <a:r>
              <a:rPr lang="nl-NL"/>
              <a:t>JU-LEVEL8=Zwevend 2e niveau</a:t>
            </a:r>
          </a:p>
          <a:p>
            <a:pPr lvl="8"/>
            <a:r>
              <a:rPr lang="nl-NL"/>
              <a:t>JU-LEVEL9=Kleine tekst</a:t>
            </a:r>
          </a:p>
        </p:txBody>
      </p:sp>
      <p:sp>
        <p:nvSpPr>
          <p:cNvPr id="4" name="Date Placeholder 3"/>
          <p:cNvSpPr>
            <a:spLocks noGrp="1" noSelect="1"/>
          </p:cNvSpPr>
          <p:nvPr>
            <p:ph type="dt" sz="half" idx="2"/>
          </p:nvPr>
        </p:nvSpPr>
        <p:spPr bwMode="gray">
          <a:xfrm>
            <a:off x="15044737" y="9740768"/>
            <a:ext cx="1628204" cy="37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1500">
                <a:solidFill>
                  <a:schemeClr val="accent3"/>
                </a:solidFill>
              </a:defRPr>
            </a:lvl1pPr>
          </a:lstStyle>
          <a:p>
            <a:fld id="{7703D7CD-B121-42A5-8C50-3A1F5DD6895B}" type="datetimeFigureOut">
              <a:rPr lang="nl-NL" smtClean="0"/>
              <a:pPr/>
              <a:t>24-6-2026</a:t>
            </a:fld>
            <a:r>
              <a:rPr lang="nl-NL"/>
              <a:t>  |</a:t>
            </a:r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ftr" sz="quarter" idx="3"/>
          </p:nvPr>
        </p:nvSpPr>
        <p:spPr bwMode="gray">
          <a:xfrm>
            <a:off x="2068830" y="9738446"/>
            <a:ext cx="12144126" cy="37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lang="nl-NL" sz="1500" kern="1200" dirty="0">
                <a:solidFill>
                  <a:srgbClr val="D0D0CE"/>
                </a:solidFill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nl-NL"/>
          </a:p>
        </p:txBody>
      </p:sp>
      <p:sp>
        <p:nvSpPr>
          <p:cNvPr id="6" name="Slide Number Placeholder 5"/>
          <p:cNvSpPr>
            <a:spLocks noGrp="1" noSelect="1"/>
          </p:cNvSpPr>
          <p:nvPr>
            <p:ph type="sldNum" sz="quarter" idx="4"/>
          </p:nvPr>
        </p:nvSpPr>
        <p:spPr bwMode="gray">
          <a:xfrm>
            <a:off x="16661627" y="9738026"/>
            <a:ext cx="583200" cy="37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15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fld id="{8F18802B-E4C7-4B2D-B37A-6B7CC3C134EA}" type="slidenum">
              <a:rPr lang="nl-NL" smtClean="0"/>
              <a:pPr/>
              <a:t>‹#›</a:t>
            </a:fld>
            <a:endParaRPr lang="nl-NL"/>
          </a:p>
        </p:txBody>
      </p:sp>
      <p:grpSp>
        <p:nvGrpSpPr>
          <p:cNvPr id="18" name="Group 6"/>
          <p:cNvGrpSpPr>
            <a:grpSpLocks noSelect="1" noChangeAspect="1"/>
          </p:cNvGrpSpPr>
          <p:nvPr userDrawn="1"/>
        </p:nvGrpSpPr>
        <p:grpSpPr bwMode="gray">
          <a:xfrm>
            <a:off x="625321" y="9077400"/>
            <a:ext cx="980585" cy="540021"/>
            <a:chOff x="7704138" y="431800"/>
            <a:chExt cx="1127125" cy="620713"/>
          </a:xfrm>
        </p:grpSpPr>
        <p:sp>
          <p:nvSpPr>
            <p:cNvPr id="14" name="Freeform 11"/>
            <p:cNvSpPr>
              <a:spLocks noSelect="1"/>
            </p:cNvSpPr>
            <p:nvPr userDrawn="1"/>
          </p:nvSpPr>
          <p:spPr bwMode="gray">
            <a:xfrm>
              <a:off x="8224838" y="442913"/>
              <a:ext cx="606425" cy="334963"/>
            </a:xfrm>
            <a:custGeom>
              <a:avLst/>
              <a:gdLst>
                <a:gd name="T0" fmla="*/ 2470 w 2719"/>
                <a:gd name="T1" fmla="*/ 329 h 1502"/>
                <a:gd name="T2" fmla="*/ 2344 w 2719"/>
                <a:gd name="T3" fmla="*/ 248 h 1502"/>
                <a:gd name="T4" fmla="*/ 1985 w 2719"/>
                <a:gd name="T5" fmla="*/ 2 h 1502"/>
                <a:gd name="T6" fmla="*/ 1689 w 2719"/>
                <a:gd name="T7" fmla="*/ 266 h 1502"/>
                <a:gd name="T8" fmla="*/ 1549 w 2719"/>
                <a:gd name="T9" fmla="*/ 386 h 1502"/>
                <a:gd name="T10" fmla="*/ 1462 w 2719"/>
                <a:gd name="T11" fmla="*/ 479 h 1502"/>
                <a:gd name="T12" fmla="*/ 1420 w 2719"/>
                <a:gd name="T13" fmla="*/ 508 h 1502"/>
                <a:gd name="T14" fmla="*/ 1027 w 2719"/>
                <a:gd name="T15" fmla="*/ 968 h 1502"/>
                <a:gd name="T16" fmla="*/ 987 w 2719"/>
                <a:gd name="T17" fmla="*/ 1006 h 1502"/>
                <a:gd name="T18" fmla="*/ 979 w 2719"/>
                <a:gd name="T19" fmla="*/ 1008 h 1502"/>
                <a:gd name="T20" fmla="*/ 937 w 2719"/>
                <a:gd name="T21" fmla="*/ 1022 h 1502"/>
                <a:gd name="T22" fmla="*/ 824 w 2719"/>
                <a:gd name="T23" fmla="*/ 1080 h 1502"/>
                <a:gd name="T24" fmla="*/ 815 w 2719"/>
                <a:gd name="T25" fmla="*/ 1084 h 1502"/>
                <a:gd name="T26" fmla="*/ 642 w 2719"/>
                <a:gd name="T27" fmla="*/ 1147 h 1502"/>
                <a:gd name="T28" fmla="*/ 292 w 2719"/>
                <a:gd name="T29" fmla="*/ 1225 h 1502"/>
                <a:gd name="T30" fmla="*/ 236 w 2719"/>
                <a:gd name="T31" fmla="*/ 1222 h 1502"/>
                <a:gd name="T32" fmla="*/ 198 w 2719"/>
                <a:gd name="T33" fmla="*/ 1222 h 1502"/>
                <a:gd name="T34" fmla="*/ 26 w 2719"/>
                <a:gd name="T35" fmla="*/ 1291 h 1502"/>
                <a:gd name="T36" fmla="*/ 58 w 2719"/>
                <a:gd name="T37" fmla="*/ 1315 h 1502"/>
                <a:gd name="T38" fmla="*/ 78 w 2719"/>
                <a:gd name="T39" fmla="*/ 1320 h 1502"/>
                <a:gd name="T40" fmla="*/ 188 w 2719"/>
                <a:gd name="T41" fmla="*/ 1322 h 1502"/>
                <a:gd name="T42" fmla="*/ 475 w 2719"/>
                <a:gd name="T43" fmla="*/ 1327 h 1502"/>
                <a:gd name="T44" fmla="*/ 579 w 2719"/>
                <a:gd name="T45" fmla="*/ 1329 h 1502"/>
                <a:gd name="T46" fmla="*/ 944 w 2719"/>
                <a:gd name="T47" fmla="*/ 1242 h 1502"/>
                <a:gd name="T48" fmla="*/ 919 w 2719"/>
                <a:gd name="T49" fmla="*/ 1350 h 1502"/>
                <a:gd name="T50" fmla="*/ 969 w 2719"/>
                <a:gd name="T51" fmla="*/ 1397 h 1502"/>
                <a:gd name="T52" fmla="*/ 981 w 2719"/>
                <a:gd name="T53" fmla="*/ 1408 h 1502"/>
                <a:gd name="T54" fmla="*/ 1068 w 2719"/>
                <a:gd name="T55" fmla="*/ 1502 h 1502"/>
                <a:gd name="T56" fmla="*/ 1086 w 2719"/>
                <a:gd name="T57" fmla="*/ 1501 h 1502"/>
                <a:gd name="T58" fmla="*/ 1113 w 2719"/>
                <a:gd name="T59" fmla="*/ 1501 h 1502"/>
                <a:gd name="T60" fmla="*/ 1277 w 2719"/>
                <a:gd name="T61" fmla="*/ 1271 h 1502"/>
                <a:gd name="T62" fmla="*/ 1222 w 2719"/>
                <a:gd name="T63" fmla="*/ 1194 h 1502"/>
                <a:gd name="T64" fmla="*/ 1228 w 2719"/>
                <a:gd name="T65" fmla="*/ 1159 h 1502"/>
                <a:gd name="T66" fmla="*/ 1352 w 2719"/>
                <a:gd name="T67" fmla="*/ 1070 h 1502"/>
                <a:gd name="T68" fmla="*/ 1528 w 2719"/>
                <a:gd name="T69" fmla="*/ 808 h 1502"/>
                <a:gd name="T70" fmla="*/ 1802 w 2719"/>
                <a:gd name="T71" fmla="*/ 612 h 1502"/>
                <a:gd name="T72" fmla="*/ 1862 w 2719"/>
                <a:gd name="T73" fmla="*/ 489 h 1502"/>
                <a:gd name="T74" fmla="*/ 1961 w 2719"/>
                <a:gd name="T75" fmla="*/ 288 h 1502"/>
                <a:gd name="T76" fmla="*/ 2012 w 2719"/>
                <a:gd name="T77" fmla="*/ 244 h 1502"/>
                <a:gd name="T78" fmla="*/ 2013 w 2719"/>
                <a:gd name="T79" fmla="*/ 244 h 1502"/>
                <a:gd name="T80" fmla="*/ 2216 w 2719"/>
                <a:gd name="T81" fmla="*/ 352 h 1502"/>
                <a:gd name="T82" fmla="*/ 2361 w 2719"/>
                <a:gd name="T83" fmla="*/ 404 h 1502"/>
                <a:gd name="T84" fmla="*/ 2383 w 2719"/>
                <a:gd name="T85" fmla="*/ 426 h 1502"/>
                <a:gd name="T86" fmla="*/ 2469 w 2719"/>
                <a:gd name="T87" fmla="*/ 494 h 1502"/>
                <a:gd name="T88" fmla="*/ 2488 w 2719"/>
                <a:gd name="T89" fmla="*/ 491 h 1502"/>
                <a:gd name="T90" fmla="*/ 2504 w 2719"/>
                <a:gd name="T91" fmla="*/ 486 h 1502"/>
                <a:gd name="T92" fmla="*/ 2510 w 2719"/>
                <a:gd name="T93" fmla="*/ 483 h 1502"/>
                <a:gd name="T94" fmla="*/ 2643 w 2719"/>
                <a:gd name="T95" fmla="*/ 496 h 1502"/>
                <a:gd name="T96" fmla="*/ 2662 w 2719"/>
                <a:gd name="T97" fmla="*/ 504 h 1502"/>
                <a:gd name="T98" fmla="*/ 2712 w 2719"/>
                <a:gd name="T99" fmla="*/ 452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19" h="1502">
                  <a:moveTo>
                    <a:pt x="2712" y="452"/>
                  </a:moveTo>
                  <a:cubicBezTo>
                    <a:pt x="2701" y="431"/>
                    <a:pt x="2676" y="409"/>
                    <a:pt x="2470" y="329"/>
                  </a:cubicBezTo>
                  <a:cubicBezTo>
                    <a:pt x="2461" y="325"/>
                    <a:pt x="2454" y="322"/>
                    <a:pt x="2449" y="320"/>
                  </a:cubicBezTo>
                  <a:cubicBezTo>
                    <a:pt x="2437" y="316"/>
                    <a:pt x="2386" y="280"/>
                    <a:pt x="2344" y="248"/>
                  </a:cubicBezTo>
                  <a:cubicBezTo>
                    <a:pt x="2338" y="243"/>
                    <a:pt x="2287" y="196"/>
                    <a:pt x="2170" y="97"/>
                  </a:cubicBezTo>
                  <a:cubicBezTo>
                    <a:pt x="2088" y="27"/>
                    <a:pt x="2035" y="0"/>
                    <a:pt x="1985" y="2"/>
                  </a:cubicBezTo>
                  <a:cubicBezTo>
                    <a:pt x="1963" y="3"/>
                    <a:pt x="1944" y="9"/>
                    <a:pt x="1924" y="15"/>
                  </a:cubicBezTo>
                  <a:cubicBezTo>
                    <a:pt x="1851" y="39"/>
                    <a:pt x="1717" y="219"/>
                    <a:pt x="1689" y="266"/>
                  </a:cubicBezTo>
                  <a:cubicBezTo>
                    <a:pt x="1665" y="308"/>
                    <a:pt x="1621" y="334"/>
                    <a:pt x="1586" y="354"/>
                  </a:cubicBezTo>
                  <a:cubicBezTo>
                    <a:pt x="1570" y="364"/>
                    <a:pt x="1561" y="377"/>
                    <a:pt x="1549" y="386"/>
                  </a:cubicBezTo>
                  <a:cubicBezTo>
                    <a:pt x="1530" y="402"/>
                    <a:pt x="1511" y="425"/>
                    <a:pt x="1494" y="445"/>
                  </a:cubicBezTo>
                  <a:cubicBezTo>
                    <a:pt x="1482" y="459"/>
                    <a:pt x="1469" y="474"/>
                    <a:pt x="1462" y="479"/>
                  </a:cubicBezTo>
                  <a:cubicBezTo>
                    <a:pt x="1453" y="486"/>
                    <a:pt x="1444" y="492"/>
                    <a:pt x="1422" y="507"/>
                  </a:cubicBezTo>
                  <a:cubicBezTo>
                    <a:pt x="1420" y="508"/>
                    <a:pt x="1420" y="508"/>
                    <a:pt x="1420" y="508"/>
                  </a:cubicBezTo>
                  <a:cubicBezTo>
                    <a:pt x="1395" y="525"/>
                    <a:pt x="1349" y="556"/>
                    <a:pt x="1260" y="617"/>
                  </a:cubicBezTo>
                  <a:cubicBezTo>
                    <a:pt x="1090" y="734"/>
                    <a:pt x="1027" y="966"/>
                    <a:pt x="1027" y="968"/>
                  </a:cubicBezTo>
                  <a:cubicBezTo>
                    <a:pt x="1025" y="973"/>
                    <a:pt x="1008" y="996"/>
                    <a:pt x="988" y="1005"/>
                  </a:cubicBezTo>
                  <a:cubicBezTo>
                    <a:pt x="987" y="1006"/>
                    <a:pt x="987" y="1006"/>
                    <a:pt x="987" y="1006"/>
                  </a:cubicBezTo>
                  <a:cubicBezTo>
                    <a:pt x="984" y="1007"/>
                    <a:pt x="984" y="1007"/>
                    <a:pt x="984" y="1007"/>
                  </a:cubicBezTo>
                  <a:cubicBezTo>
                    <a:pt x="979" y="1008"/>
                    <a:pt x="979" y="1008"/>
                    <a:pt x="979" y="1008"/>
                  </a:cubicBezTo>
                  <a:cubicBezTo>
                    <a:pt x="976" y="1009"/>
                    <a:pt x="976" y="1009"/>
                    <a:pt x="976" y="1009"/>
                  </a:cubicBezTo>
                  <a:cubicBezTo>
                    <a:pt x="960" y="1013"/>
                    <a:pt x="940" y="1021"/>
                    <a:pt x="937" y="1022"/>
                  </a:cubicBezTo>
                  <a:cubicBezTo>
                    <a:pt x="916" y="1032"/>
                    <a:pt x="874" y="1052"/>
                    <a:pt x="830" y="1075"/>
                  </a:cubicBezTo>
                  <a:cubicBezTo>
                    <a:pt x="824" y="1080"/>
                    <a:pt x="824" y="1080"/>
                    <a:pt x="824" y="1080"/>
                  </a:cubicBezTo>
                  <a:cubicBezTo>
                    <a:pt x="818" y="1082"/>
                    <a:pt x="818" y="1082"/>
                    <a:pt x="818" y="1082"/>
                  </a:cubicBezTo>
                  <a:cubicBezTo>
                    <a:pt x="815" y="1084"/>
                    <a:pt x="815" y="1084"/>
                    <a:pt x="815" y="1084"/>
                  </a:cubicBezTo>
                  <a:cubicBezTo>
                    <a:pt x="797" y="1094"/>
                    <a:pt x="734" y="1129"/>
                    <a:pt x="688" y="1138"/>
                  </a:cubicBezTo>
                  <a:cubicBezTo>
                    <a:pt x="672" y="1141"/>
                    <a:pt x="657" y="1144"/>
                    <a:pt x="642" y="1147"/>
                  </a:cubicBezTo>
                  <a:cubicBezTo>
                    <a:pt x="595" y="1155"/>
                    <a:pt x="547" y="1163"/>
                    <a:pt x="498" y="1182"/>
                  </a:cubicBezTo>
                  <a:cubicBezTo>
                    <a:pt x="448" y="1201"/>
                    <a:pt x="361" y="1222"/>
                    <a:pt x="292" y="1225"/>
                  </a:cubicBezTo>
                  <a:cubicBezTo>
                    <a:pt x="281" y="1225"/>
                    <a:pt x="271" y="1225"/>
                    <a:pt x="262" y="1225"/>
                  </a:cubicBezTo>
                  <a:cubicBezTo>
                    <a:pt x="253" y="1224"/>
                    <a:pt x="244" y="1223"/>
                    <a:pt x="236" y="1222"/>
                  </a:cubicBezTo>
                  <a:cubicBezTo>
                    <a:pt x="233" y="1222"/>
                    <a:pt x="233" y="1222"/>
                    <a:pt x="233" y="1222"/>
                  </a:cubicBezTo>
                  <a:cubicBezTo>
                    <a:pt x="231" y="1222"/>
                    <a:pt x="218" y="1221"/>
                    <a:pt x="198" y="1222"/>
                  </a:cubicBezTo>
                  <a:cubicBezTo>
                    <a:pt x="158" y="1223"/>
                    <a:pt x="104" y="1230"/>
                    <a:pt x="65" y="1252"/>
                  </a:cubicBezTo>
                  <a:cubicBezTo>
                    <a:pt x="24" y="1259"/>
                    <a:pt x="0" y="1271"/>
                    <a:pt x="26" y="1291"/>
                  </a:cubicBezTo>
                  <a:cubicBezTo>
                    <a:pt x="23" y="1294"/>
                    <a:pt x="53" y="1315"/>
                    <a:pt x="57" y="1315"/>
                  </a:cubicBezTo>
                  <a:cubicBezTo>
                    <a:pt x="58" y="1315"/>
                    <a:pt x="58" y="1315"/>
                    <a:pt x="58" y="1315"/>
                  </a:cubicBezTo>
                  <a:cubicBezTo>
                    <a:pt x="61" y="1316"/>
                    <a:pt x="61" y="1316"/>
                    <a:pt x="61" y="1316"/>
                  </a:cubicBezTo>
                  <a:cubicBezTo>
                    <a:pt x="65" y="1317"/>
                    <a:pt x="71" y="1320"/>
                    <a:pt x="78" y="1320"/>
                  </a:cubicBezTo>
                  <a:cubicBezTo>
                    <a:pt x="83" y="1319"/>
                    <a:pt x="83" y="1319"/>
                    <a:pt x="83" y="1319"/>
                  </a:cubicBezTo>
                  <a:cubicBezTo>
                    <a:pt x="138" y="1335"/>
                    <a:pt x="188" y="1322"/>
                    <a:pt x="188" y="1322"/>
                  </a:cubicBezTo>
                  <a:cubicBezTo>
                    <a:pt x="223" y="1316"/>
                    <a:pt x="281" y="1310"/>
                    <a:pt x="353" y="1314"/>
                  </a:cubicBezTo>
                  <a:cubicBezTo>
                    <a:pt x="402" y="1317"/>
                    <a:pt x="441" y="1322"/>
                    <a:pt x="475" y="1327"/>
                  </a:cubicBezTo>
                  <a:cubicBezTo>
                    <a:pt x="475" y="1327"/>
                    <a:pt x="502" y="1330"/>
                    <a:pt x="528" y="1330"/>
                  </a:cubicBezTo>
                  <a:cubicBezTo>
                    <a:pt x="546" y="1330"/>
                    <a:pt x="563" y="1330"/>
                    <a:pt x="579" y="1329"/>
                  </a:cubicBezTo>
                  <a:cubicBezTo>
                    <a:pt x="633" y="1327"/>
                    <a:pt x="675" y="1323"/>
                    <a:pt x="703" y="1317"/>
                  </a:cubicBezTo>
                  <a:cubicBezTo>
                    <a:pt x="763" y="1304"/>
                    <a:pt x="875" y="1269"/>
                    <a:pt x="944" y="1242"/>
                  </a:cubicBezTo>
                  <a:cubicBezTo>
                    <a:pt x="933" y="1267"/>
                    <a:pt x="938" y="1298"/>
                    <a:pt x="943" y="1316"/>
                  </a:cubicBezTo>
                  <a:cubicBezTo>
                    <a:pt x="937" y="1322"/>
                    <a:pt x="920" y="1340"/>
                    <a:pt x="919" y="1350"/>
                  </a:cubicBezTo>
                  <a:cubicBezTo>
                    <a:pt x="918" y="1361"/>
                    <a:pt x="952" y="1386"/>
                    <a:pt x="969" y="1397"/>
                  </a:cubicBezTo>
                  <a:cubicBezTo>
                    <a:pt x="969" y="1397"/>
                    <a:pt x="969" y="1397"/>
                    <a:pt x="969" y="1397"/>
                  </a:cubicBezTo>
                  <a:cubicBezTo>
                    <a:pt x="973" y="1400"/>
                    <a:pt x="973" y="1400"/>
                    <a:pt x="973" y="1400"/>
                  </a:cubicBezTo>
                  <a:cubicBezTo>
                    <a:pt x="981" y="1408"/>
                    <a:pt x="981" y="1408"/>
                    <a:pt x="981" y="1408"/>
                  </a:cubicBezTo>
                  <a:cubicBezTo>
                    <a:pt x="985" y="1420"/>
                    <a:pt x="985" y="1420"/>
                    <a:pt x="985" y="1420"/>
                  </a:cubicBezTo>
                  <a:cubicBezTo>
                    <a:pt x="992" y="1446"/>
                    <a:pt x="1009" y="1502"/>
                    <a:pt x="1068" y="1502"/>
                  </a:cubicBezTo>
                  <a:cubicBezTo>
                    <a:pt x="1072" y="1501"/>
                    <a:pt x="1072" y="1501"/>
                    <a:pt x="1072" y="1501"/>
                  </a:cubicBezTo>
                  <a:cubicBezTo>
                    <a:pt x="1076" y="1501"/>
                    <a:pt x="1081" y="1501"/>
                    <a:pt x="1086" y="1501"/>
                  </a:cubicBezTo>
                  <a:cubicBezTo>
                    <a:pt x="1091" y="1501"/>
                    <a:pt x="1091" y="1501"/>
                    <a:pt x="1091" y="1501"/>
                  </a:cubicBezTo>
                  <a:cubicBezTo>
                    <a:pt x="1098" y="1501"/>
                    <a:pt x="1105" y="1501"/>
                    <a:pt x="1113" y="1501"/>
                  </a:cubicBezTo>
                  <a:cubicBezTo>
                    <a:pt x="1148" y="1500"/>
                    <a:pt x="1200" y="1492"/>
                    <a:pt x="1239" y="1439"/>
                  </a:cubicBezTo>
                  <a:cubicBezTo>
                    <a:pt x="1291" y="1372"/>
                    <a:pt x="1302" y="1322"/>
                    <a:pt x="1277" y="1271"/>
                  </a:cubicBezTo>
                  <a:cubicBezTo>
                    <a:pt x="1272" y="1259"/>
                    <a:pt x="1269" y="1251"/>
                    <a:pt x="1266" y="1243"/>
                  </a:cubicBezTo>
                  <a:cubicBezTo>
                    <a:pt x="1259" y="1224"/>
                    <a:pt x="1252" y="1204"/>
                    <a:pt x="1222" y="1194"/>
                  </a:cubicBezTo>
                  <a:cubicBezTo>
                    <a:pt x="1217" y="1193"/>
                    <a:pt x="1212" y="1191"/>
                    <a:pt x="1208" y="1188"/>
                  </a:cubicBezTo>
                  <a:cubicBezTo>
                    <a:pt x="1213" y="1180"/>
                    <a:pt x="1220" y="1169"/>
                    <a:pt x="1228" y="1159"/>
                  </a:cubicBezTo>
                  <a:cubicBezTo>
                    <a:pt x="1235" y="1151"/>
                    <a:pt x="1244" y="1146"/>
                    <a:pt x="1259" y="1137"/>
                  </a:cubicBezTo>
                  <a:cubicBezTo>
                    <a:pt x="1281" y="1125"/>
                    <a:pt x="1311" y="1108"/>
                    <a:pt x="1352" y="1070"/>
                  </a:cubicBezTo>
                  <a:cubicBezTo>
                    <a:pt x="1422" y="1006"/>
                    <a:pt x="1516" y="832"/>
                    <a:pt x="1526" y="812"/>
                  </a:cubicBezTo>
                  <a:cubicBezTo>
                    <a:pt x="1528" y="808"/>
                    <a:pt x="1528" y="808"/>
                    <a:pt x="1528" y="808"/>
                  </a:cubicBezTo>
                  <a:cubicBezTo>
                    <a:pt x="1529" y="805"/>
                    <a:pt x="1553" y="732"/>
                    <a:pt x="1632" y="718"/>
                  </a:cubicBezTo>
                  <a:cubicBezTo>
                    <a:pt x="1742" y="699"/>
                    <a:pt x="1783" y="641"/>
                    <a:pt x="1802" y="612"/>
                  </a:cubicBezTo>
                  <a:cubicBezTo>
                    <a:pt x="1815" y="594"/>
                    <a:pt x="1829" y="562"/>
                    <a:pt x="1841" y="533"/>
                  </a:cubicBezTo>
                  <a:cubicBezTo>
                    <a:pt x="1848" y="518"/>
                    <a:pt x="1858" y="495"/>
                    <a:pt x="1862" y="489"/>
                  </a:cubicBezTo>
                  <a:cubicBezTo>
                    <a:pt x="1867" y="482"/>
                    <a:pt x="1874" y="468"/>
                    <a:pt x="1890" y="437"/>
                  </a:cubicBezTo>
                  <a:cubicBezTo>
                    <a:pt x="1915" y="390"/>
                    <a:pt x="1933" y="326"/>
                    <a:pt x="1961" y="288"/>
                  </a:cubicBezTo>
                  <a:cubicBezTo>
                    <a:pt x="1968" y="277"/>
                    <a:pt x="1978" y="263"/>
                    <a:pt x="1987" y="251"/>
                  </a:cubicBezTo>
                  <a:cubicBezTo>
                    <a:pt x="1999" y="233"/>
                    <a:pt x="2009" y="241"/>
                    <a:pt x="2012" y="244"/>
                  </a:cubicBezTo>
                  <a:cubicBezTo>
                    <a:pt x="2012" y="244"/>
                    <a:pt x="2012" y="244"/>
                    <a:pt x="2012" y="244"/>
                  </a:cubicBezTo>
                  <a:cubicBezTo>
                    <a:pt x="2013" y="244"/>
                    <a:pt x="2013" y="244"/>
                    <a:pt x="2013" y="244"/>
                  </a:cubicBezTo>
                  <a:cubicBezTo>
                    <a:pt x="2034" y="266"/>
                    <a:pt x="2073" y="296"/>
                    <a:pt x="2157" y="336"/>
                  </a:cubicBezTo>
                  <a:cubicBezTo>
                    <a:pt x="2176" y="344"/>
                    <a:pt x="2196" y="349"/>
                    <a:pt x="2216" y="352"/>
                  </a:cubicBezTo>
                  <a:cubicBezTo>
                    <a:pt x="2311" y="363"/>
                    <a:pt x="2343" y="387"/>
                    <a:pt x="2355" y="399"/>
                  </a:cubicBezTo>
                  <a:cubicBezTo>
                    <a:pt x="2361" y="404"/>
                    <a:pt x="2361" y="404"/>
                    <a:pt x="2361" y="404"/>
                  </a:cubicBezTo>
                  <a:cubicBezTo>
                    <a:pt x="2368" y="409"/>
                    <a:pt x="2368" y="409"/>
                    <a:pt x="2368" y="409"/>
                  </a:cubicBezTo>
                  <a:cubicBezTo>
                    <a:pt x="2371" y="412"/>
                    <a:pt x="2378" y="420"/>
                    <a:pt x="2383" y="426"/>
                  </a:cubicBezTo>
                  <a:cubicBezTo>
                    <a:pt x="2400" y="448"/>
                    <a:pt x="2417" y="484"/>
                    <a:pt x="2446" y="491"/>
                  </a:cubicBezTo>
                  <a:cubicBezTo>
                    <a:pt x="2453" y="493"/>
                    <a:pt x="2461" y="494"/>
                    <a:pt x="2469" y="494"/>
                  </a:cubicBezTo>
                  <a:cubicBezTo>
                    <a:pt x="2475" y="493"/>
                    <a:pt x="2482" y="492"/>
                    <a:pt x="2488" y="491"/>
                  </a:cubicBezTo>
                  <a:cubicBezTo>
                    <a:pt x="2488" y="491"/>
                    <a:pt x="2488" y="491"/>
                    <a:pt x="2488" y="491"/>
                  </a:cubicBezTo>
                  <a:cubicBezTo>
                    <a:pt x="2493" y="489"/>
                    <a:pt x="2498" y="488"/>
                    <a:pt x="2503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04" y="486"/>
                    <a:pt x="2504" y="486"/>
                    <a:pt x="2504" y="486"/>
                  </a:cubicBezTo>
                  <a:cubicBezTo>
                    <a:pt x="2510" y="483"/>
                    <a:pt x="2510" y="483"/>
                    <a:pt x="2510" y="483"/>
                  </a:cubicBezTo>
                  <a:cubicBezTo>
                    <a:pt x="2534" y="477"/>
                    <a:pt x="2578" y="472"/>
                    <a:pt x="2631" y="491"/>
                  </a:cubicBezTo>
                  <a:cubicBezTo>
                    <a:pt x="2635" y="492"/>
                    <a:pt x="2639" y="494"/>
                    <a:pt x="2643" y="496"/>
                  </a:cubicBezTo>
                  <a:cubicBezTo>
                    <a:pt x="2644" y="497"/>
                    <a:pt x="2644" y="497"/>
                    <a:pt x="2644" y="497"/>
                  </a:cubicBezTo>
                  <a:cubicBezTo>
                    <a:pt x="2650" y="499"/>
                    <a:pt x="2656" y="501"/>
                    <a:pt x="2662" y="504"/>
                  </a:cubicBezTo>
                  <a:cubicBezTo>
                    <a:pt x="2712" y="521"/>
                    <a:pt x="2718" y="485"/>
                    <a:pt x="2719" y="479"/>
                  </a:cubicBezTo>
                  <a:cubicBezTo>
                    <a:pt x="2719" y="472"/>
                    <a:pt x="2718" y="463"/>
                    <a:pt x="2712" y="452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15" name="Freeform 12"/>
            <p:cNvSpPr>
              <a:spLocks noSelect="1"/>
            </p:cNvSpPr>
            <p:nvPr userDrawn="1"/>
          </p:nvSpPr>
          <p:spPr bwMode="gray">
            <a:xfrm>
              <a:off x="7848600" y="846138"/>
              <a:ext cx="795338" cy="206375"/>
            </a:xfrm>
            <a:custGeom>
              <a:avLst/>
              <a:gdLst>
                <a:gd name="T0" fmla="*/ 301 w 3568"/>
                <a:gd name="T1" fmla="*/ 921 h 929"/>
                <a:gd name="T2" fmla="*/ 144 w 3568"/>
                <a:gd name="T3" fmla="*/ 4 h 929"/>
                <a:gd name="T4" fmla="*/ 567 w 3568"/>
                <a:gd name="T5" fmla="*/ 4 h 929"/>
                <a:gd name="T6" fmla="*/ 410 w 3568"/>
                <a:gd name="T7" fmla="*/ 921 h 929"/>
                <a:gd name="T8" fmla="*/ 992 w 3568"/>
                <a:gd name="T9" fmla="*/ 139 h 929"/>
                <a:gd name="T10" fmla="*/ 853 w 3568"/>
                <a:gd name="T11" fmla="*/ 0 h 929"/>
                <a:gd name="T12" fmla="*/ 857 w 3568"/>
                <a:gd name="T13" fmla="*/ 921 h 929"/>
                <a:gd name="T14" fmla="*/ 988 w 3568"/>
                <a:gd name="T15" fmla="*/ 268 h 929"/>
                <a:gd name="T16" fmla="*/ 857 w 3568"/>
                <a:gd name="T17" fmla="*/ 921 h 929"/>
                <a:gd name="T18" fmla="*/ 1485 w 3568"/>
                <a:gd name="T19" fmla="*/ 809 h 929"/>
                <a:gd name="T20" fmla="*/ 1356 w 3568"/>
                <a:gd name="T21" fmla="*/ 733 h 929"/>
                <a:gd name="T22" fmla="*/ 1225 w 3568"/>
                <a:gd name="T23" fmla="*/ 4 h 929"/>
                <a:gd name="T24" fmla="*/ 1404 w 3568"/>
                <a:gd name="T25" fmla="*/ 921 h 929"/>
                <a:gd name="T26" fmla="*/ 2142 w 3568"/>
                <a:gd name="T27" fmla="*/ 921 h 929"/>
                <a:gd name="T28" fmla="*/ 1873 w 3568"/>
                <a:gd name="T29" fmla="*/ 260 h 929"/>
                <a:gd name="T30" fmla="*/ 1725 w 3568"/>
                <a:gd name="T31" fmla="*/ 436 h 929"/>
                <a:gd name="T32" fmla="*/ 2011 w 3568"/>
                <a:gd name="T33" fmla="*/ 494 h 929"/>
                <a:gd name="T34" fmla="*/ 1839 w 3568"/>
                <a:gd name="T35" fmla="*/ 541 h 929"/>
                <a:gd name="T36" fmla="*/ 1664 w 3568"/>
                <a:gd name="T37" fmla="*/ 869 h 929"/>
                <a:gd name="T38" fmla="*/ 2013 w 3568"/>
                <a:gd name="T39" fmla="*/ 862 h 929"/>
                <a:gd name="T40" fmla="*/ 2142 w 3568"/>
                <a:gd name="T41" fmla="*/ 921 h 929"/>
                <a:gd name="T42" fmla="*/ 1982 w 3568"/>
                <a:gd name="T43" fmla="*/ 782 h 929"/>
                <a:gd name="T44" fmla="*/ 1740 w 3568"/>
                <a:gd name="T45" fmla="*/ 726 h 929"/>
                <a:gd name="T46" fmla="*/ 2011 w 3568"/>
                <a:gd name="T47" fmla="*/ 632 h 929"/>
                <a:gd name="T48" fmla="*/ 2879 w 3568"/>
                <a:gd name="T49" fmla="*/ 921 h 929"/>
                <a:gd name="T50" fmla="*/ 2813 w 3568"/>
                <a:gd name="T51" fmla="*/ 319 h 929"/>
                <a:gd name="T52" fmla="*/ 2478 w 3568"/>
                <a:gd name="T53" fmla="*/ 333 h 929"/>
                <a:gd name="T54" fmla="*/ 2350 w 3568"/>
                <a:gd name="T55" fmla="*/ 268 h 929"/>
                <a:gd name="T56" fmla="*/ 2481 w 3568"/>
                <a:gd name="T57" fmla="*/ 921 h 929"/>
                <a:gd name="T58" fmla="*/ 2616 w 3568"/>
                <a:gd name="T59" fmla="*/ 377 h 929"/>
                <a:gd name="T60" fmla="*/ 2748 w 3568"/>
                <a:gd name="T61" fmla="*/ 921 h 929"/>
                <a:gd name="T62" fmla="*/ 3296 w 3568"/>
                <a:gd name="T63" fmla="*/ 929 h 929"/>
                <a:gd name="T64" fmla="*/ 3362 w 3568"/>
                <a:gd name="T65" fmla="*/ 536 h 929"/>
                <a:gd name="T66" fmla="*/ 3180 w 3568"/>
                <a:gd name="T67" fmla="*/ 453 h 929"/>
                <a:gd name="T68" fmla="*/ 3460 w 3568"/>
                <a:gd name="T69" fmla="*/ 417 h 929"/>
                <a:gd name="T70" fmla="*/ 3300 w 3568"/>
                <a:gd name="T71" fmla="*/ 260 h 929"/>
                <a:gd name="T72" fmla="*/ 3247 w 3568"/>
                <a:gd name="T73" fmla="*/ 640 h 929"/>
                <a:gd name="T74" fmla="*/ 3439 w 3568"/>
                <a:gd name="T75" fmla="*/ 726 h 929"/>
                <a:gd name="T76" fmla="*/ 3108 w 3568"/>
                <a:gd name="T77" fmla="*/ 748 h 929"/>
                <a:gd name="T78" fmla="*/ 3296 w 3568"/>
                <a:gd name="T79" fmla="*/ 929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68" h="929">
                  <a:moveTo>
                    <a:pt x="410" y="921"/>
                  </a:moveTo>
                  <a:cubicBezTo>
                    <a:pt x="301" y="921"/>
                    <a:pt x="301" y="921"/>
                    <a:pt x="301" y="92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355" y="671"/>
                    <a:pt x="355" y="671"/>
                    <a:pt x="355" y="671"/>
                  </a:cubicBezTo>
                  <a:cubicBezTo>
                    <a:pt x="567" y="4"/>
                    <a:pt x="567" y="4"/>
                    <a:pt x="567" y="4"/>
                  </a:cubicBezTo>
                  <a:cubicBezTo>
                    <a:pt x="714" y="4"/>
                    <a:pt x="714" y="4"/>
                    <a:pt x="714" y="4"/>
                  </a:cubicBezTo>
                  <a:lnTo>
                    <a:pt x="410" y="921"/>
                  </a:lnTo>
                  <a:close/>
                  <a:moveTo>
                    <a:pt x="853" y="139"/>
                  </a:moveTo>
                  <a:cubicBezTo>
                    <a:pt x="992" y="139"/>
                    <a:pt x="992" y="139"/>
                    <a:pt x="992" y="139"/>
                  </a:cubicBezTo>
                  <a:cubicBezTo>
                    <a:pt x="992" y="0"/>
                    <a:pt x="992" y="0"/>
                    <a:pt x="992" y="0"/>
                  </a:cubicBezTo>
                  <a:cubicBezTo>
                    <a:pt x="853" y="0"/>
                    <a:pt x="853" y="0"/>
                    <a:pt x="853" y="0"/>
                  </a:cubicBezTo>
                  <a:lnTo>
                    <a:pt x="853" y="139"/>
                  </a:lnTo>
                  <a:close/>
                  <a:moveTo>
                    <a:pt x="857" y="921"/>
                  </a:moveTo>
                  <a:cubicBezTo>
                    <a:pt x="988" y="921"/>
                    <a:pt x="988" y="921"/>
                    <a:pt x="988" y="921"/>
                  </a:cubicBezTo>
                  <a:cubicBezTo>
                    <a:pt x="988" y="268"/>
                    <a:pt x="988" y="268"/>
                    <a:pt x="988" y="268"/>
                  </a:cubicBezTo>
                  <a:cubicBezTo>
                    <a:pt x="857" y="268"/>
                    <a:pt x="857" y="268"/>
                    <a:pt x="857" y="268"/>
                  </a:cubicBezTo>
                  <a:lnTo>
                    <a:pt x="857" y="921"/>
                  </a:lnTo>
                  <a:close/>
                  <a:moveTo>
                    <a:pt x="1485" y="921"/>
                  </a:moveTo>
                  <a:cubicBezTo>
                    <a:pt x="1485" y="809"/>
                    <a:pt x="1485" y="809"/>
                    <a:pt x="1485" y="809"/>
                  </a:cubicBezTo>
                  <a:cubicBezTo>
                    <a:pt x="1427" y="809"/>
                    <a:pt x="1427" y="809"/>
                    <a:pt x="1427" y="809"/>
                  </a:cubicBezTo>
                  <a:cubicBezTo>
                    <a:pt x="1374" y="809"/>
                    <a:pt x="1356" y="783"/>
                    <a:pt x="1356" y="733"/>
                  </a:cubicBezTo>
                  <a:cubicBezTo>
                    <a:pt x="1356" y="4"/>
                    <a:pt x="1356" y="4"/>
                    <a:pt x="1356" y="4"/>
                  </a:cubicBezTo>
                  <a:cubicBezTo>
                    <a:pt x="1225" y="4"/>
                    <a:pt x="1225" y="4"/>
                    <a:pt x="1225" y="4"/>
                  </a:cubicBezTo>
                  <a:cubicBezTo>
                    <a:pt x="1225" y="741"/>
                    <a:pt x="1225" y="741"/>
                    <a:pt x="1225" y="741"/>
                  </a:cubicBezTo>
                  <a:cubicBezTo>
                    <a:pt x="1225" y="837"/>
                    <a:pt x="1279" y="921"/>
                    <a:pt x="1404" y="921"/>
                  </a:cubicBezTo>
                  <a:lnTo>
                    <a:pt x="1485" y="921"/>
                  </a:lnTo>
                  <a:close/>
                  <a:moveTo>
                    <a:pt x="2142" y="921"/>
                  </a:moveTo>
                  <a:cubicBezTo>
                    <a:pt x="2142" y="484"/>
                    <a:pt x="2142" y="484"/>
                    <a:pt x="2142" y="484"/>
                  </a:cubicBezTo>
                  <a:cubicBezTo>
                    <a:pt x="2142" y="337"/>
                    <a:pt x="2053" y="260"/>
                    <a:pt x="1873" y="260"/>
                  </a:cubicBezTo>
                  <a:cubicBezTo>
                    <a:pt x="1763" y="260"/>
                    <a:pt x="1700" y="283"/>
                    <a:pt x="1640" y="355"/>
                  </a:cubicBezTo>
                  <a:cubicBezTo>
                    <a:pt x="1725" y="436"/>
                    <a:pt x="1725" y="436"/>
                    <a:pt x="1725" y="436"/>
                  </a:cubicBezTo>
                  <a:cubicBezTo>
                    <a:pt x="1762" y="390"/>
                    <a:pt x="1798" y="372"/>
                    <a:pt x="1868" y="372"/>
                  </a:cubicBezTo>
                  <a:cubicBezTo>
                    <a:pt x="1971" y="372"/>
                    <a:pt x="2011" y="411"/>
                    <a:pt x="2011" y="494"/>
                  </a:cubicBezTo>
                  <a:cubicBezTo>
                    <a:pt x="2011" y="541"/>
                    <a:pt x="2011" y="541"/>
                    <a:pt x="2011" y="541"/>
                  </a:cubicBezTo>
                  <a:cubicBezTo>
                    <a:pt x="1839" y="541"/>
                    <a:pt x="1839" y="541"/>
                    <a:pt x="1839" y="541"/>
                  </a:cubicBezTo>
                  <a:cubicBezTo>
                    <a:pt x="1689" y="541"/>
                    <a:pt x="1613" y="619"/>
                    <a:pt x="1613" y="729"/>
                  </a:cubicBezTo>
                  <a:cubicBezTo>
                    <a:pt x="1613" y="784"/>
                    <a:pt x="1631" y="835"/>
                    <a:pt x="1664" y="869"/>
                  </a:cubicBezTo>
                  <a:cubicBezTo>
                    <a:pt x="1704" y="909"/>
                    <a:pt x="1758" y="929"/>
                    <a:pt x="1839" y="929"/>
                  </a:cubicBezTo>
                  <a:cubicBezTo>
                    <a:pt x="1921" y="929"/>
                    <a:pt x="1966" y="909"/>
                    <a:pt x="2013" y="862"/>
                  </a:cubicBezTo>
                  <a:cubicBezTo>
                    <a:pt x="2013" y="921"/>
                    <a:pt x="2013" y="921"/>
                    <a:pt x="2013" y="921"/>
                  </a:cubicBezTo>
                  <a:lnTo>
                    <a:pt x="2142" y="921"/>
                  </a:lnTo>
                  <a:close/>
                  <a:moveTo>
                    <a:pt x="2011" y="685"/>
                  </a:moveTo>
                  <a:cubicBezTo>
                    <a:pt x="2011" y="731"/>
                    <a:pt x="2003" y="762"/>
                    <a:pt x="1982" y="782"/>
                  </a:cubicBezTo>
                  <a:cubicBezTo>
                    <a:pt x="1948" y="814"/>
                    <a:pt x="1910" y="819"/>
                    <a:pt x="1864" y="819"/>
                  </a:cubicBezTo>
                  <a:cubicBezTo>
                    <a:pt x="1778" y="819"/>
                    <a:pt x="1740" y="787"/>
                    <a:pt x="1740" y="726"/>
                  </a:cubicBezTo>
                  <a:cubicBezTo>
                    <a:pt x="1740" y="666"/>
                    <a:pt x="1780" y="632"/>
                    <a:pt x="1860" y="632"/>
                  </a:cubicBezTo>
                  <a:cubicBezTo>
                    <a:pt x="2011" y="632"/>
                    <a:pt x="2011" y="632"/>
                    <a:pt x="2011" y="632"/>
                  </a:cubicBezTo>
                  <a:lnTo>
                    <a:pt x="2011" y="685"/>
                  </a:lnTo>
                  <a:close/>
                  <a:moveTo>
                    <a:pt x="2879" y="921"/>
                  </a:moveTo>
                  <a:cubicBezTo>
                    <a:pt x="2879" y="503"/>
                    <a:pt x="2879" y="503"/>
                    <a:pt x="2879" y="503"/>
                  </a:cubicBezTo>
                  <a:cubicBezTo>
                    <a:pt x="2879" y="430"/>
                    <a:pt x="2864" y="368"/>
                    <a:pt x="2813" y="319"/>
                  </a:cubicBezTo>
                  <a:cubicBezTo>
                    <a:pt x="2775" y="282"/>
                    <a:pt x="2719" y="260"/>
                    <a:pt x="2652" y="260"/>
                  </a:cubicBezTo>
                  <a:cubicBezTo>
                    <a:pt x="2587" y="260"/>
                    <a:pt x="2523" y="284"/>
                    <a:pt x="2478" y="333"/>
                  </a:cubicBezTo>
                  <a:cubicBezTo>
                    <a:pt x="2478" y="268"/>
                    <a:pt x="2478" y="268"/>
                    <a:pt x="2478" y="268"/>
                  </a:cubicBezTo>
                  <a:cubicBezTo>
                    <a:pt x="2350" y="268"/>
                    <a:pt x="2350" y="268"/>
                    <a:pt x="2350" y="268"/>
                  </a:cubicBezTo>
                  <a:cubicBezTo>
                    <a:pt x="2350" y="921"/>
                    <a:pt x="2350" y="921"/>
                    <a:pt x="2350" y="921"/>
                  </a:cubicBezTo>
                  <a:cubicBezTo>
                    <a:pt x="2481" y="921"/>
                    <a:pt x="2481" y="921"/>
                    <a:pt x="2481" y="921"/>
                  </a:cubicBezTo>
                  <a:cubicBezTo>
                    <a:pt x="2481" y="523"/>
                    <a:pt x="2481" y="523"/>
                    <a:pt x="2481" y="523"/>
                  </a:cubicBezTo>
                  <a:cubicBezTo>
                    <a:pt x="2481" y="422"/>
                    <a:pt x="2543" y="377"/>
                    <a:pt x="2616" y="377"/>
                  </a:cubicBezTo>
                  <a:cubicBezTo>
                    <a:pt x="2690" y="377"/>
                    <a:pt x="2748" y="421"/>
                    <a:pt x="2748" y="523"/>
                  </a:cubicBezTo>
                  <a:cubicBezTo>
                    <a:pt x="2748" y="921"/>
                    <a:pt x="2748" y="921"/>
                    <a:pt x="2748" y="921"/>
                  </a:cubicBezTo>
                  <a:lnTo>
                    <a:pt x="2879" y="921"/>
                  </a:lnTo>
                  <a:close/>
                  <a:moveTo>
                    <a:pt x="3296" y="929"/>
                  </a:moveTo>
                  <a:cubicBezTo>
                    <a:pt x="3452" y="929"/>
                    <a:pt x="3568" y="858"/>
                    <a:pt x="3568" y="721"/>
                  </a:cubicBezTo>
                  <a:cubicBezTo>
                    <a:pt x="3568" y="607"/>
                    <a:pt x="3497" y="547"/>
                    <a:pt x="3362" y="536"/>
                  </a:cubicBezTo>
                  <a:cubicBezTo>
                    <a:pt x="3271" y="528"/>
                    <a:pt x="3271" y="528"/>
                    <a:pt x="3271" y="528"/>
                  </a:cubicBezTo>
                  <a:cubicBezTo>
                    <a:pt x="3206" y="521"/>
                    <a:pt x="3180" y="498"/>
                    <a:pt x="3180" y="453"/>
                  </a:cubicBezTo>
                  <a:cubicBezTo>
                    <a:pt x="3180" y="403"/>
                    <a:pt x="3219" y="369"/>
                    <a:pt x="3299" y="369"/>
                  </a:cubicBezTo>
                  <a:cubicBezTo>
                    <a:pt x="3361" y="369"/>
                    <a:pt x="3419" y="382"/>
                    <a:pt x="3460" y="417"/>
                  </a:cubicBezTo>
                  <a:cubicBezTo>
                    <a:pt x="3542" y="333"/>
                    <a:pt x="3542" y="333"/>
                    <a:pt x="3542" y="333"/>
                  </a:cubicBezTo>
                  <a:cubicBezTo>
                    <a:pt x="3482" y="281"/>
                    <a:pt x="3399" y="260"/>
                    <a:pt x="3300" y="260"/>
                  </a:cubicBezTo>
                  <a:cubicBezTo>
                    <a:pt x="3164" y="260"/>
                    <a:pt x="3054" y="331"/>
                    <a:pt x="3054" y="460"/>
                  </a:cubicBezTo>
                  <a:cubicBezTo>
                    <a:pt x="3054" y="574"/>
                    <a:pt x="3124" y="628"/>
                    <a:pt x="3247" y="640"/>
                  </a:cubicBezTo>
                  <a:cubicBezTo>
                    <a:pt x="3352" y="649"/>
                    <a:pt x="3352" y="649"/>
                    <a:pt x="3352" y="649"/>
                  </a:cubicBezTo>
                  <a:cubicBezTo>
                    <a:pt x="3415" y="655"/>
                    <a:pt x="3439" y="681"/>
                    <a:pt x="3439" y="726"/>
                  </a:cubicBezTo>
                  <a:cubicBezTo>
                    <a:pt x="3439" y="788"/>
                    <a:pt x="3378" y="817"/>
                    <a:pt x="3296" y="817"/>
                  </a:cubicBezTo>
                  <a:cubicBezTo>
                    <a:pt x="3232" y="817"/>
                    <a:pt x="3161" y="802"/>
                    <a:pt x="3108" y="748"/>
                  </a:cubicBezTo>
                  <a:cubicBezTo>
                    <a:pt x="3022" y="835"/>
                    <a:pt x="3022" y="835"/>
                    <a:pt x="3022" y="835"/>
                  </a:cubicBezTo>
                  <a:cubicBezTo>
                    <a:pt x="3099" y="911"/>
                    <a:pt x="3189" y="929"/>
                    <a:pt x="3296" y="929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16" name="Freeform 13"/>
            <p:cNvSpPr>
              <a:spLocks noSelect="1"/>
            </p:cNvSpPr>
            <p:nvPr userDrawn="1"/>
          </p:nvSpPr>
          <p:spPr bwMode="gray">
            <a:xfrm>
              <a:off x="7704138" y="431800"/>
              <a:ext cx="582613" cy="307975"/>
            </a:xfrm>
            <a:custGeom>
              <a:avLst/>
              <a:gdLst>
                <a:gd name="T0" fmla="*/ 2517 w 2619"/>
                <a:gd name="T1" fmla="*/ 1245 h 1377"/>
                <a:gd name="T2" fmla="*/ 2491 w 2619"/>
                <a:gd name="T3" fmla="*/ 1245 h 1377"/>
                <a:gd name="T4" fmla="*/ 2442 w 2619"/>
                <a:gd name="T5" fmla="*/ 1252 h 1377"/>
                <a:gd name="T6" fmla="*/ 2200 w 2619"/>
                <a:gd name="T7" fmla="*/ 1200 h 1377"/>
                <a:gd name="T8" fmla="*/ 2168 w 2619"/>
                <a:gd name="T9" fmla="*/ 1185 h 1377"/>
                <a:gd name="T10" fmla="*/ 1983 w 2619"/>
                <a:gd name="T11" fmla="*/ 1118 h 1377"/>
                <a:gd name="T12" fmla="*/ 1859 w 2619"/>
                <a:gd name="T13" fmla="*/ 1045 h 1377"/>
                <a:gd name="T14" fmla="*/ 1847 w 2619"/>
                <a:gd name="T15" fmla="*/ 1033 h 1377"/>
                <a:gd name="T16" fmla="*/ 1837 w 2619"/>
                <a:gd name="T17" fmla="*/ 1020 h 1377"/>
                <a:gd name="T18" fmla="*/ 1871 w 2619"/>
                <a:gd name="T19" fmla="*/ 1018 h 1377"/>
                <a:gd name="T20" fmla="*/ 1966 w 2619"/>
                <a:gd name="T21" fmla="*/ 945 h 1377"/>
                <a:gd name="T22" fmla="*/ 1975 w 2619"/>
                <a:gd name="T23" fmla="*/ 877 h 1377"/>
                <a:gd name="T24" fmla="*/ 1977 w 2619"/>
                <a:gd name="T25" fmla="*/ 859 h 1377"/>
                <a:gd name="T26" fmla="*/ 1985 w 2619"/>
                <a:gd name="T27" fmla="*/ 843 h 1377"/>
                <a:gd name="T28" fmla="*/ 1956 w 2619"/>
                <a:gd name="T29" fmla="*/ 722 h 1377"/>
                <a:gd name="T30" fmla="*/ 1835 w 2619"/>
                <a:gd name="T31" fmla="*/ 665 h 1377"/>
                <a:gd name="T32" fmla="*/ 1663 w 2619"/>
                <a:gd name="T33" fmla="*/ 765 h 1377"/>
                <a:gd name="T34" fmla="*/ 1652 w 2619"/>
                <a:gd name="T35" fmla="*/ 859 h 1377"/>
                <a:gd name="T36" fmla="*/ 1624 w 2619"/>
                <a:gd name="T37" fmla="*/ 881 h 1377"/>
                <a:gd name="T38" fmla="*/ 1428 w 2619"/>
                <a:gd name="T39" fmla="*/ 884 h 1377"/>
                <a:gd name="T40" fmla="*/ 1254 w 2619"/>
                <a:gd name="T41" fmla="*/ 880 h 1377"/>
                <a:gd name="T42" fmla="*/ 1169 w 2619"/>
                <a:gd name="T43" fmla="*/ 813 h 1377"/>
                <a:gd name="T44" fmla="*/ 1087 w 2619"/>
                <a:gd name="T45" fmla="*/ 740 h 1377"/>
                <a:gd name="T46" fmla="*/ 996 w 2619"/>
                <a:gd name="T47" fmla="*/ 714 h 1377"/>
                <a:gd name="T48" fmla="*/ 975 w 2619"/>
                <a:gd name="T49" fmla="*/ 717 h 1377"/>
                <a:gd name="T50" fmla="*/ 936 w 2619"/>
                <a:gd name="T51" fmla="*/ 722 h 1377"/>
                <a:gd name="T52" fmla="*/ 764 w 2619"/>
                <a:gd name="T53" fmla="*/ 606 h 1377"/>
                <a:gd name="T54" fmla="*/ 726 w 2619"/>
                <a:gd name="T55" fmla="*/ 572 h 1377"/>
                <a:gd name="T56" fmla="*/ 635 w 2619"/>
                <a:gd name="T57" fmla="*/ 449 h 1377"/>
                <a:gd name="T58" fmla="*/ 488 w 2619"/>
                <a:gd name="T59" fmla="*/ 278 h 1377"/>
                <a:gd name="T60" fmla="*/ 376 w 2619"/>
                <a:gd name="T61" fmla="*/ 124 h 1377"/>
                <a:gd name="T62" fmla="*/ 348 w 2619"/>
                <a:gd name="T63" fmla="*/ 48 h 1377"/>
                <a:gd name="T64" fmla="*/ 280 w 2619"/>
                <a:gd name="T65" fmla="*/ 36 h 1377"/>
                <a:gd name="T66" fmla="*/ 263 w 2619"/>
                <a:gd name="T67" fmla="*/ 42 h 1377"/>
                <a:gd name="T68" fmla="*/ 254 w 2619"/>
                <a:gd name="T69" fmla="*/ 44 h 1377"/>
                <a:gd name="T70" fmla="*/ 243 w 2619"/>
                <a:gd name="T71" fmla="*/ 47 h 1377"/>
                <a:gd name="T72" fmla="*/ 72 w 2619"/>
                <a:gd name="T73" fmla="*/ 24 h 1377"/>
                <a:gd name="T74" fmla="*/ 19 w 2619"/>
                <a:gd name="T75" fmla="*/ 89 h 1377"/>
                <a:gd name="T76" fmla="*/ 193 w 2619"/>
                <a:gd name="T77" fmla="*/ 186 h 1377"/>
                <a:gd name="T78" fmla="*/ 344 w 2619"/>
                <a:gd name="T79" fmla="*/ 338 h 1377"/>
                <a:gd name="T80" fmla="*/ 350 w 2619"/>
                <a:gd name="T81" fmla="*/ 347 h 1377"/>
                <a:gd name="T82" fmla="*/ 455 w 2619"/>
                <a:gd name="T83" fmla="*/ 529 h 1377"/>
                <a:gd name="T84" fmla="*/ 482 w 2619"/>
                <a:gd name="T85" fmla="*/ 607 h 1377"/>
                <a:gd name="T86" fmla="*/ 593 w 2619"/>
                <a:gd name="T87" fmla="*/ 739 h 1377"/>
                <a:gd name="T88" fmla="*/ 766 w 2619"/>
                <a:gd name="T89" fmla="*/ 914 h 1377"/>
                <a:gd name="T90" fmla="*/ 943 w 2619"/>
                <a:gd name="T91" fmla="*/ 1051 h 1377"/>
                <a:gd name="T92" fmla="*/ 1331 w 2619"/>
                <a:gd name="T93" fmla="*/ 1198 h 1377"/>
                <a:gd name="T94" fmla="*/ 1586 w 2619"/>
                <a:gd name="T95" fmla="*/ 1170 h 1377"/>
                <a:gd name="T96" fmla="*/ 1636 w 2619"/>
                <a:gd name="T97" fmla="*/ 1155 h 1377"/>
                <a:gd name="T98" fmla="*/ 1656 w 2619"/>
                <a:gd name="T99" fmla="*/ 1159 h 1377"/>
                <a:gd name="T100" fmla="*/ 1667 w 2619"/>
                <a:gd name="T101" fmla="*/ 1166 h 1377"/>
                <a:gd name="T102" fmla="*/ 2201 w 2619"/>
                <a:gd name="T103" fmla="*/ 1343 h 1377"/>
                <a:gd name="T104" fmla="*/ 2369 w 2619"/>
                <a:gd name="T105" fmla="*/ 1368 h 1377"/>
                <a:gd name="T106" fmla="*/ 2512 w 2619"/>
                <a:gd name="T107" fmla="*/ 1349 h 1377"/>
                <a:gd name="T108" fmla="*/ 2544 w 2619"/>
                <a:gd name="T109" fmla="*/ 1246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9" h="1377">
                  <a:moveTo>
                    <a:pt x="2544" y="1246"/>
                  </a:moveTo>
                  <a:cubicBezTo>
                    <a:pt x="2534" y="1245"/>
                    <a:pt x="2525" y="1245"/>
                    <a:pt x="2517" y="1245"/>
                  </a:cubicBezTo>
                  <a:cubicBezTo>
                    <a:pt x="2517" y="1245"/>
                    <a:pt x="2517" y="1245"/>
                    <a:pt x="2517" y="1245"/>
                  </a:cubicBezTo>
                  <a:cubicBezTo>
                    <a:pt x="2508" y="1245"/>
                    <a:pt x="2499" y="1245"/>
                    <a:pt x="2491" y="1245"/>
                  </a:cubicBezTo>
                  <a:cubicBezTo>
                    <a:pt x="2475" y="1246"/>
                    <a:pt x="2459" y="1249"/>
                    <a:pt x="2446" y="1251"/>
                  </a:cubicBezTo>
                  <a:cubicBezTo>
                    <a:pt x="2442" y="1252"/>
                    <a:pt x="2442" y="1252"/>
                    <a:pt x="2442" y="1252"/>
                  </a:cubicBezTo>
                  <a:cubicBezTo>
                    <a:pt x="2423" y="1256"/>
                    <a:pt x="2396" y="1272"/>
                    <a:pt x="2358" y="1266"/>
                  </a:cubicBezTo>
                  <a:cubicBezTo>
                    <a:pt x="2318" y="1260"/>
                    <a:pt x="2200" y="1200"/>
                    <a:pt x="2200" y="1200"/>
                  </a:cubicBezTo>
                  <a:cubicBezTo>
                    <a:pt x="2200" y="1200"/>
                    <a:pt x="2200" y="1200"/>
                    <a:pt x="2200" y="1200"/>
                  </a:cubicBezTo>
                  <a:cubicBezTo>
                    <a:pt x="2188" y="1195"/>
                    <a:pt x="2177" y="1190"/>
                    <a:pt x="2168" y="1185"/>
                  </a:cubicBezTo>
                  <a:cubicBezTo>
                    <a:pt x="2121" y="1160"/>
                    <a:pt x="2074" y="1146"/>
                    <a:pt x="2028" y="1132"/>
                  </a:cubicBezTo>
                  <a:cubicBezTo>
                    <a:pt x="2013" y="1128"/>
                    <a:pt x="1998" y="1123"/>
                    <a:pt x="1983" y="1118"/>
                  </a:cubicBezTo>
                  <a:cubicBezTo>
                    <a:pt x="1939" y="1104"/>
                    <a:pt x="1884" y="1064"/>
                    <a:pt x="1861" y="1047"/>
                  </a:cubicBezTo>
                  <a:cubicBezTo>
                    <a:pt x="1859" y="1045"/>
                    <a:pt x="1859" y="1045"/>
                    <a:pt x="1859" y="1045"/>
                  </a:cubicBezTo>
                  <a:cubicBezTo>
                    <a:pt x="1854" y="1042"/>
                    <a:pt x="1854" y="1042"/>
                    <a:pt x="1854" y="1042"/>
                  </a:cubicBezTo>
                  <a:cubicBezTo>
                    <a:pt x="1847" y="1033"/>
                    <a:pt x="1847" y="1033"/>
                    <a:pt x="1847" y="1033"/>
                  </a:cubicBezTo>
                  <a:cubicBezTo>
                    <a:pt x="1843" y="1028"/>
                    <a:pt x="1840" y="1024"/>
                    <a:pt x="1837" y="1020"/>
                  </a:cubicBezTo>
                  <a:cubicBezTo>
                    <a:pt x="1837" y="1020"/>
                    <a:pt x="1837" y="1020"/>
                    <a:pt x="1837" y="1020"/>
                  </a:cubicBezTo>
                  <a:cubicBezTo>
                    <a:pt x="1845" y="1020"/>
                    <a:pt x="1851" y="1021"/>
                    <a:pt x="1853" y="1021"/>
                  </a:cubicBezTo>
                  <a:cubicBezTo>
                    <a:pt x="1871" y="1018"/>
                    <a:pt x="1871" y="1018"/>
                    <a:pt x="1871" y="1018"/>
                  </a:cubicBezTo>
                  <a:cubicBezTo>
                    <a:pt x="1912" y="1012"/>
                    <a:pt x="1938" y="964"/>
                    <a:pt x="1945" y="947"/>
                  </a:cubicBezTo>
                  <a:cubicBezTo>
                    <a:pt x="1953" y="948"/>
                    <a:pt x="1962" y="947"/>
                    <a:pt x="1966" y="945"/>
                  </a:cubicBezTo>
                  <a:cubicBezTo>
                    <a:pt x="1973" y="941"/>
                    <a:pt x="1975" y="921"/>
                    <a:pt x="1975" y="903"/>
                  </a:cubicBezTo>
                  <a:cubicBezTo>
                    <a:pt x="1976" y="893"/>
                    <a:pt x="1976" y="884"/>
                    <a:pt x="1975" y="877"/>
                  </a:cubicBezTo>
                  <a:cubicBezTo>
                    <a:pt x="1975" y="872"/>
                    <a:pt x="1975" y="872"/>
                    <a:pt x="1975" y="872"/>
                  </a:cubicBezTo>
                  <a:cubicBezTo>
                    <a:pt x="1975" y="867"/>
                    <a:pt x="1976" y="863"/>
                    <a:pt x="1977" y="859"/>
                  </a:cubicBezTo>
                  <a:cubicBezTo>
                    <a:pt x="1980" y="854"/>
                    <a:pt x="1980" y="854"/>
                    <a:pt x="1980" y="854"/>
                  </a:cubicBezTo>
                  <a:cubicBezTo>
                    <a:pt x="1981" y="851"/>
                    <a:pt x="1983" y="847"/>
                    <a:pt x="1985" y="843"/>
                  </a:cubicBezTo>
                  <a:cubicBezTo>
                    <a:pt x="1998" y="815"/>
                    <a:pt x="2012" y="770"/>
                    <a:pt x="1971" y="735"/>
                  </a:cubicBezTo>
                  <a:cubicBezTo>
                    <a:pt x="1966" y="731"/>
                    <a:pt x="1961" y="727"/>
                    <a:pt x="1956" y="722"/>
                  </a:cubicBezTo>
                  <a:cubicBezTo>
                    <a:pt x="1951" y="717"/>
                    <a:pt x="1946" y="713"/>
                    <a:pt x="1940" y="708"/>
                  </a:cubicBezTo>
                  <a:cubicBezTo>
                    <a:pt x="1917" y="688"/>
                    <a:pt x="1884" y="665"/>
                    <a:pt x="1835" y="665"/>
                  </a:cubicBezTo>
                  <a:cubicBezTo>
                    <a:pt x="1825" y="665"/>
                    <a:pt x="1815" y="666"/>
                    <a:pt x="1805" y="667"/>
                  </a:cubicBezTo>
                  <a:cubicBezTo>
                    <a:pt x="1722" y="682"/>
                    <a:pt x="1680" y="711"/>
                    <a:pt x="1663" y="765"/>
                  </a:cubicBezTo>
                  <a:cubicBezTo>
                    <a:pt x="1659" y="777"/>
                    <a:pt x="1656" y="786"/>
                    <a:pt x="1653" y="794"/>
                  </a:cubicBezTo>
                  <a:cubicBezTo>
                    <a:pt x="1645" y="812"/>
                    <a:pt x="1637" y="832"/>
                    <a:pt x="1652" y="859"/>
                  </a:cubicBezTo>
                  <a:cubicBezTo>
                    <a:pt x="1655" y="864"/>
                    <a:pt x="1657" y="869"/>
                    <a:pt x="1659" y="873"/>
                  </a:cubicBezTo>
                  <a:cubicBezTo>
                    <a:pt x="1649" y="876"/>
                    <a:pt x="1636" y="880"/>
                    <a:pt x="1624" y="881"/>
                  </a:cubicBezTo>
                  <a:cubicBezTo>
                    <a:pt x="1622" y="881"/>
                    <a:pt x="1622" y="881"/>
                    <a:pt x="1622" y="881"/>
                  </a:cubicBezTo>
                  <a:cubicBezTo>
                    <a:pt x="1598" y="881"/>
                    <a:pt x="1533" y="882"/>
                    <a:pt x="1428" y="884"/>
                  </a:cubicBezTo>
                  <a:cubicBezTo>
                    <a:pt x="1411" y="884"/>
                    <a:pt x="1411" y="884"/>
                    <a:pt x="1411" y="884"/>
                  </a:cubicBezTo>
                  <a:cubicBezTo>
                    <a:pt x="1323" y="883"/>
                    <a:pt x="1261" y="881"/>
                    <a:pt x="1254" y="880"/>
                  </a:cubicBezTo>
                  <a:cubicBezTo>
                    <a:pt x="1246" y="877"/>
                    <a:pt x="1204" y="847"/>
                    <a:pt x="1180" y="824"/>
                  </a:cubicBezTo>
                  <a:cubicBezTo>
                    <a:pt x="1177" y="822"/>
                    <a:pt x="1173" y="818"/>
                    <a:pt x="1169" y="813"/>
                  </a:cubicBezTo>
                  <a:cubicBezTo>
                    <a:pt x="1162" y="806"/>
                    <a:pt x="1162" y="806"/>
                    <a:pt x="1162" y="806"/>
                  </a:cubicBezTo>
                  <a:cubicBezTo>
                    <a:pt x="1131" y="775"/>
                    <a:pt x="1105" y="750"/>
                    <a:pt x="1087" y="740"/>
                  </a:cubicBezTo>
                  <a:cubicBezTo>
                    <a:pt x="1068" y="731"/>
                    <a:pt x="1034" y="714"/>
                    <a:pt x="1000" y="714"/>
                  </a:cubicBezTo>
                  <a:cubicBezTo>
                    <a:pt x="996" y="714"/>
                    <a:pt x="996" y="714"/>
                    <a:pt x="996" y="714"/>
                  </a:cubicBezTo>
                  <a:cubicBezTo>
                    <a:pt x="993" y="715"/>
                    <a:pt x="990" y="715"/>
                    <a:pt x="986" y="715"/>
                  </a:cubicBezTo>
                  <a:cubicBezTo>
                    <a:pt x="975" y="717"/>
                    <a:pt x="975" y="717"/>
                    <a:pt x="975" y="717"/>
                  </a:cubicBezTo>
                  <a:cubicBezTo>
                    <a:pt x="963" y="719"/>
                    <a:pt x="950" y="721"/>
                    <a:pt x="939" y="721"/>
                  </a:cubicBezTo>
                  <a:cubicBezTo>
                    <a:pt x="936" y="722"/>
                    <a:pt x="936" y="722"/>
                    <a:pt x="936" y="722"/>
                  </a:cubicBezTo>
                  <a:cubicBezTo>
                    <a:pt x="930" y="722"/>
                    <a:pt x="928" y="721"/>
                    <a:pt x="928" y="721"/>
                  </a:cubicBezTo>
                  <a:cubicBezTo>
                    <a:pt x="915" y="715"/>
                    <a:pt x="781" y="623"/>
                    <a:pt x="764" y="606"/>
                  </a:cubicBezTo>
                  <a:cubicBezTo>
                    <a:pt x="754" y="596"/>
                    <a:pt x="741" y="585"/>
                    <a:pt x="728" y="573"/>
                  </a:cubicBezTo>
                  <a:cubicBezTo>
                    <a:pt x="726" y="572"/>
                    <a:pt x="726" y="572"/>
                    <a:pt x="726" y="572"/>
                  </a:cubicBezTo>
                  <a:cubicBezTo>
                    <a:pt x="711" y="559"/>
                    <a:pt x="696" y="546"/>
                    <a:pt x="683" y="534"/>
                  </a:cubicBezTo>
                  <a:cubicBezTo>
                    <a:pt x="665" y="515"/>
                    <a:pt x="647" y="484"/>
                    <a:pt x="635" y="449"/>
                  </a:cubicBezTo>
                  <a:cubicBezTo>
                    <a:pt x="623" y="414"/>
                    <a:pt x="590" y="358"/>
                    <a:pt x="537" y="316"/>
                  </a:cubicBezTo>
                  <a:cubicBezTo>
                    <a:pt x="488" y="278"/>
                    <a:pt x="488" y="278"/>
                    <a:pt x="488" y="278"/>
                  </a:cubicBezTo>
                  <a:cubicBezTo>
                    <a:pt x="478" y="270"/>
                    <a:pt x="468" y="262"/>
                    <a:pt x="459" y="255"/>
                  </a:cubicBezTo>
                  <a:cubicBezTo>
                    <a:pt x="411" y="216"/>
                    <a:pt x="383" y="142"/>
                    <a:pt x="376" y="124"/>
                  </a:cubicBezTo>
                  <a:cubicBezTo>
                    <a:pt x="376" y="117"/>
                    <a:pt x="376" y="117"/>
                    <a:pt x="376" y="117"/>
                  </a:cubicBezTo>
                  <a:cubicBezTo>
                    <a:pt x="374" y="97"/>
                    <a:pt x="372" y="67"/>
                    <a:pt x="348" y="48"/>
                  </a:cubicBezTo>
                  <a:cubicBezTo>
                    <a:pt x="332" y="35"/>
                    <a:pt x="312" y="30"/>
                    <a:pt x="285" y="35"/>
                  </a:cubicBezTo>
                  <a:cubicBezTo>
                    <a:pt x="280" y="36"/>
                    <a:pt x="280" y="36"/>
                    <a:pt x="280" y="36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1" y="39"/>
                    <a:pt x="268" y="40"/>
                    <a:pt x="263" y="42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0" y="45"/>
                    <a:pt x="247" y="46"/>
                    <a:pt x="243" y="47"/>
                  </a:cubicBezTo>
                  <a:cubicBezTo>
                    <a:pt x="240" y="48"/>
                    <a:pt x="240" y="48"/>
                    <a:pt x="240" y="48"/>
                  </a:cubicBezTo>
                  <a:cubicBezTo>
                    <a:pt x="165" y="61"/>
                    <a:pt x="72" y="24"/>
                    <a:pt x="72" y="24"/>
                  </a:cubicBezTo>
                  <a:cubicBezTo>
                    <a:pt x="72" y="24"/>
                    <a:pt x="24" y="0"/>
                    <a:pt x="6" y="40"/>
                  </a:cubicBezTo>
                  <a:cubicBezTo>
                    <a:pt x="0" y="56"/>
                    <a:pt x="5" y="75"/>
                    <a:pt x="19" y="89"/>
                  </a:cubicBezTo>
                  <a:cubicBezTo>
                    <a:pt x="39" y="110"/>
                    <a:pt x="149" y="171"/>
                    <a:pt x="187" y="183"/>
                  </a:cubicBezTo>
                  <a:cubicBezTo>
                    <a:pt x="193" y="186"/>
                    <a:pt x="193" y="186"/>
                    <a:pt x="193" y="186"/>
                  </a:cubicBezTo>
                  <a:cubicBezTo>
                    <a:pt x="199" y="190"/>
                    <a:pt x="199" y="190"/>
                    <a:pt x="199" y="190"/>
                  </a:cubicBezTo>
                  <a:cubicBezTo>
                    <a:pt x="200" y="190"/>
                    <a:pt x="277" y="234"/>
                    <a:pt x="344" y="338"/>
                  </a:cubicBezTo>
                  <a:cubicBezTo>
                    <a:pt x="349" y="345"/>
                    <a:pt x="349" y="345"/>
                    <a:pt x="349" y="345"/>
                  </a:cubicBezTo>
                  <a:cubicBezTo>
                    <a:pt x="350" y="347"/>
                    <a:pt x="350" y="347"/>
                    <a:pt x="350" y="347"/>
                  </a:cubicBezTo>
                  <a:cubicBezTo>
                    <a:pt x="377" y="395"/>
                    <a:pt x="412" y="455"/>
                    <a:pt x="427" y="478"/>
                  </a:cubicBezTo>
                  <a:cubicBezTo>
                    <a:pt x="437" y="493"/>
                    <a:pt x="448" y="514"/>
                    <a:pt x="455" y="529"/>
                  </a:cubicBezTo>
                  <a:cubicBezTo>
                    <a:pt x="459" y="537"/>
                    <a:pt x="459" y="537"/>
                    <a:pt x="459" y="537"/>
                  </a:cubicBezTo>
                  <a:cubicBezTo>
                    <a:pt x="463" y="552"/>
                    <a:pt x="474" y="589"/>
                    <a:pt x="482" y="607"/>
                  </a:cubicBezTo>
                  <a:cubicBezTo>
                    <a:pt x="484" y="610"/>
                    <a:pt x="484" y="610"/>
                    <a:pt x="484" y="610"/>
                  </a:cubicBezTo>
                  <a:cubicBezTo>
                    <a:pt x="501" y="650"/>
                    <a:pt x="538" y="694"/>
                    <a:pt x="593" y="739"/>
                  </a:cubicBezTo>
                  <a:cubicBezTo>
                    <a:pt x="685" y="815"/>
                    <a:pt x="739" y="880"/>
                    <a:pt x="764" y="911"/>
                  </a:cubicBezTo>
                  <a:cubicBezTo>
                    <a:pt x="766" y="914"/>
                    <a:pt x="766" y="914"/>
                    <a:pt x="766" y="914"/>
                  </a:cubicBezTo>
                  <a:cubicBezTo>
                    <a:pt x="772" y="922"/>
                    <a:pt x="777" y="927"/>
                    <a:pt x="780" y="931"/>
                  </a:cubicBezTo>
                  <a:cubicBezTo>
                    <a:pt x="797" y="948"/>
                    <a:pt x="896" y="1028"/>
                    <a:pt x="943" y="1051"/>
                  </a:cubicBezTo>
                  <a:cubicBezTo>
                    <a:pt x="959" y="1059"/>
                    <a:pt x="959" y="1059"/>
                    <a:pt x="959" y="1059"/>
                  </a:cubicBezTo>
                  <a:cubicBezTo>
                    <a:pt x="1022" y="1091"/>
                    <a:pt x="1191" y="1176"/>
                    <a:pt x="1331" y="1198"/>
                  </a:cubicBezTo>
                  <a:cubicBezTo>
                    <a:pt x="1362" y="1202"/>
                    <a:pt x="1394" y="1204"/>
                    <a:pt x="1426" y="1203"/>
                  </a:cubicBezTo>
                  <a:cubicBezTo>
                    <a:pt x="1498" y="1200"/>
                    <a:pt x="1554" y="1183"/>
                    <a:pt x="1586" y="1170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20" y="1155"/>
                    <a:pt x="1636" y="1155"/>
                  </a:cubicBezTo>
                  <a:cubicBezTo>
                    <a:pt x="1636" y="1155"/>
                    <a:pt x="1636" y="1155"/>
                    <a:pt x="1636" y="1155"/>
                  </a:cubicBezTo>
                  <a:cubicBezTo>
                    <a:pt x="1645" y="1155"/>
                    <a:pt x="1652" y="1157"/>
                    <a:pt x="1656" y="1159"/>
                  </a:cubicBezTo>
                  <a:cubicBezTo>
                    <a:pt x="1660" y="1161"/>
                    <a:pt x="1660" y="1161"/>
                    <a:pt x="1660" y="1161"/>
                  </a:cubicBezTo>
                  <a:cubicBezTo>
                    <a:pt x="1667" y="1166"/>
                    <a:pt x="1667" y="1166"/>
                    <a:pt x="1667" y="1166"/>
                  </a:cubicBezTo>
                  <a:cubicBezTo>
                    <a:pt x="1702" y="1195"/>
                    <a:pt x="1871" y="1274"/>
                    <a:pt x="1950" y="1302"/>
                  </a:cubicBezTo>
                  <a:cubicBezTo>
                    <a:pt x="2018" y="1325"/>
                    <a:pt x="2159" y="1339"/>
                    <a:pt x="2201" y="1343"/>
                  </a:cubicBezTo>
                  <a:cubicBezTo>
                    <a:pt x="2202" y="1343"/>
                    <a:pt x="2268" y="1346"/>
                    <a:pt x="2316" y="1356"/>
                  </a:cubicBezTo>
                  <a:cubicBezTo>
                    <a:pt x="2321" y="1357"/>
                    <a:pt x="2344" y="1363"/>
                    <a:pt x="2369" y="1368"/>
                  </a:cubicBezTo>
                  <a:cubicBezTo>
                    <a:pt x="2369" y="1368"/>
                    <a:pt x="2432" y="1377"/>
                    <a:pt x="2479" y="1365"/>
                  </a:cubicBezTo>
                  <a:cubicBezTo>
                    <a:pt x="2492" y="1362"/>
                    <a:pt x="2503" y="1357"/>
                    <a:pt x="2512" y="1349"/>
                  </a:cubicBezTo>
                  <a:cubicBezTo>
                    <a:pt x="2551" y="1315"/>
                    <a:pt x="2585" y="1275"/>
                    <a:pt x="2613" y="1274"/>
                  </a:cubicBezTo>
                  <a:cubicBezTo>
                    <a:pt x="2613" y="1274"/>
                    <a:pt x="2619" y="1251"/>
                    <a:pt x="2544" y="1246"/>
                  </a:cubicBezTo>
                </a:path>
              </a:pathLst>
            </a:custGeom>
            <a:solidFill>
              <a:srgbClr val="5E35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  <p:sp>
          <p:nvSpPr>
            <p:cNvPr id="17" name="Freeform 14"/>
            <p:cNvSpPr>
              <a:spLocks noSelect="1"/>
            </p:cNvSpPr>
            <p:nvPr userDrawn="1"/>
          </p:nvSpPr>
          <p:spPr bwMode="gray">
            <a:xfrm>
              <a:off x="8228013" y="706438"/>
              <a:ext cx="28575" cy="14288"/>
            </a:xfrm>
            <a:custGeom>
              <a:avLst/>
              <a:gdLst>
                <a:gd name="T0" fmla="*/ 120 w 125"/>
                <a:gd name="T1" fmla="*/ 11 h 65"/>
                <a:gd name="T2" fmla="*/ 76 w 125"/>
                <a:gd name="T3" fmla="*/ 1 h 65"/>
                <a:gd name="T4" fmla="*/ 24 w 125"/>
                <a:gd name="T5" fmla="*/ 22 h 65"/>
                <a:gd name="T6" fmla="*/ 6 w 125"/>
                <a:gd name="T7" fmla="*/ 39 h 65"/>
                <a:gd name="T8" fmla="*/ 0 w 125"/>
                <a:gd name="T9" fmla="*/ 46 h 65"/>
                <a:gd name="T10" fmla="*/ 1 w 125"/>
                <a:gd name="T11" fmla="*/ 54 h 65"/>
                <a:gd name="T12" fmla="*/ 3 w 125"/>
                <a:gd name="T13" fmla="*/ 56 h 65"/>
                <a:gd name="T14" fmla="*/ 4 w 125"/>
                <a:gd name="T15" fmla="*/ 56 h 65"/>
                <a:gd name="T16" fmla="*/ 53 w 125"/>
                <a:gd name="T17" fmla="*/ 59 h 65"/>
                <a:gd name="T18" fmla="*/ 103 w 125"/>
                <a:gd name="T19" fmla="*/ 25 h 65"/>
                <a:gd name="T20" fmla="*/ 112 w 125"/>
                <a:gd name="T21" fmla="*/ 18 h 65"/>
                <a:gd name="T22" fmla="*/ 118 w 125"/>
                <a:gd name="T23" fmla="*/ 16 h 65"/>
                <a:gd name="T24" fmla="*/ 120 w 125"/>
                <a:gd name="T25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65">
                  <a:moveTo>
                    <a:pt x="120" y="11"/>
                  </a:moveTo>
                  <a:cubicBezTo>
                    <a:pt x="115" y="7"/>
                    <a:pt x="90" y="2"/>
                    <a:pt x="76" y="1"/>
                  </a:cubicBezTo>
                  <a:cubicBezTo>
                    <a:pt x="76" y="1"/>
                    <a:pt x="45" y="0"/>
                    <a:pt x="24" y="22"/>
                  </a:cubicBezTo>
                  <a:cubicBezTo>
                    <a:pt x="15" y="30"/>
                    <a:pt x="10" y="35"/>
                    <a:pt x="6" y="39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15" y="61"/>
                    <a:pt x="33" y="65"/>
                    <a:pt x="53" y="59"/>
                  </a:cubicBezTo>
                  <a:cubicBezTo>
                    <a:pt x="77" y="53"/>
                    <a:pt x="92" y="36"/>
                    <a:pt x="103" y="25"/>
                  </a:cubicBezTo>
                  <a:cubicBezTo>
                    <a:pt x="107" y="20"/>
                    <a:pt x="112" y="18"/>
                    <a:pt x="112" y="18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16"/>
                    <a:pt x="125" y="16"/>
                    <a:pt x="120" y="11"/>
                  </a:cubicBezTo>
                </a:path>
              </a:pathLst>
            </a:custGeom>
            <a:solidFill>
              <a:srgbClr val="C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 sz="2700"/>
            </a:p>
          </p:txBody>
        </p:sp>
      </p:grpSp>
    </p:spTree>
    <p:extLst>
      <p:ext uri="{BB962C8B-B14F-4D97-AF65-F5344CB8AC3E}">
        <p14:creationId xmlns:p14="http://schemas.microsoft.com/office/powerpoint/2010/main" val="215585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78" r:id="rId4"/>
    <p:sldLayoutId id="2147483676" r:id="rId5"/>
    <p:sldLayoutId id="2147483682" r:id="rId6"/>
    <p:sldLayoutId id="2147483677" r:id="rId7"/>
    <p:sldLayoutId id="2147483680" r:id="rId8"/>
    <p:sldLayoutId id="2147483681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0" r:id="rId15"/>
    <p:sldLayoutId id="2147483656" r:id="rId16"/>
    <p:sldLayoutId id="2147483665" r:id="rId17"/>
    <p:sldLayoutId id="2147483666" r:id="rId18"/>
    <p:sldLayoutId id="2147483672" r:id="rId19"/>
    <p:sldLayoutId id="2147483673" r:id="rId20"/>
    <p:sldLayoutId id="2147483652" r:id="rId21"/>
    <p:sldLayoutId id="2147483654" r:id="rId22"/>
    <p:sldLayoutId id="2147483655" r:id="rId23"/>
    <p:sldLayoutId id="2147483679" r:id="rId24"/>
    <p:sldLayoutId id="2147483668" r:id="rId25"/>
    <p:sldLayoutId id="2147483683" r:id="rId26"/>
    <p:sldLayoutId id="2147483684" r:id="rId27"/>
    <p:sldLayoutId id="2147483685" r:id="rId28"/>
    <p:sldLayoutId id="2147483686" r:id="rId2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00" indent="-342000" algn="l" defTabSz="914400" rtl="0" eaLnBrk="1" latinLnBrk="0" hangingPunct="1">
        <a:lnSpc>
          <a:spcPct val="15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00" indent="-342000" algn="l" defTabSz="914400" rtl="0" eaLnBrk="1" latinLnBrk="0" hangingPunct="1">
        <a:lnSpc>
          <a:spcPct val="15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2000" indent="-342000" algn="l" defTabSz="914400" rtl="0" eaLnBrk="1" latinLnBrk="0" hangingPunct="1">
        <a:lnSpc>
          <a:spcPct val="150000"/>
        </a:lnSpc>
        <a:spcBef>
          <a:spcPts val="0"/>
        </a:spcBef>
        <a:buClr>
          <a:schemeClr val="tx2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bg2"/>
          </a:solidFill>
          <a:latin typeface="+mn-lt"/>
          <a:ea typeface="+mn-ea"/>
          <a:cs typeface="+mn-cs"/>
        </a:defRPr>
      </a:lvl6pPr>
      <a:lvl7pPr marL="34200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68400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5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evel.1sociaaldomein.nl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microsoft.com/office/2018/10/relationships/comments" Target="../comments/modernComment_7FFFFA17_92693E5E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F9E9_60CA873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level@nivel.nl" TargetMode="Externa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sv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sv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customXml" Target="../ink/ink5.xml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customXml" Target="../ink/ink7.xml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35.png"/><Relationship Id="rId1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18/10/relationships/comments" Target="../comments/modernComment_7FFFFA20_291EA26B.xm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8.svg"/><Relationship Id="rId9" Type="http://schemas.microsoft.com/office/2007/relationships/diagramDrawing" Target="../diagrams/drawing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b.vandenberg@vilans.nl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7.png"/><Relationship Id="rId4" Type="http://schemas.openxmlformats.org/officeDocument/2006/relationships/hyperlink" Target="mailto:a.baars@vilans.nl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microsoft.com/office/2018/10/relationships/comments" Target="../comments/modernComment_7FFFF9ED_AC962A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F9EB_41487E6C.xm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svg"/><Relationship Id="rId4" Type="http://schemas.openxmlformats.org/officeDocument/2006/relationships/image" Target="../media/image63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968400" y="1460565"/>
            <a:ext cx="6677809" cy="34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9"/>
              </a:lnSpc>
            </a:pPr>
            <a:r>
              <a:rPr lang="en-US" sz="2800" spc="479">
                <a:solidFill>
                  <a:srgbClr val="EDEAE3"/>
                </a:solidFill>
                <a:latin typeface="Rubik"/>
                <a:ea typeface="Rubik"/>
                <a:cs typeface="Rubik"/>
                <a:sym typeface="Rubik"/>
              </a:rPr>
              <a:t>24 </a:t>
            </a:r>
            <a:r>
              <a:rPr lang="en-US" sz="2800" spc="479" err="1">
                <a:solidFill>
                  <a:srgbClr val="EDEAE3"/>
                </a:solidFill>
                <a:latin typeface="Rubik"/>
                <a:ea typeface="Rubik"/>
                <a:cs typeface="Rubik"/>
                <a:sym typeface="Rubik"/>
              </a:rPr>
              <a:t>juni</a:t>
            </a:r>
            <a:r>
              <a:rPr lang="en-US" sz="2800" spc="479">
                <a:solidFill>
                  <a:srgbClr val="EDEAE3"/>
                </a:solidFill>
                <a:latin typeface="Rubik"/>
                <a:ea typeface="Rubik"/>
                <a:cs typeface="Rubik"/>
                <a:sym typeface="Rubik"/>
              </a:rPr>
              <a:t> 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8400" y="2450955"/>
            <a:ext cx="15605100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endParaRPr lang="nl-NL" sz="8800">
              <a:solidFill>
                <a:srgbClr val="EDEAE3"/>
              </a:solidFill>
              <a:latin typeface="Arial"/>
              <a:cs typeface="Arial"/>
            </a:endParaRPr>
          </a:p>
          <a:p>
            <a:pPr>
              <a:lnSpc>
                <a:spcPts val="9999"/>
              </a:lnSpc>
            </a:pPr>
            <a:r>
              <a:rPr lang="nl-NL" sz="8800">
                <a:solidFill>
                  <a:srgbClr val="EDEAE3"/>
                </a:solidFill>
                <a:latin typeface="Arial"/>
                <a:cs typeface="Arial"/>
              </a:rPr>
              <a:t>Monitoring in de praktijk: van data naar dialoog</a:t>
            </a:r>
            <a:endParaRPr lang="en-US" sz="9950" i="1">
              <a:solidFill>
                <a:srgbClr val="EDEAE3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975D20B-3667-BEFD-886E-39F38DB0EAF1}"/>
              </a:ext>
            </a:extLst>
          </p:cNvPr>
          <p:cNvSpPr txBox="1"/>
          <p:nvPr/>
        </p:nvSpPr>
        <p:spPr>
          <a:xfrm>
            <a:off x="968400" y="8059469"/>
            <a:ext cx="1734638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4000" b="1">
                <a:solidFill>
                  <a:schemeClr val="bg1"/>
                </a:solidFill>
              </a:rPr>
              <a:t>Uitwisselbijeenkomst | TLC 3 </a:t>
            </a:r>
            <a:endParaRPr lang="nl-NL" sz="400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nl-NL" sz="4000" b="1" err="1">
                <a:solidFill>
                  <a:schemeClr val="bg1"/>
                </a:solidFill>
                <a:ea typeface="Calibri"/>
                <a:cs typeface="Calibri"/>
              </a:rPr>
              <a:t>LeVEL</a:t>
            </a:r>
            <a:r>
              <a:rPr lang="nl-NL" sz="4000" b="1">
                <a:solidFill>
                  <a:schemeClr val="bg1"/>
                </a:solidFill>
                <a:ea typeface="Calibri"/>
                <a:cs typeface="Calibri"/>
              </a:rPr>
              <a:t> expertgroep 3: Monitoren van het veranderproces en leren van data</a:t>
            </a:r>
          </a:p>
          <a:p>
            <a:endParaRPr lang="nl-NL" sz="28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04F5F-34F8-FC03-D493-4D630A2E5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roep 387">
            <a:extLst>
              <a:ext uri="{FF2B5EF4-FFF2-40B4-BE49-F238E27FC236}">
                <a16:creationId xmlns:a16="http://schemas.microsoft.com/office/drawing/2014/main" id="{191BBA8A-B1A8-B328-6781-1B5BEA65DF0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387" name="Rechthoek 386">
              <a:extLst>
                <a:ext uri="{FF2B5EF4-FFF2-40B4-BE49-F238E27FC236}">
                  <a16:creationId xmlns:a16="http://schemas.microsoft.com/office/drawing/2014/main" id="{5D54A183-5B3B-0FB8-94D1-6D953A7C7345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DEAE3"/>
            </a:solidFill>
            <a:ln>
              <a:solidFill>
                <a:srgbClr val="EDEA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4050"/>
            </a:p>
          </p:txBody>
        </p:sp>
        <p:grpSp>
          <p:nvGrpSpPr>
            <p:cNvPr id="323" name="Groep 322">
              <a:extLst>
                <a:ext uri="{FF2B5EF4-FFF2-40B4-BE49-F238E27FC236}">
                  <a16:creationId xmlns:a16="http://schemas.microsoft.com/office/drawing/2014/main" id="{437908C5-119A-D965-3338-F72F4D4EAC6B}"/>
                </a:ext>
              </a:extLst>
            </p:cNvPr>
            <p:cNvGrpSpPr/>
            <p:nvPr/>
          </p:nvGrpSpPr>
          <p:grpSpPr>
            <a:xfrm>
              <a:off x="281830" y="174585"/>
              <a:ext cx="11761593" cy="6563936"/>
              <a:chOff x="266934" y="278654"/>
              <a:chExt cx="11761593" cy="6563936"/>
            </a:xfrm>
          </p:grpSpPr>
          <p:sp>
            <p:nvSpPr>
              <p:cNvPr id="239" name="Pijl: omlaag 238">
                <a:extLst>
                  <a:ext uri="{FF2B5EF4-FFF2-40B4-BE49-F238E27FC236}">
                    <a16:creationId xmlns:a16="http://schemas.microsoft.com/office/drawing/2014/main" id="{0316A5BC-C1F5-5280-FE27-B3E93C0A03FC}"/>
                  </a:ext>
                </a:extLst>
              </p:cNvPr>
              <p:cNvSpPr/>
              <p:nvPr/>
            </p:nvSpPr>
            <p:spPr>
              <a:xfrm>
                <a:off x="346617" y="2864889"/>
                <a:ext cx="844322" cy="946107"/>
              </a:xfrm>
              <a:prstGeom prst="downArrow">
                <a:avLst>
                  <a:gd name="adj1" fmla="val 48128"/>
                  <a:gd name="adj2" fmla="val 52775"/>
                </a:avLst>
              </a:prstGeom>
              <a:solidFill>
                <a:srgbClr val="A90061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sz="4050"/>
              </a:p>
            </p:txBody>
          </p:sp>
          <p:grpSp>
            <p:nvGrpSpPr>
              <p:cNvPr id="236" name="Groep 235">
                <a:extLst>
                  <a:ext uri="{FF2B5EF4-FFF2-40B4-BE49-F238E27FC236}">
                    <a16:creationId xmlns:a16="http://schemas.microsoft.com/office/drawing/2014/main" id="{A2CEDFF3-DD34-5C0E-6BC6-99473CB4DC77}"/>
                  </a:ext>
                </a:extLst>
              </p:cNvPr>
              <p:cNvGrpSpPr/>
              <p:nvPr/>
            </p:nvGrpSpPr>
            <p:grpSpPr>
              <a:xfrm>
                <a:off x="389443" y="278654"/>
                <a:ext cx="11187878" cy="506866"/>
                <a:chOff x="877226" y="-245194"/>
                <a:chExt cx="10598031" cy="506866"/>
              </a:xfrm>
            </p:grpSpPr>
            <p:sp>
              <p:nvSpPr>
                <p:cNvPr id="237" name="Rechthoek: afgeronde hoeken 236">
                  <a:extLst>
                    <a:ext uri="{FF2B5EF4-FFF2-40B4-BE49-F238E27FC236}">
                      <a16:creationId xmlns:a16="http://schemas.microsoft.com/office/drawing/2014/main" id="{EBF7C35D-FA0E-9364-4FCD-650C58BF2221}"/>
                    </a:ext>
                  </a:extLst>
                </p:cNvPr>
                <p:cNvSpPr/>
                <p:nvPr/>
              </p:nvSpPr>
              <p:spPr>
                <a:xfrm>
                  <a:off x="877226" y="-245194"/>
                  <a:ext cx="10598031" cy="50686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nl-NL" sz="5250" b="1" err="1">
                      <a:solidFill>
                        <a:srgbClr val="A90061"/>
                      </a:solidFill>
                    </a:rPr>
                    <a:t>LeVEL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	           </a:t>
                  </a:r>
                  <a:r>
                    <a:rPr lang="nl-NL" sz="5250" b="1">
                      <a:solidFill>
                        <a:srgbClr val="A90061"/>
                      </a:solidFill>
                    </a:rPr>
                    <a:t>L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eer- </a:t>
                  </a:r>
                  <a:r>
                    <a:rPr lang="nl-NL" sz="5250" b="1">
                      <a:solidFill>
                        <a:srgbClr val="A90061"/>
                      </a:solidFill>
                    </a:rPr>
                    <a:t>e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n </a:t>
                  </a:r>
                  <a:r>
                    <a:rPr lang="nl-NL" sz="5250" b="1">
                      <a:solidFill>
                        <a:srgbClr val="A90061"/>
                      </a:solidFill>
                    </a:rPr>
                    <a:t>V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erbeternetwerk </a:t>
                  </a:r>
                  <a:r>
                    <a:rPr lang="nl-NL" sz="5250" b="1">
                      <a:solidFill>
                        <a:srgbClr val="A90061"/>
                      </a:solidFill>
                    </a:rPr>
                    <a:t>E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erste </a:t>
                  </a:r>
                  <a:r>
                    <a:rPr lang="nl-NL" sz="5250" b="1">
                      <a:solidFill>
                        <a:srgbClr val="A90061"/>
                      </a:solidFill>
                    </a:rPr>
                    <a:t>L</a:t>
                  </a:r>
                  <a:r>
                    <a:rPr lang="nl-NL" sz="5250" b="1">
                      <a:solidFill>
                        <a:srgbClr val="1A3F72"/>
                      </a:solidFill>
                    </a:rPr>
                    <a:t>ijn </a:t>
                  </a:r>
                </a:p>
              </p:txBody>
            </p:sp>
            <p:sp>
              <p:nvSpPr>
                <p:cNvPr id="238" name="Is gelijk aan 237">
                  <a:extLst>
                    <a:ext uri="{FF2B5EF4-FFF2-40B4-BE49-F238E27FC236}">
                      <a16:creationId xmlns:a16="http://schemas.microsoft.com/office/drawing/2014/main" id="{F86E0D01-B0D5-01EE-E7FD-46A893D13006}"/>
                    </a:ext>
                  </a:extLst>
                </p:cNvPr>
                <p:cNvSpPr/>
                <p:nvPr/>
              </p:nvSpPr>
              <p:spPr>
                <a:xfrm>
                  <a:off x="2657522" y="-195152"/>
                  <a:ext cx="559898" cy="411480"/>
                </a:xfrm>
                <a:prstGeom prst="mathEqual">
                  <a:avLst/>
                </a:prstGeom>
                <a:solidFill>
                  <a:srgbClr val="1A3F7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0" name="Rechthoek 239">
                <a:extLst>
                  <a:ext uri="{FF2B5EF4-FFF2-40B4-BE49-F238E27FC236}">
                    <a16:creationId xmlns:a16="http://schemas.microsoft.com/office/drawing/2014/main" id="{BBCAD275-8519-AA5C-08CE-B6399C834DB3}"/>
                  </a:ext>
                </a:extLst>
              </p:cNvPr>
              <p:cNvSpPr/>
              <p:nvPr/>
            </p:nvSpPr>
            <p:spPr>
              <a:xfrm>
                <a:off x="335594" y="2406041"/>
                <a:ext cx="1607277" cy="611220"/>
              </a:xfrm>
              <a:prstGeom prst="rect">
                <a:avLst/>
              </a:prstGeom>
              <a:solidFill>
                <a:srgbClr val="A9006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sz="4050"/>
              </a:p>
            </p:txBody>
          </p:sp>
          <p:sp>
            <p:nvSpPr>
              <p:cNvPr id="241" name="Tekstvak 240">
                <a:extLst>
                  <a:ext uri="{FF2B5EF4-FFF2-40B4-BE49-F238E27FC236}">
                    <a16:creationId xmlns:a16="http://schemas.microsoft.com/office/drawing/2014/main" id="{FE92BD21-0ABC-BB37-D9CD-FC7277E80973}"/>
                  </a:ext>
                </a:extLst>
              </p:cNvPr>
              <p:cNvSpPr txBox="1"/>
              <p:nvPr/>
            </p:nvSpPr>
            <p:spPr>
              <a:xfrm>
                <a:off x="290393" y="2347143"/>
                <a:ext cx="1807953" cy="63607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l-NL" sz="2801">
                    <a:solidFill>
                      <a:schemeClr val="bg1"/>
                    </a:solidFill>
                  </a:rPr>
                  <a:t>Thematische Leer Cycli (TLC)</a:t>
                </a:r>
                <a:endParaRPr lang="nl-NL" sz="2801">
                  <a:solidFill>
                    <a:schemeClr val="bg1"/>
                  </a:solidFill>
                  <a:ea typeface="Calibri"/>
                  <a:cs typeface="Calibri"/>
                </a:endParaRPr>
              </a:p>
            </p:txBody>
          </p:sp>
          <p:pic>
            <p:nvPicPr>
              <p:cNvPr id="242" name="Picture 2" descr="LeVEL: Leer- en Verbeternetwerk Eerste lijn">
                <a:extLst>
                  <a:ext uri="{FF2B5EF4-FFF2-40B4-BE49-F238E27FC236}">
                    <a16:creationId xmlns:a16="http://schemas.microsoft.com/office/drawing/2014/main" id="{42FB4248-11EC-566F-F721-93EE973EEE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611" t="24694" r="28511" b="9050"/>
              <a:stretch/>
            </p:blipFill>
            <p:spPr bwMode="auto">
              <a:xfrm>
                <a:off x="266934" y="846239"/>
                <a:ext cx="1736514" cy="13612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243" name="Rechte verbindingslijn 242">
                <a:extLst>
                  <a:ext uri="{FF2B5EF4-FFF2-40B4-BE49-F238E27FC236}">
                    <a16:creationId xmlns:a16="http://schemas.microsoft.com/office/drawing/2014/main" id="{2EA188ED-5EDB-CF52-C4CA-534641ACE7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594" y="2233104"/>
                <a:ext cx="2063119" cy="0"/>
              </a:xfrm>
              <a:prstGeom prst="line">
                <a:avLst/>
              </a:prstGeom>
              <a:ln w="28575">
                <a:solidFill>
                  <a:srgbClr val="A9006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4" name="Groep 243">
                <a:extLst>
                  <a:ext uri="{FF2B5EF4-FFF2-40B4-BE49-F238E27FC236}">
                    <a16:creationId xmlns:a16="http://schemas.microsoft.com/office/drawing/2014/main" id="{4AAD692D-088E-1969-D88B-341951A7EAFD}"/>
                  </a:ext>
                </a:extLst>
              </p:cNvPr>
              <p:cNvGrpSpPr/>
              <p:nvPr/>
            </p:nvGrpSpPr>
            <p:grpSpPr>
              <a:xfrm>
                <a:off x="2948839" y="1123351"/>
                <a:ext cx="7151983" cy="1494058"/>
                <a:chOff x="2689862" y="1134725"/>
                <a:chExt cx="7151983" cy="1494058"/>
              </a:xfrm>
            </p:grpSpPr>
            <p:grpSp>
              <p:nvGrpSpPr>
                <p:cNvPr id="245" name="Groep 244">
                  <a:extLst>
                    <a:ext uri="{FF2B5EF4-FFF2-40B4-BE49-F238E27FC236}">
                      <a16:creationId xmlns:a16="http://schemas.microsoft.com/office/drawing/2014/main" id="{613ADAC9-A4C1-6F7C-CE79-FFFD1663721A}"/>
                    </a:ext>
                  </a:extLst>
                </p:cNvPr>
                <p:cNvGrpSpPr/>
                <p:nvPr/>
              </p:nvGrpSpPr>
              <p:grpSpPr>
                <a:xfrm>
                  <a:off x="3212173" y="1171035"/>
                  <a:ext cx="6629672" cy="1457748"/>
                  <a:chOff x="2431762" y="4992454"/>
                  <a:chExt cx="6629672" cy="1280523"/>
                </a:xfrm>
              </p:grpSpPr>
              <p:sp>
                <p:nvSpPr>
                  <p:cNvPr id="247" name="Rechthoek 246">
                    <a:extLst>
                      <a:ext uri="{FF2B5EF4-FFF2-40B4-BE49-F238E27FC236}">
                        <a16:creationId xmlns:a16="http://schemas.microsoft.com/office/drawing/2014/main" id="{A2A85143-5D2D-2EBE-1B70-F961601FE9C1}"/>
                      </a:ext>
                    </a:extLst>
                  </p:cNvPr>
                  <p:cNvSpPr/>
                  <p:nvPr/>
                </p:nvSpPr>
                <p:spPr>
                  <a:xfrm>
                    <a:off x="2431762" y="4992454"/>
                    <a:ext cx="6629672" cy="1145101"/>
                  </a:xfrm>
                  <a:prstGeom prst="rect">
                    <a:avLst/>
                  </a:prstGeom>
                  <a:solidFill>
                    <a:srgbClr val="1A3F72"/>
                  </a:solidFill>
                  <a:ln>
                    <a:solidFill>
                      <a:srgbClr val="1A3F7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nl-NL" sz="4050"/>
                  </a:p>
                </p:txBody>
              </p:sp>
              <p:sp>
                <p:nvSpPr>
                  <p:cNvPr id="248" name="Rechthoek 247">
                    <a:extLst>
                      <a:ext uri="{FF2B5EF4-FFF2-40B4-BE49-F238E27FC236}">
                        <a16:creationId xmlns:a16="http://schemas.microsoft.com/office/drawing/2014/main" id="{6C67AAAF-F07C-17F4-9D25-8510AB6BF6E4}"/>
                      </a:ext>
                    </a:extLst>
                  </p:cNvPr>
                  <p:cNvSpPr/>
                  <p:nvPr/>
                </p:nvSpPr>
                <p:spPr>
                  <a:xfrm>
                    <a:off x="2539110" y="5803069"/>
                    <a:ext cx="3543031" cy="258406"/>
                  </a:xfrm>
                  <a:prstGeom prst="rect">
                    <a:avLst/>
                  </a:prstGeom>
                  <a:solidFill>
                    <a:srgbClr val="7ADABF"/>
                  </a:solidFill>
                  <a:ln>
                    <a:solidFill>
                      <a:srgbClr val="7ADAB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nl-NL" sz="2250">
                        <a:solidFill>
                          <a:schemeClr val="tx1"/>
                        </a:solidFill>
                      </a:rPr>
                      <a:t>                </a:t>
                    </a:r>
                    <a:r>
                      <a:rPr lang="nl-NL" sz="2250">
                        <a:solidFill>
                          <a:schemeClr val="tx1"/>
                        </a:solidFill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rPr>
                      <a:t>level.1sociaaldomein.nl</a:t>
                    </a:r>
                    <a:endParaRPr lang="nl-NL" sz="22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9" name="Tekstvak 248">
                    <a:extLst>
                      <a:ext uri="{FF2B5EF4-FFF2-40B4-BE49-F238E27FC236}">
                        <a16:creationId xmlns:a16="http://schemas.microsoft.com/office/drawing/2014/main" id="{9161F83D-BCE1-3D33-BADC-BCEBD55BF461}"/>
                      </a:ext>
                    </a:extLst>
                  </p:cNvPr>
                  <p:cNvSpPr txBox="1"/>
                  <p:nvPr/>
                </p:nvSpPr>
                <p:spPr>
                  <a:xfrm>
                    <a:off x="6406635" y="5026482"/>
                    <a:ext cx="2391214" cy="12464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nl-NL" sz="2250" b="1">
                        <a:solidFill>
                          <a:schemeClr val="bg1"/>
                        </a:solidFill>
                      </a:rPr>
                      <a:t>Kennisbank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Tools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Publicaties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Praktijkvoorbeelden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Webinars</a:t>
                    </a:r>
                  </a:p>
                </p:txBody>
              </p:sp>
              <p:sp>
                <p:nvSpPr>
                  <p:cNvPr id="250" name="Tekstvak 249">
                    <a:extLst>
                      <a:ext uri="{FF2B5EF4-FFF2-40B4-BE49-F238E27FC236}">
                        <a16:creationId xmlns:a16="http://schemas.microsoft.com/office/drawing/2014/main" id="{B852A0B4-DEA4-0CE1-CC74-1E99C7794968}"/>
                      </a:ext>
                    </a:extLst>
                  </p:cNvPr>
                  <p:cNvSpPr txBox="1"/>
                  <p:nvPr/>
                </p:nvSpPr>
                <p:spPr>
                  <a:xfrm>
                    <a:off x="3238455" y="5043240"/>
                    <a:ext cx="3005602" cy="7848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nl-NL" sz="2250" b="1">
                        <a:solidFill>
                          <a:schemeClr val="bg1"/>
                        </a:solidFill>
                      </a:rPr>
                      <a:t>Thematische- en expertgroepen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Kennis en ervaringen delen</a:t>
                    </a:r>
                  </a:p>
                  <a:p>
                    <a:pPr marL="428646" indent="-428646">
                      <a:buFontTx/>
                      <a:buChar char="-"/>
                    </a:pPr>
                    <a:r>
                      <a:rPr lang="nl-NL" sz="2250">
                        <a:solidFill>
                          <a:schemeClr val="bg1"/>
                        </a:solidFill>
                      </a:rPr>
                      <a:t>Vragen stellen</a:t>
                    </a:r>
                  </a:p>
                </p:txBody>
              </p:sp>
            </p:grpSp>
            <p:sp>
              <p:nvSpPr>
                <p:cNvPr id="246" name="Pijl: punthaak 245">
                  <a:extLst>
                    <a:ext uri="{FF2B5EF4-FFF2-40B4-BE49-F238E27FC236}">
                      <a16:creationId xmlns:a16="http://schemas.microsoft.com/office/drawing/2014/main" id="{336E5C64-8671-C60E-0D25-F2C0B1BCC3BE}"/>
                    </a:ext>
                  </a:extLst>
                </p:cNvPr>
                <p:cNvSpPr/>
                <p:nvPr/>
              </p:nvSpPr>
              <p:spPr>
                <a:xfrm>
                  <a:off x="2689862" y="1134725"/>
                  <a:ext cx="1221656" cy="1376962"/>
                </a:xfrm>
                <a:prstGeom prst="chevron">
                  <a:avLst>
                    <a:gd name="adj" fmla="val 61227"/>
                  </a:avLst>
                </a:prstGeom>
                <a:solidFill>
                  <a:srgbClr val="A90061"/>
                </a:solidFill>
                <a:ln w="57150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1" name="Pijl: gestreept rechts 250">
                <a:extLst>
                  <a:ext uri="{FF2B5EF4-FFF2-40B4-BE49-F238E27FC236}">
                    <a16:creationId xmlns:a16="http://schemas.microsoft.com/office/drawing/2014/main" id="{E1746A76-A389-34BD-69A4-256B95C5DB01}"/>
                  </a:ext>
                </a:extLst>
              </p:cNvPr>
              <p:cNvSpPr/>
              <p:nvPr/>
            </p:nvSpPr>
            <p:spPr>
              <a:xfrm>
                <a:off x="2365111" y="1346706"/>
                <a:ext cx="1622911" cy="1037847"/>
              </a:xfrm>
              <a:prstGeom prst="stripedRightArrow">
                <a:avLst>
                  <a:gd name="adj1" fmla="val 73386"/>
                  <a:gd name="adj2" fmla="val 50000"/>
                </a:avLst>
              </a:prstGeom>
              <a:solidFill>
                <a:srgbClr val="A90061"/>
              </a:solidFill>
              <a:ln w="190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sz="4050"/>
              </a:p>
            </p:txBody>
          </p:sp>
          <p:grpSp>
            <p:nvGrpSpPr>
              <p:cNvPr id="252" name="Groep 251">
                <a:extLst>
                  <a:ext uri="{FF2B5EF4-FFF2-40B4-BE49-F238E27FC236}">
                    <a16:creationId xmlns:a16="http://schemas.microsoft.com/office/drawing/2014/main" id="{169BE950-D806-B559-F396-51AFA5062A84}"/>
                  </a:ext>
                </a:extLst>
              </p:cNvPr>
              <p:cNvGrpSpPr/>
              <p:nvPr/>
            </p:nvGrpSpPr>
            <p:grpSpPr>
              <a:xfrm>
                <a:off x="9463587" y="1113822"/>
                <a:ext cx="1786806" cy="1389664"/>
                <a:chOff x="10020656" y="1173347"/>
                <a:chExt cx="1786806" cy="1389664"/>
              </a:xfrm>
            </p:grpSpPr>
            <p:sp>
              <p:nvSpPr>
                <p:cNvPr id="253" name="Pijl: punthaak 252">
                  <a:extLst>
                    <a:ext uri="{FF2B5EF4-FFF2-40B4-BE49-F238E27FC236}">
                      <a16:creationId xmlns:a16="http://schemas.microsoft.com/office/drawing/2014/main" id="{01387317-950D-DC53-2BE2-BF0527BD72BF}"/>
                    </a:ext>
                  </a:extLst>
                </p:cNvPr>
                <p:cNvSpPr/>
                <p:nvPr/>
              </p:nvSpPr>
              <p:spPr>
                <a:xfrm>
                  <a:off x="10585806" y="1173347"/>
                  <a:ext cx="1221656" cy="1389188"/>
                </a:xfrm>
                <a:prstGeom prst="chevron">
                  <a:avLst/>
                </a:prstGeom>
                <a:solidFill>
                  <a:srgbClr val="A90061"/>
                </a:solidFill>
                <a:ln w="57150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4" name="Pijl: punthaak 253">
                  <a:extLst>
                    <a:ext uri="{FF2B5EF4-FFF2-40B4-BE49-F238E27FC236}">
                      <a16:creationId xmlns:a16="http://schemas.microsoft.com/office/drawing/2014/main" id="{C3ECA8B9-CC86-10BA-988B-D8B93BFD6CA0}"/>
                    </a:ext>
                  </a:extLst>
                </p:cNvPr>
                <p:cNvSpPr/>
                <p:nvPr/>
              </p:nvSpPr>
              <p:spPr>
                <a:xfrm>
                  <a:off x="10020656" y="1173823"/>
                  <a:ext cx="1221656" cy="1389188"/>
                </a:xfrm>
                <a:prstGeom prst="chevron">
                  <a:avLst/>
                </a:prstGeom>
                <a:solidFill>
                  <a:srgbClr val="A90061"/>
                </a:solidFill>
                <a:ln w="57150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5" name="Rechthoek 254">
                <a:extLst>
                  <a:ext uri="{FF2B5EF4-FFF2-40B4-BE49-F238E27FC236}">
                    <a16:creationId xmlns:a16="http://schemas.microsoft.com/office/drawing/2014/main" id="{F238646D-D63B-649C-03F4-BBAA0111227E}"/>
                  </a:ext>
                </a:extLst>
              </p:cNvPr>
              <p:cNvSpPr/>
              <p:nvPr/>
            </p:nvSpPr>
            <p:spPr>
              <a:xfrm>
                <a:off x="2378705" y="1543617"/>
                <a:ext cx="1055322" cy="5434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nl-NL" sz="3200" err="1">
                    <a:solidFill>
                      <a:schemeClr val="bg1"/>
                    </a:solidFill>
                  </a:rPr>
                  <a:t>LeVEL</a:t>
                </a:r>
                <a:endParaRPr lang="nl-NL" sz="3200">
                  <a:solidFill>
                    <a:schemeClr val="bg1"/>
                  </a:solidFill>
                  <a:ea typeface="Calibri"/>
                  <a:cs typeface="Calibri"/>
                </a:endParaRPr>
              </a:p>
              <a:p>
                <a:pPr algn="ctr"/>
                <a:r>
                  <a:rPr lang="nl-NL" sz="3200">
                    <a:solidFill>
                      <a:schemeClr val="bg1"/>
                    </a:solidFill>
                  </a:rPr>
                  <a:t>kanaal</a:t>
                </a:r>
                <a:endParaRPr lang="nl-NL" sz="3200">
                  <a:solidFill>
                    <a:schemeClr val="bg1"/>
                  </a:solidFill>
                  <a:ea typeface="Calibri"/>
                  <a:cs typeface="Calibri"/>
                </a:endParaRPr>
              </a:p>
            </p:txBody>
          </p:sp>
          <p:sp>
            <p:nvSpPr>
              <p:cNvPr id="256" name="Gelijkbenige driehoek 255">
                <a:extLst>
                  <a:ext uri="{FF2B5EF4-FFF2-40B4-BE49-F238E27FC236}">
                    <a16:creationId xmlns:a16="http://schemas.microsoft.com/office/drawing/2014/main" id="{4244B954-57A9-D1E3-FC01-42BDC79B1524}"/>
                  </a:ext>
                </a:extLst>
              </p:cNvPr>
              <p:cNvSpPr/>
              <p:nvPr/>
            </p:nvSpPr>
            <p:spPr>
              <a:xfrm>
                <a:off x="6748367" y="2030280"/>
                <a:ext cx="495125" cy="375761"/>
              </a:xfrm>
              <a:prstGeom prst="triangle">
                <a:avLst>
                  <a:gd name="adj" fmla="val 78814"/>
                </a:avLst>
              </a:prstGeom>
              <a:solidFill>
                <a:srgbClr val="1A3F72"/>
              </a:solidFill>
              <a:ln>
                <a:solidFill>
                  <a:srgbClr val="1A3F7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sz="4050"/>
              </a:p>
            </p:txBody>
          </p:sp>
          <p:cxnSp>
            <p:nvCxnSpPr>
              <p:cNvPr id="257" name="Rechte verbindingslijn 256">
                <a:extLst>
                  <a:ext uri="{FF2B5EF4-FFF2-40B4-BE49-F238E27FC236}">
                    <a16:creationId xmlns:a16="http://schemas.microsoft.com/office/drawing/2014/main" id="{573ED94A-9CB3-0BD4-A12C-D6BD49FB1B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601" y="2324358"/>
                <a:ext cx="1607270" cy="0"/>
              </a:xfrm>
              <a:prstGeom prst="line">
                <a:avLst/>
              </a:prstGeom>
              <a:ln w="76200">
                <a:solidFill>
                  <a:srgbClr val="A9006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8" name="Pijl: punthaak 257">
                <a:extLst>
                  <a:ext uri="{FF2B5EF4-FFF2-40B4-BE49-F238E27FC236}">
                    <a16:creationId xmlns:a16="http://schemas.microsoft.com/office/drawing/2014/main" id="{3F90C0FF-AB27-04FF-7F8B-6A9F286472D2}"/>
                  </a:ext>
                </a:extLst>
              </p:cNvPr>
              <p:cNvSpPr/>
              <p:nvPr/>
            </p:nvSpPr>
            <p:spPr>
              <a:xfrm>
                <a:off x="3218430" y="1521280"/>
                <a:ext cx="764117" cy="686205"/>
              </a:xfrm>
              <a:prstGeom prst="chevron">
                <a:avLst>
                  <a:gd name="adj" fmla="val 50591"/>
                </a:avLst>
              </a:prstGeom>
              <a:solidFill>
                <a:srgbClr val="A90061"/>
              </a:solidFill>
              <a:ln w="57150">
                <a:solidFill>
                  <a:srgbClr val="A9006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DE"/>
                </a:defPPr>
                <a:lvl1pPr marL="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371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2057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7432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4290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41148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8006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5486400" algn="l" defTabSz="1371600" rtl="0" eaLnBrk="1" latinLnBrk="0" hangingPunct="1">
                  <a:defRPr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nl-NL" sz="4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2" name="Groep 321">
                <a:extLst>
                  <a:ext uri="{FF2B5EF4-FFF2-40B4-BE49-F238E27FC236}">
                    <a16:creationId xmlns:a16="http://schemas.microsoft.com/office/drawing/2014/main" id="{BC812F32-010C-8F56-E292-BAC332D8DF2E}"/>
                  </a:ext>
                </a:extLst>
              </p:cNvPr>
              <p:cNvGrpSpPr/>
              <p:nvPr/>
            </p:nvGrpSpPr>
            <p:grpSpPr>
              <a:xfrm>
                <a:off x="312324" y="3163900"/>
                <a:ext cx="11716203" cy="3678690"/>
                <a:chOff x="312324" y="3163900"/>
                <a:chExt cx="11716203" cy="3678690"/>
              </a:xfrm>
            </p:grpSpPr>
            <p:sp>
              <p:nvSpPr>
                <p:cNvPr id="126" name="Pijl: gekromd omlaag 125">
                  <a:extLst>
                    <a:ext uri="{FF2B5EF4-FFF2-40B4-BE49-F238E27FC236}">
                      <a16:creationId xmlns:a16="http://schemas.microsoft.com/office/drawing/2014/main" id="{B01EDFAE-10D9-E432-B8E2-E4AF418960C7}"/>
                    </a:ext>
                  </a:extLst>
                </p:cNvPr>
                <p:cNvSpPr/>
                <p:nvPr/>
              </p:nvSpPr>
              <p:spPr>
                <a:xfrm>
                  <a:off x="2207559" y="3163900"/>
                  <a:ext cx="1477347" cy="678066"/>
                </a:xfrm>
                <a:prstGeom prst="curvedDownArrow">
                  <a:avLst>
                    <a:gd name="adj1" fmla="val 40099"/>
                    <a:gd name="adj2" fmla="val 75258"/>
                    <a:gd name="adj3" fmla="val 42256"/>
                  </a:avLst>
                </a:prstGeom>
                <a:solidFill>
                  <a:srgbClr val="A90061"/>
                </a:solidFill>
                <a:ln w="28575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1" name="Pijl: gekromd omlaag 230">
                  <a:extLst>
                    <a:ext uri="{FF2B5EF4-FFF2-40B4-BE49-F238E27FC236}">
                      <a16:creationId xmlns:a16="http://schemas.microsoft.com/office/drawing/2014/main" id="{C8ECD5A0-E849-998A-E6CF-75039513C0E8}"/>
                    </a:ext>
                  </a:extLst>
                </p:cNvPr>
                <p:cNvSpPr/>
                <p:nvPr/>
              </p:nvSpPr>
              <p:spPr>
                <a:xfrm>
                  <a:off x="7457459" y="3178236"/>
                  <a:ext cx="1477347" cy="678066"/>
                </a:xfrm>
                <a:prstGeom prst="curvedDownArrow">
                  <a:avLst>
                    <a:gd name="adj1" fmla="val 40099"/>
                    <a:gd name="adj2" fmla="val 75258"/>
                    <a:gd name="adj3" fmla="val 42256"/>
                  </a:avLst>
                </a:prstGeom>
                <a:solidFill>
                  <a:srgbClr val="A90061"/>
                </a:solidFill>
                <a:ln w="28575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2" name="Pijl: gekromd omlaag 231">
                  <a:extLst>
                    <a:ext uri="{FF2B5EF4-FFF2-40B4-BE49-F238E27FC236}">
                      <a16:creationId xmlns:a16="http://schemas.microsoft.com/office/drawing/2014/main" id="{B1A2BCAD-F7E7-D16E-0CF6-9D0E42BAC841}"/>
                    </a:ext>
                  </a:extLst>
                </p:cNvPr>
                <p:cNvSpPr/>
                <p:nvPr/>
              </p:nvSpPr>
              <p:spPr>
                <a:xfrm>
                  <a:off x="4787747" y="3163900"/>
                  <a:ext cx="1477347" cy="678066"/>
                </a:xfrm>
                <a:prstGeom prst="curvedDownArrow">
                  <a:avLst>
                    <a:gd name="adj1" fmla="val 40099"/>
                    <a:gd name="adj2" fmla="val 75258"/>
                    <a:gd name="adj3" fmla="val 42256"/>
                  </a:avLst>
                </a:prstGeom>
                <a:solidFill>
                  <a:srgbClr val="A90061"/>
                </a:solidFill>
                <a:ln w="28575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3" name="Pijl: gekromd omlaag 232">
                  <a:extLst>
                    <a:ext uri="{FF2B5EF4-FFF2-40B4-BE49-F238E27FC236}">
                      <a16:creationId xmlns:a16="http://schemas.microsoft.com/office/drawing/2014/main" id="{DA669F14-ACA8-B043-4592-C7364F99CAD8}"/>
                    </a:ext>
                  </a:extLst>
                </p:cNvPr>
                <p:cNvSpPr/>
                <p:nvPr/>
              </p:nvSpPr>
              <p:spPr>
                <a:xfrm>
                  <a:off x="10142713" y="3206381"/>
                  <a:ext cx="1477347" cy="678066"/>
                </a:xfrm>
                <a:prstGeom prst="curvedDownArrow">
                  <a:avLst>
                    <a:gd name="adj1" fmla="val 40099"/>
                    <a:gd name="adj2" fmla="val 75258"/>
                    <a:gd name="adj3" fmla="val 42256"/>
                  </a:avLst>
                </a:prstGeom>
                <a:solidFill>
                  <a:srgbClr val="A90061"/>
                </a:solidFill>
                <a:ln w="28575">
                  <a:solidFill>
                    <a:srgbClr val="EDEAE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nl-NL" sz="4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4" name="Rechthoek: afgeronde hoeken 233">
                  <a:extLst>
                    <a:ext uri="{FF2B5EF4-FFF2-40B4-BE49-F238E27FC236}">
                      <a16:creationId xmlns:a16="http://schemas.microsoft.com/office/drawing/2014/main" id="{F46ED593-1CEE-5C87-6A1C-A9EDA7A25E6E}"/>
                    </a:ext>
                  </a:extLst>
                </p:cNvPr>
                <p:cNvSpPr/>
                <p:nvPr/>
              </p:nvSpPr>
              <p:spPr>
                <a:xfrm>
                  <a:off x="11108603" y="3887339"/>
                  <a:ext cx="919924" cy="374169"/>
                </a:xfrm>
                <a:prstGeom prst="roundRect">
                  <a:avLst/>
                </a:prstGeom>
                <a:solidFill>
                  <a:srgbClr val="1A3F72"/>
                </a:solidFill>
                <a:ln w="28575">
                  <a:solidFill>
                    <a:srgbClr val="A9006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t" anchorCtr="0"/>
                <a:lstStyle>
                  <a:defPPr>
                    <a:defRPr lang="de-DE"/>
                  </a:defPPr>
                  <a:lvl1pPr marL="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371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2057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7432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4290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41148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8006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5486400" algn="l" defTabSz="1371600" rtl="0" eaLnBrk="1" latinLnBrk="0" hangingPunct="1">
                    <a:defRPr sz="27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nl-NL" sz="1950">
                      <a:solidFill>
                        <a:schemeClr val="bg1"/>
                      </a:solidFill>
                    </a:rPr>
                    <a:t>tbd</a:t>
                  </a:r>
                  <a:endParaRPr lang="en-US" sz="4050"/>
                </a:p>
              </p:txBody>
            </p:sp>
            <p:grpSp>
              <p:nvGrpSpPr>
                <p:cNvPr id="260" name="Groep 259">
                  <a:extLst>
                    <a:ext uri="{FF2B5EF4-FFF2-40B4-BE49-F238E27FC236}">
                      <a16:creationId xmlns:a16="http://schemas.microsoft.com/office/drawing/2014/main" id="{F847C077-12A9-480F-2F52-D72FEF6664FE}"/>
                    </a:ext>
                  </a:extLst>
                </p:cNvPr>
                <p:cNvGrpSpPr/>
                <p:nvPr/>
              </p:nvGrpSpPr>
              <p:grpSpPr>
                <a:xfrm>
                  <a:off x="312324" y="3860557"/>
                  <a:ext cx="2647154" cy="2903036"/>
                  <a:chOff x="312324" y="3860557"/>
                  <a:chExt cx="2647154" cy="2903036"/>
                </a:xfrm>
              </p:grpSpPr>
              <p:grpSp>
                <p:nvGrpSpPr>
                  <p:cNvPr id="72" name="Groep 71">
                    <a:extLst>
                      <a:ext uri="{FF2B5EF4-FFF2-40B4-BE49-F238E27FC236}">
                        <a16:creationId xmlns:a16="http://schemas.microsoft.com/office/drawing/2014/main" id="{53242BDC-FE44-A5F8-6A66-053142FC3D7D}"/>
                      </a:ext>
                    </a:extLst>
                  </p:cNvPr>
                  <p:cNvGrpSpPr/>
                  <p:nvPr/>
                </p:nvGrpSpPr>
                <p:grpSpPr>
                  <a:xfrm>
                    <a:off x="312324" y="3860557"/>
                    <a:ext cx="2647154" cy="2903036"/>
                    <a:chOff x="401224" y="3949457"/>
                    <a:chExt cx="2647154" cy="2903036"/>
                  </a:xfrm>
                </p:grpSpPr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FE2B3955-BD06-AB38-DB11-45033C8FCC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395" y="4695194"/>
                      <a:ext cx="1288163" cy="1288163"/>
                    </a:xfrm>
                    <a:prstGeom prst="ellipse">
                      <a:avLst/>
                    </a:prstGeom>
                    <a:solidFill>
                      <a:srgbClr val="1A3F72"/>
                    </a:solidFill>
                    <a:ln>
                      <a:solidFill>
                        <a:srgbClr val="1A3F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57" name="Cirkel: leeg 56">
                      <a:extLst>
                        <a:ext uri="{FF2B5EF4-FFF2-40B4-BE49-F238E27FC236}">
                          <a16:creationId xmlns:a16="http://schemas.microsoft.com/office/drawing/2014/main" id="{049758CD-72EE-5578-E369-886F820FA8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782" y="4268258"/>
                      <a:ext cx="2142036" cy="2142036"/>
                    </a:xfrm>
                    <a:prstGeom prst="donut">
                      <a:avLst>
                        <a:gd name="adj" fmla="val 12709"/>
                      </a:avLst>
                    </a:prstGeom>
                    <a:solidFill>
                      <a:srgbClr val="A90061"/>
                    </a:solidFill>
                    <a:ln>
                      <a:solidFill>
                        <a:srgbClr val="A9006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58" name="Rechthoek: afgeronde hoeken 57">
                      <a:extLst>
                        <a:ext uri="{FF2B5EF4-FFF2-40B4-BE49-F238E27FC236}">
                          <a16:creationId xmlns:a16="http://schemas.microsoft.com/office/drawing/2014/main" id="{5D455016-1762-16B1-E39E-87AD66ABE4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224" y="3949457"/>
                      <a:ext cx="919923" cy="678066"/>
                    </a:xfrm>
                    <a:prstGeom prst="roundRect">
                      <a:avLst/>
                    </a:prstGeom>
                    <a:solidFill>
                      <a:srgbClr val="1A3F72"/>
                    </a:solidFill>
                    <a:ln w="28575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40" tIns="45720" rIns="91440" bIns="45720"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Behoefte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peiling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</p:txBody>
                </p:sp>
                <p:sp>
                  <p:nvSpPr>
                    <p:cNvPr id="59" name="Tekstvak 58">
                      <a:extLst>
                        <a:ext uri="{FF2B5EF4-FFF2-40B4-BE49-F238E27FC236}">
                          <a16:creationId xmlns:a16="http://schemas.microsoft.com/office/drawing/2014/main" id="{B47A2A43-5E7C-35E9-289D-CF1FFEAA733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638" y="5046678"/>
                      <a:ext cx="1727035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Regionale ondersteuning</a:t>
                      </a:r>
                    </a:p>
                  </p:txBody>
                </p:sp>
                <p:grpSp>
                  <p:nvGrpSpPr>
                    <p:cNvPr id="60" name="Groep 59">
                      <a:extLst>
                        <a:ext uri="{FF2B5EF4-FFF2-40B4-BE49-F238E27FC236}">
                          <a16:creationId xmlns:a16="http://schemas.microsoft.com/office/drawing/2014/main" id="{EB64F5EE-2DA3-445A-653E-5326B130212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9808" y="6375194"/>
                      <a:ext cx="1127048" cy="477299"/>
                      <a:chOff x="1368163" y="3843152"/>
                      <a:chExt cx="803666" cy="693407"/>
                    </a:xfrm>
                  </p:grpSpPr>
                  <p:sp>
                    <p:nvSpPr>
                      <p:cNvPr id="66" name="Rechthoek: afgeronde hoeken 65">
                        <a:extLst>
                          <a:ext uri="{FF2B5EF4-FFF2-40B4-BE49-F238E27FC236}">
                            <a16:creationId xmlns:a16="http://schemas.microsoft.com/office/drawing/2014/main" id="{C037C429-7865-1808-DBC3-BE697F7E7C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8163" y="3843152"/>
                        <a:ext cx="797344" cy="625863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Leersessie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67" name="Tekstvak 66">
                        <a:extLst>
                          <a:ext uri="{FF2B5EF4-FFF2-40B4-BE49-F238E27FC236}">
                            <a16:creationId xmlns:a16="http://schemas.microsoft.com/office/drawing/2014/main" id="{5BD56192-6AD7-F393-2DFA-00E6A46A17D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7726" y="4178856"/>
                        <a:ext cx="784103" cy="35770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06-11-2025</a:t>
                        </a:r>
                      </a:p>
                    </p:txBody>
                  </p:sp>
                </p:grpSp>
                <p:grpSp>
                  <p:nvGrpSpPr>
                    <p:cNvPr id="61" name="Groep 60">
                      <a:extLst>
                        <a:ext uri="{FF2B5EF4-FFF2-40B4-BE49-F238E27FC236}">
                          <a16:creationId xmlns:a16="http://schemas.microsoft.com/office/drawing/2014/main" id="{AFB0000A-7F6D-DECA-DEC9-739DE878485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2541" y="3949457"/>
                      <a:ext cx="945837" cy="718952"/>
                      <a:chOff x="2424841" y="1519916"/>
                      <a:chExt cx="945837" cy="718952"/>
                    </a:xfrm>
                  </p:grpSpPr>
                  <p:sp>
                    <p:nvSpPr>
                      <p:cNvPr id="64" name="Rechthoek: afgeronde hoeken 63">
                        <a:extLst>
                          <a:ext uri="{FF2B5EF4-FFF2-40B4-BE49-F238E27FC236}">
                            <a16:creationId xmlns:a16="http://schemas.microsoft.com/office/drawing/2014/main" id="{87E29A6A-EA92-3C73-12D6-6EB00B8F57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7798" y="1519916"/>
                        <a:ext cx="919924" cy="680644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Uitwissel 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65" name="Tekstvak 64">
                        <a:extLst>
                          <a:ext uri="{FF2B5EF4-FFF2-40B4-BE49-F238E27FC236}">
                            <a16:creationId xmlns:a16="http://schemas.microsoft.com/office/drawing/2014/main" id="{4A5E8B2C-E6D0-0520-F93A-EC6D737BAAE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24841" y="1992647"/>
                        <a:ext cx="945837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03-12-2025</a:t>
                        </a:r>
                      </a:p>
                    </p:txBody>
                  </p:sp>
                </p:grpSp>
                <p:sp>
                  <p:nvSpPr>
                    <p:cNvPr id="62" name="Pijl: rechts 61">
                      <a:extLst>
                        <a:ext uri="{FF2B5EF4-FFF2-40B4-BE49-F238E27FC236}">
                          <a16:creationId xmlns:a16="http://schemas.microsoft.com/office/drawing/2014/main" id="{E8DED924-AF1D-738F-60FE-6373923A31F7}"/>
                        </a:ext>
                      </a:extLst>
                    </p:cNvPr>
                    <p:cNvSpPr/>
                    <p:nvPr/>
                  </p:nvSpPr>
                  <p:spPr>
                    <a:xfrm rot="5045742">
                      <a:off x="622390" y="5216972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71" name="Pijl: rechts 70">
                      <a:extLst>
                        <a:ext uri="{FF2B5EF4-FFF2-40B4-BE49-F238E27FC236}">
                          <a16:creationId xmlns:a16="http://schemas.microsoft.com/office/drawing/2014/main" id="{21D59453-99B1-CE6D-53D3-ABF0D613259A}"/>
                        </a:ext>
                      </a:extLst>
                    </p:cNvPr>
                    <p:cNvSpPr/>
                    <p:nvPr/>
                  </p:nvSpPr>
                  <p:spPr>
                    <a:xfrm rot="15564517">
                      <a:off x="2444128" y="4726649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</p:grpSp>
              <p:sp>
                <p:nvSpPr>
                  <p:cNvPr id="259" name="Tekstvak 258">
                    <a:extLst>
                      <a:ext uri="{FF2B5EF4-FFF2-40B4-BE49-F238E27FC236}">
                        <a16:creationId xmlns:a16="http://schemas.microsoft.com/office/drawing/2014/main" id="{9E669DA3-C4D6-5228-3B70-52CFAD715A2C}"/>
                      </a:ext>
                    </a:extLst>
                  </p:cNvPr>
                  <p:cNvSpPr txBox="1"/>
                  <p:nvPr/>
                </p:nvSpPr>
                <p:spPr>
                  <a:xfrm rot="21333992">
                    <a:off x="742664" y="4549329"/>
                    <a:ext cx="1819180" cy="16413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prstTxWarp prst="textArchDown">
                      <a:avLst>
                        <a:gd name="adj" fmla="val 16316232"/>
                      </a:avLst>
                    </a:prstTxWarp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950">
                        <a:solidFill>
                          <a:schemeClr val="bg1"/>
                        </a:solidFill>
                      </a:rPr>
                      <a:t>Reflecteren en actie bepalen</a:t>
                    </a:r>
                  </a:p>
                </p:txBody>
              </p:sp>
            </p:grpSp>
            <p:grpSp>
              <p:nvGrpSpPr>
                <p:cNvPr id="276" name="Groep 275">
                  <a:extLst>
                    <a:ext uri="{FF2B5EF4-FFF2-40B4-BE49-F238E27FC236}">
                      <a16:creationId xmlns:a16="http://schemas.microsoft.com/office/drawing/2014/main" id="{7CA65257-CB14-8486-E17B-13A033B8796F}"/>
                    </a:ext>
                  </a:extLst>
                </p:cNvPr>
                <p:cNvGrpSpPr/>
                <p:nvPr/>
              </p:nvGrpSpPr>
              <p:grpSpPr>
                <a:xfrm>
                  <a:off x="3003020" y="3856302"/>
                  <a:ext cx="2647154" cy="2903036"/>
                  <a:chOff x="312324" y="3860557"/>
                  <a:chExt cx="2647154" cy="2903036"/>
                </a:xfrm>
              </p:grpSpPr>
              <p:grpSp>
                <p:nvGrpSpPr>
                  <p:cNvPr id="277" name="Groep 276">
                    <a:extLst>
                      <a:ext uri="{FF2B5EF4-FFF2-40B4-BE49-F238E27FC236}">
                        <a16:creationId xmlns:a16="http://schemas.microsoft.com/office/drawing/2014/main" id="{43F7E99C-0987-0EFD-506F-0954CBA7AD5D}"/>
                      </a:ext>
                    </a:extLst>
                  </p:cNvPr>
                  <p:cNvGrpSpPr/>
                  <p:nvPr/>
                </p:nvGrpSpPr>
                <p:grpSpPr>
                  <a:xfrm>
                    <a:off x="312324" y="3860557"/>
                    <a:ext cx="2647154" cy="2903036"/>
                    <a:chOff x="401224" y="3949457"/>
                    <a:chExt cx="2647154" cy="2903036"/>
                  </a:xfrm>
                </p:grpSpPr>
                <p:sp>
                  <p:nvSpPr>
                    <p:cNvPr id="279" name="Ovaal 278">
                      <a:extLst>
                        <a:ext uri="{FF2B5EF4-FFF2-40B4-BE49-F238E27FC236}">
                          <a16:creationId xmlns:a16="http://schemas.microsoft.com/office/drawing/2014/main" id="{8444D2C1-3A73-1392-DC53-1C58FA97E9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395" y="4695194"/>
                      <a:ext cx="1288163" cy="1288163"/>
                    </a:xfrm>
                    <a:prstGeom prst="ellipse">
                      <a:avLst/>
                    </a:prstGeom>
                    <a:solidFill>
                      <a:srgbClr val="1A3F72"/>
                    </a:solidFill>
                    <a:ln>
                      <a:solidFill>
                        <a:srgbClr val="1A3F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280" name="Cirkel: leeg 279">
                      <a:extLst>
                        <a:ext uri="{FF2B5EF4-FFF2-40B4-BE49-F238E27FC236}">
                          <a16:creationId xmlns:a16="http://schemas.microsoft.com/office/drawing/2014/main" id="{365774B4-3837-0104-3BC8-F333591BE9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782" y="4268258"/>
                      <a:ext cx="2142036" cy="2142036"/>
                    </a:xfrm>
                    <a:prstGeom prst="donut">
                      <a:avLst>
                        <a:gd name="adj" fmla="val 12709"/>
                      </a:avLst>
                    </a:prstGeom>
                    <a:solidFill>
                      <a:srgbClr val="A90061"/>
                    </a:solidFill>
                    <a:ln>
                      <a:solidFill>
                        <a:srgbClr val="A9006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Rechthoek: afgeronde hoeken 280">
                      <a:extLst>
                        <a:ext uri="{FF2B5EF4-FFF2-40B4-BE49-F238E27FC236}">
                          <a16:creationId xmlns:a16="http://schemas.microsoft.com/office/drawing/2014/main" id="{7ECF2B74-8434-3E8C-CCA4-577C5C17BC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224" y="3949457"/>
                      <a:ext cx="919923" cy="678066"/>
                    </a:xfrm>
                    <a:prstGeom prst="roundRect">
                      <a:avLst/>
                    </a:prstGeom>
                    <a:solidFill>
                      <a:srgbClr val="1A3F72"/>
                    </a:solidFill>
                    <a:ln w="28575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40" tIns="45720" rIns="91440" bIns="45720"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Behoefte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peiling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</p:txBody>
                </p:sp>
                <p:sp>
                  <p:nvSpPr>
                    <p:cNvPr id="282" name="Tekstvak 281">
                      <a:extLst>
                        <a:ext uri="{FF2B5EF4-FFF2-40B4-BE49-F238E27FC236}">
                          <a16:creationId xmlns:a16="http://schemas.microsoft.com/office/drawing/2014/main" id="{4A40DBD3-A076-93E5-129C-37078144B4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638" y="5046678"/>
                      <a:ext cx="1727035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Regionale ondersteuning</a:t>
                      </a:r>
                    </a:p>
                  </p:txBody>
                </p:sp>
                <p:grpSp>
                  <p:nvGrpSpPr>
                    <p:cNvPr id="283" name="Groep 282">
                      <a:extLst>
                        <a:ext uri="{FF2B5EF4-FFF2-40B4-BE49-F238E27FC236}">
                          <a16:creationId xmlns:a16="http://schemas.microsoft.com/office/drawing/2014/main" id="{5641D289-6AB0-A747-2639-DA937D177B8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9808" y="6375194"/>
                      <a:ext cx="1127048" cy="477299"/>
                      <a:chOff x="1368163" y="3843152"/>
                      <a:chExt cx="803666" cy="693407"/>
                    </a:xfrm>
                  </p:grpSpPr>
                  <p:sp>
                    <p:nvSpPr>
                      <p:cNvPr id="289" name="Rechthoek: afgeronde hoeken 288">
                        <a:extLst>
                          <a:ext uri="{FF2B5EF4-FFF2-40B4-BE49-F238E27FC236}">
                            <a16:creationId xmlns:a16="http://schemas.microsoft.com/office/drawing/2014/main" id="{A45C02D1-3E77-0EB5-1D31-75C8579232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8163" y="3843152"/>
                        <a:ext cx="797344" cy="625863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Leersessie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290" name="Tekstvak 289">
                        <a:extLst>
                          <a:ext uri="{FF2B5EF4-FFF2-40B4-BE49-F238E27FC236}">
                            <a16:creationId xmlns:a16="http://schemas.microsoft.com/office/drawing/2014/main" id="{A0DBAE75-6F1D-7AB9-9FE2-51DAE072EF0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7726" y="4178856"/>
                        <a:ext cx="784103" cy="35770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03-02-2026</a:t>
                        </a:r>
                      </a:p>
                    </p:txBody>
                  </p:sp>
                </p:grpSp>
                <p:grpSp>
                  <p:nvGrpSpPr>
                    <p:cNvPr id="284" name="Groep 283">
                      <a:extLst>
                        <a:ext uri="{FF2B5EF4-FFF2-40B4-BE49-F238E27FC236}">
                          <a16:creationId xmlns:a16="http://schemas.microsoft.com/office/drawing/2014/main" id="{9A3C2A1F-DB64-1CB8-EA53-1BF8FC532EF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2541" y="3949457"/>
                      <a:ext cx="945837" cy="718952"/>
                      <a:chOff x="2424841" y="1519916"/>
                      <a:chExt cx="945837" cy="718952"/>
                    </a:xfrm>
                  </p:grpSpPr>
                  <p:sp>
                    <p:nvSpPr>
                      <p:cNvPr id="287" name="Rechthoek: afgeronde hoeken 286">
                        <a:extLst>
                          <a:ext uri="{FF2B5EF4-FFF2-40B4-BE49-F238E27FC236}">
                            <a16:creationId xmlns:a16="http://schemas.microsoft.com/office/drawing/2014/main" id="{4649CE2D-AADE-376C-48E2-9920D20B80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7798" y="1519916"/>
                        <a:ext cx="919924" cy="680644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Uitwissel 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288" name="Tekstvak 287">
                        <a:extLst>
                          <a:ext uri="{FF2B5EF4-FFF2-40B4-BE49-F238E27FC236}">
                            <a16:creationId xmlns:a16="http://schemas.microsoft.com/office/drawing/2014/main" id="{39EE254D-4AC0-1729-BFE2-3145C3F7D56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24841" y="1992647"/>
                        <a:ext cx="945837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19-03-2026</a:t>
                        </a:r>
                      </a:p>
                    </p:txBody>
                  </p:sp>
                </p:grpSp>
                <p:sp>
                  <p:nvSpPr>
                    <p:cNvPr id="285" name="Pijl: rechts 284">
                      <a:extLst>
                        <a:ext uri="{FF2B5EF4-FFF2-40B4-BE49-F238E27FC236}">
                          <a16:creationId xmlns:a16="http://schemas.microsoft.com/office/drawing/2014/main" id="{D3B0B693-D4FB-055F-0711-FF266FA2DD99}"/>
                        </a:ext>
                      </a:extLst>
                    </p:cNvPr>
                    <p:cNvSpPr/>
                    <p:nvPr/>
                  </p:nvSpPr>
                  <p:spPr>
                    <a:xfrm rot="5045742">
                      <a:off x="622390" y="5216972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286" name="Pijl: rechts 285">
                      <a:extLst>
                        <a:ext uri="{FF2B5EF4-FFF2-40B4-BE49-F238E27FC236}">
                          <a16:creationId xmlns:a16="http://schemas.microsoft.com/office/drawing/2014/main" id="{00EFFBE2-F917-EF66-29BC-4714338367B5}"/>
                        </a:ext>
                      </a:extLst>
                    </p:cNvPr>
                    <p:cNvSpPr/>
                    <p:nvPr/>
                  </p:nvSpPr>
                  <p:spPr>
                    <a:xfrm rot="15564517">
                      <a:off x="2444128" y="4726649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</p:grpSp>
              <p:sp>
                <p:nvSpPr>
                  <p:cNvPr id="278" name="Tekstvak 277">
                    <a:extLst>
                      <a:ext uri="{FF2B5EF4-FFF2-40B4-BE49-F238E27FC236}">
                        <a16:creationId xmlns:a16="http://schemas.microsoft.com/office/drawing/2014/main" id="{85EC1EE3-D9B8-48DA-4BBD-034D6BA3BE93}"/>
                      </a:ext>
                    </a:extLst>
                  </p:cNvPr>
                  <p:cNvSpPr txBox="1"/>
                  <p:nvPr/>
                </p:nvSpPr>
                <p:spPr>
                  <a:xfrm rot="21333992">
                    <a:off x="742664" y="4549329"/>
                    <a:ext cx="1819180" cy="16413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prstTxWarp prst="textArchDown">
                      <a:avLst>
                        <a:gd name="adj" fmla="val 16316232"/>
                      </a:avLst>
                    </a:prstTxWarp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950">
                        <a:solidFill>
                          <a:schemeClr val="bg1"/>
                        </a:solidFill>
                      </a:rPr>
                      <a:t>Reflecteren en actie bepalen</a:t>
                    </a:r>
                  </a:p>
                </p:txBody>
              </p:sp>
            </p:grpSp>
            <p:grpSp>
              <p:nvGrpSpPr>
                <p:cNvPr id="291" name="Groep 290">
                  <a:extLst>
                    <a:ext uri="{FF2B5EF4-FFF2-40B4-BE49-F238E27FC236}">
                      <a16:creationId xmlns:a16="http://schemas.microsoft.com/office/drawing/2014/main" id="{49155B39-32E9-1B05-21EC-F3941A096552}"/>
                    </a:ext>
                  </a:extLst>
                </p:cNvPr>
                <p:cNvGrpSpPr/>
                <p:nvPr/>
              </p:nvGrpSpPr>
              <p:grpSpPr>
                <a:xfrm>
                  <a:off x="5693714" y="3884447"/>
                  <a:ext cx="2647154" cy="2903036"/>
                  <a:chOff x="312324" y="3860557"/>
                  <a:chExt cx="2647154" cy="2903036"/>
                </a:xfrm>
              </p:grpSpPr>
              <p:grpSp>
                <p:nvGrpSpPr>
                  <p:cNvPr id="292" name="Groep 291">
                    <a:extLst>
                      <a:ext uri="{FF2B5EF4-FFF2-40B4-BE49-F238E27FC236}">
                        <a16:creationId xmlns:a16="http://schemas.microsoft.com/office/drawing/2014/main" id="{A2758EFC-D9EF-739A-A69B-56207D1615D4}"/>
                      </a:ext>
                    </a:extLst>
                  </p:cNvPr>
                  <p:cNvGrpSpPr/>
                  <p:nvPr/>
                </p:nvGrpSpPr>
                <p:grpSpPr>
                  <a:xfrm>
                    <a:off x="312324" y="3860557"/>
                    <a:ext cx="2647154" cy="2903036"/>
                    <a:chOff x="401224" y="3949457"/>
                    <a:chExt cx="2647154" cy="2903036"/>
                  </a:xfrm>
                </p:grpSpPr>
                <p:sp>
                  <p:nvSpPr>
                    <p:cNvPr id="294" name="Ovaal 293">
                      <a:extLst>
                        <a:ext uri="{FF2B5EF4-FFF2-40B4-BE49-F238E27FC236}">
                          <a16:creationId xmlns:a16="http://schemas.microsoft.com/office/drawing/2014/main" id="{B94DFCAA-9211-89CC-328E-243346D3E4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395" y="4695194"/>
                      <a:ext cx="1288163" cy="1288163"/>
                    </a:xfrm>
                    <a:prstGeom prst="ellipse">
                      <a:avLst/>
                    </a:prstGeom>
                    <a:solidFill>
                      <a:srgbClr val="1A3F72"/>
                    </a:solidFill>
                    <a:ln>
                      <a:solidFill>
                        <a:srgbClr val="1A3F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295" name="Cirkel: leeg 294">
                      <a:extLst>
                        <a:ext uri="{FF2B5EF4-FFF2-40B4-BE49-F238E27FC236}">
                          <a16:creationId xmlns:a16="http://schemas.microsoft.com/office/drawing/2014/main" id="{EFFFBB7F-B387-5802-5BFC-20A3C40CF5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782" y="4268258"/>
                      <a:ext cx="2142036" cy="2142036"/>
                    </a:xfrm>
                    <a:prstGeom prst="donut">
                      <a:avLst>
                        <a:gd name="adj" fmla="val 12709"/>
                      </a:avLst>
                    </a:prstGeom>
                    <a:solidFill>
                      <a:srgbClr val="A90061"/>
                    </a:solidFill>
                    <a:ln>
                      <a:solidFill>
                        <a:srgbClr val="A9006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6" name="Rechthoek: afgeronde hoeken 295">
                      <a:extLst>
                        <a:ext uri="{FF2B5EF4-FFF2-40B4-BE49-F238E27FC236}">
                          <a16:creationId xmlns:a16="http://schemas.microsoft.com/office/drawing/2014/main" id="{DB4E0739-330E-9CBA-1007-3975D084E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224" y="3949457"/>
                      <a:ext cx="919923" cy="678066"/>
                    </a:xfrm>
                    <a:prstGeom prst="roundRect">
                      <a:avLst/>
                    </a:prstGeom>
                    <a:solidFill>
                      <a:srgbClr val="1A3F72"/>
                    </a:solidFill>
                    <a:ln w="28575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40" tIns="45720" rIns="91440" bIns="45720"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Behoefte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peiling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</p:txBody>
                </p:sp>
                <p:sp>
                  <p:nvSpPr>
                    <p:cNvPr id="297" name="Tekstvak 296">
                      <a:extLst>
                        <a:ext uri="{FF2B5EF4-FFF2-40B4-BE49-F238E27FC236}">
                          <a16:creationId xmlns:a16="http://schemas.microsoft.com/office/drawing/2014/main" id="{B75C46D2-83FA-1E2E-6852-8AF20DA6C8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638" y="5046678"/>
                      <a:ext cx="1727035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Regionale ondersteuning</a:t>
                      </a:r>
                    </a:p>
                  </p:txBody>
                </p:sp>
                <p:grpSp>
                  <p:nvGrpSpPr>
                    <p:cNvPr id="298" name="Groep 297">
                      <a:extLst>
                        <a:ext uri="{FF2B5EF4-FFF2-40B4-BE49-F238E27FC236}">
                          <a16:creationId xmlns:a16="http://schemas.microsoft.com/office/drawing/2014/main" id="{13358233-99C0-9C10-87DD-ADC3C756B5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9808" y="6375194"/>
                      <a:ext cx="1127048" cy="477299"/>
                      <a:chOff x="1368163" y="3843152"/>
                      <a:chExt cx="803666" cy="693407"/>
                    </a:xfrm>
                  </p:grpSpPr>
                  <p:sp>
                    <p:nvSpPr>
                      <p:cNvPr id="304" name="Rechthoek: afgeronde hoeken 303">
                        <a:extLst>
                          <a:ext uri="{FF2B5EF4-FFF2-40B4-BE49-F238E27FC236}">
                            <a16:creationId xmlns:a16="http://schemas.microsoft.com/office/drawing/2014/main" id="{FA0FE8A8-63DD-53E9-A165-071EBB533A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68163" y="3843152"/>
                        <a:ext cx="797344" cy="625863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Leersessie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305" name="Tekstvak 304">
                        <a:extLst>
                          <a:ext uri="{FF2B5EF4-FFF2-40B4-BE49-F238E27FC236}">
                            <a16:creationId xmlns:a16="http://schemas.microsoft.com/office/drawing/2014/main" id="{2C2FA5E6-75D3-A848-29DD-689AB4F197F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7726" y="4178856"/>
                        <a:ext cx="784103" cy="35770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13-05-2026</a:t>
                        </a:r>
                      </a:p>
                    </p:txBody>
                  </p:sp>
                </p:grpSp>
                <p:grpSp>
                  <p:nvGrpSpPr>
                    <p:cNvPr id="299" name="Groep 298">
                      <a:extLst>
                        <a:ext uri="{FF2B5EF4-FFF2-40B4-BE49-F238E27FC236}">
                          <a16:creationId xmlns:a16="http://schemas.microsoft.com/office/drawing/2014/main" id="{2B0266E2-E5C5-C04C-D8A3-24EFB5E38C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02541" y="3949457"/>
                      <a:ext cx="945837" cy="718952"/>
                      <a:chOff x="2424841" y="1519916"/>
                      <a:chExt cx="945837" cy="718952"/>
                    </a:xfrm>
                  </p:grpSpPr>
                  <p:sp>
                    <p:nvSpPr>
                      <p:cNvPr id="302" name="Rechthoek: afgeronde hoeken 301">
                        <a:extLst>
                          <a:ext uri="{FF2B5EF4-FFF2-40B4-BE49-F238E27FC236}">
                            <a16:creationId xmlns:a16="http://schemas.microsoft.com/office/drawing/2014/main" id="{7CB86546-FE4A-7F69-45A5-05A95CA689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37798" y="1519916"/>
                        <a:ext cx="919924" cy="680644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</a:rPr>
                          <a:t>Uitwissel sessie</a:t>
                        </a:r>
                        <a:endPara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endParaRPr>
                      </a:p>
                    </p:txBody>
                  </p:sp>
                  <p:sp>
                    <p:nvSpPr>
                      <p:cNvPr id="303" name="Tekstvak 302">
                        <a:extLst>
                          <a:ext uri="{FF2B5EF4-FFF2-40B4-BE49-F238E27FC236}">
                            <a16:creationId xmlns:a16="http://schemas.microsoft.com/office/drawing/2014/main" id="{C4127139-2523-9D61-6DD5-BB5A1699ED0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424841" y="1992647"/>
                        <a:ext cx="945837" cy="24622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500" i="1">
                            <a:solidFill>
                              <a:schemeClr val="bg1"/>
                            </a:solidFill>
                          </a:rPr>
                          <a:t>24-06-2026</a:t>
                        </a:r>
                      </a:p>
                    </p:txBody>
                  </p:sp>
                </p:grpSp>
                <p:sp>
                  <p:nvSpPr>
                    <p:cNvPr id="300" name="Pijl: rechts 299">
                      <a:extLst>
                        <a:ext uri="{FF2B5EF4-FFF2-40B4-BE49-F238E27FC236}">
                          <a16:creationId xmlns:a16="http://schemas.microsoft.com/office/drawing/2014/main" id="{5EF50004-E8F9-A1CE-96B5-2370291CE037}"/>
                        </a:ext>
                      </a:extLst>
                    </p:cNvPr>
                    <p:cNvSpPr/>
                    <p:nvPr/>
                  </p:nvSpPr>
                  <p:spPr>
                    <a:xfrm rot="5045742">
                      <a:off x="622390" y="5216972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301" name="Pijl: rechts 300">
                      <a:extLst>
                        <a:ext uri="{FF2B5EF4-FFF2-40B4-BE49-F238E27FC236}">
                          <a16:creationId xmlns:a16="http://schemas.microsoft.com/office/drawing/2014/main" id="{051C577F-BA8F-CE7D-C712-3A9710F08828}"/>
                        </a:ext>
                      </a:extLst>
                    </p:cNvPr>
                    <p:cNvSpPr/>
                    <p:nvPr/>
                  </p:nvSpPr>
                  <p:spPr>
                    <a:xfrm rot="15564517">
                      <a:off x="2444128" y="4726649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</p:grpSp>
              <p:sp>
                <p:nvSpPr>
                  <p:cNvPr id="293" name="Tekstvak 292">
                    <a:extLst>
                      <a:ext uri="{FF2B5EF4-FFF2-40B4-BE49-F238E27FC236}">
                        <a16:creationId xmlns:a16="http://schemas.microsoft.com/office/drawing/2014/main" id="{613F339D-6D53-FC34-B6F0-CD1B63E6E1AE}"/>
                      </a:ext>
                    </a:extLst>
                  </p:cNvPr>
                  <p:cNvSpPr txBox="1"/>
                  <p:nvPr/>
                </p:nvSpPr>
                <p:spPr>
                  <a:xfrm rot="21333992">
                    <a:off x="742664" y="4549329"/>
                    <a:ext cx="1819180" cy="16413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prstTxWarp prst="textArchDown">
                      <a:avLst>
                        <a:gd name="adj" fmla="val 16316232"/>
                      </a:avLst>
                    </a:prstTxWarp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950">
                        <a:solidFill>
                          <a:schemeClr val="bg1"/>
                        </a:solidFill>
                      </a:rPr>
                      <a:t>Reflecteren en actie bepalen</a:t>
                    </a:r>
                  </a:p>
                </p:txBody>
              </p:sp>
            </p:grpSp>
            <p:grpSp>
              <p:nvGrpSpPr>
                <p:cNvPr id="306" name="Groep 305">
                  <a:extLst>
                    <a:ext uri="{FF2B5EF4-FFF2-40B4-BE49-F238E27FC236}">
                      <a16:creationId xmlns:a16="http://schemas.microsoft.com/office/drawing/2014/main" id="{E228F81C-8464-EFBD-EE1F-5F869A00F459}"/>
                    </a:ext>
                  </a:extLst>
                </p:cNvPr>
                <p:cNvGrpSpPr/>
                <p:nvPr/>
              </p:nvGrpSpPr>
              <p:grpSpPr>
                <a:xfrm>
                  <a:off x="8384406" y="3884447"/>
                  <a:ext cx="2634198" cy="2958143"/>
                  <a:chOff x="312324" y="3860557"/>
                  <a:chExt cx="2634198" cy="2958143"/>
                </a:xfrm>
              </p:grpSpPr>
              <p:grpSp>
                <p:nvGrpSpPr>
                  <p:cNvPr id="307" name="Groep 306">
                    <a:extLst>
                      <a:ext uri="{FF2B5EF4-FFF2-40B4-BE49-F238E27FC236}">
                        <a16:creationId xmlns:a16="http://schemas.microsoft.com/office/drawing/2014/main" id="{C2508ED5-9D7D-276B-290D-66C98C5B9BCD}"/>
                      </a:ext>
                    </a:extLst>
                  </p:cNvPr>
                  <p:cNvGrpSpPr/>
                  <p:nvPr/>
                </p:nvGrpSpPr>
                <p:grpSpPr>
                  <a:xfrm>
                    <a:off x="312324" y="3860557"/>
                    <a:ext cx="2634198" cy="2958143"/>
                    <a:chOff x="401224" y="3949457"/>
                    <a:chExt cx="2634198" cy="2958143"/>
                  </a:xfrm>
                </p:grpSpPr>
                <p:sp>
                  <p:nvSpPr>
                    <p:cNvPr id="309" name="Ovaal 308">
                      <a:extLst>
                        <a:ext uri="{FF2B5EF4-FFF2-40B4-BE49-F238E27FC236}">
                          <a16:creationId xmlns:a16="http://schemas.microsoft.com/office/drawing/2014/main" id="{B56E2D7E-02E1-2B2B-2231-C0FAABE335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86395" y="4695194"/>
                      <a:ext cx="1288163" cy="1288163"/>
                    </a:xfrm>
                    <a:prstGeom prst="ellipse">
                      <a:avLst/>
                    </a:prstGeom>
                    <a:solidFill>
                      <a:srgbClr val="1A3F72"/>
                    </a:solidFill>
                    <a:ln>
                      <a:solidFill>
                        <a:srgbClr val="1A3F7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310" name="Cirkel: leeg 309">
                      <a:extLst>
                        <a:ext uri="{FF2B5EF4-FFF2-40B4-BE49-F238E27FC236}">
                          <a16:creationId xmlns:a16="http://schemas.microsoft.com/office/drawing/2014/main" id="{622213CB-F08F-C962-DA29-B48F0B2471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3782" y="4268258"/>
                      <a:ext cx="2142036" cy="2142036"/>
                    </a:xfrm>
                    <a:prstGeom prst="donut">
                      <a:avLst>
                        <a:gd name="adj" fmla="val 12709"/>
                      </a:avLst>
                    </a:prstGeom>
                    <a:solidFill>
                      <a:srgbClr val="A90061"/>
                    </a:solidFill>
                    <a:ln>
                      <a:solidFill>
                        <a:srgbClr val="A9006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1" name="Rechthoek: afgeronde hoeken 310">
                      <a:extLst>
                        <a:ext uri="{FF2B5EF4-FFF2-40B4-BE49-F238E27FC236}">
                          <a16:creationId xmlns:a16="http://schemas.microsoft.com/office/drawing/2014/main" id="{B5EAEF9E-EEB4-0729-F8E1-1FCFE701CB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1224" y="3949457"/>
                      <a:ext cx="919923" cy="678066"/>
                    </a:xfrm>
                    <a:prstGeom prst="roundRect">
                      <a:avLst/>
                    </a:prstGeom>
                    <a:solidFill>
                      <a:srgbClr val="1A3F72"/>
                    </a:solidFill>
                    <a:ln w="28575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40" tIns="45720" rIns="91440" bIns="45720"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Behoefte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peiling</a:t>
                      </a:r>
                      <a:endParaRPr lang="nl-NL" sz="1950">
                        <a:solidFill>
                          <a:schemeClr val="bg1"/>
                        </a:solidFill>
                        <a:ea typeface="Calibri"/>
                        <a:cs typeface="Calibri"/>
                      </a:endParaRPr>
                    </a:p>
                  </p:txBody>
                </p:sp>
                <p:sp>
                  <p:nvSpPr>
                    <p:cNvPr id="312" name="Tekstvak 311">
                      <a:extLst>
                        <a:ext uri="{FF2B5EF4-FFF2-40B4-BE49-F238E27FC236}">
                          <a16:creationId xmlns:a16="http://schemas.microsoft.com/office/drawing/2014/main" id="{EF3B161B-63AA-7631-EBBE-76CFF7CBC6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77638" y="5046678"/>
                      <a:ext cx="1727035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</a:rPr>
                        <a:t>Regionale ondersteuning</a:t>
                      </a:r>
                    </a:p>
                  </p:txBody>
                </p:sp>
                <p:grpSp>
                  <p:nvGrpSpPr>
                    <p:cNvPr id="313" name="Groep 312">
                      <a:extLst>
                        <a:ext uri="{FF2B5EF4-FFF2-40B4-BE49-F238E27FC236}">
                          <a16:creationId xmlns:a16="http://schemas.microsoft.com/office/drawing/2014/main" id="{EB944AE3-FD83-1646-E0BD-3FE394773C3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37243" y="6375194"/>
                      <a:ext cx="1395547" cy="532406"/>
                      <a:chOff x="1387726" y="3843152"/>
                      <a:chExt cx="995125" cy="773465"/>
                    </a:xfrm>
                  </p:grpSpPr>
                  <p:sp>
                    <p:nvSpPr>
                      <p:cNvPr id="319" name="Rechthoek: afgeronde hoeken 318">
                        <a:extLst>
                          <a:ext uri="{FF2B5EF4-FFF2-40B4-BE49-F238E27FC236}">
                            <a16:creationId xmlns:a16="http://schemas.microsoft.com/office/drawing/2014/main" id="{D139FF1D-E132-89E0-9E92-F3D65D16A6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88862" y="3843152"/>
                        <a:ext cx="993989" cy="773465"/>
                      </a:xfrm>
                      <a:prstGeom prst="roundRect">
                        <a:avLst/>
                      </a:prstGeom>
                      <a:solidFill>
                        <a:srgbClr val="1A3F72"/>
                      </a:solidFill>
                      <a:ln w="28575">
                        <a:solidFill>
                          <a:srgbClr val="EDEAE3"/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lIns="91440" tIns="45720" rIns="91440" bIns="45720" rtlCol="0" anchor="t" anchorCtr="0"/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nl-NL" sz="1950">
                            <a:solidFill>
                              <a:schemeClr val="bg1"/>
                            </a:solidFill>
                            <a:ea typeface="Calibri"/>
                            <a:cs typeface="Calibri"/>
                          </a:rPr>
                          <a:t>Congres                 07-10-2026</a:t>
                        </a:r>
                      </a:p>
                    </p:txBody>
                  </p:sp>
                  <p:sp>
                    <p:nvSpPr>
                      <p:cNvPr id="320" name="Tekstvak 319">
                        <a:extLst>
                          <a:ext uri="{FF2B5EF4-FFF2-40B4-BE49-F238E27FC236}">
                            <a16:creationId xmlns:a16="http://schemas.microsoft.com/office/drawing/2014/main" id="{2C512A39-845B-A339-61FA-54CC0E77707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87726" y="4178856"/>
                        <a:ext cx="784103" cy="31299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91440" tIns="45720" rIns="91440" bIns="45720" rtlCol="0" anchor="t">
                        <a:spAutoFit/>
                      </a:bodyPr>
                      <a:lstStyle>
                        <a:defPPr>
                          <a:defRPr lang="de-DE"/>
                        </a:defPPr>
                        <a:lvl1pPr marL="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371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2057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7432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34290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41148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48006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5486400" algn="l" defTabSz="1371600" rtl="0" eaLnBrk="1" latinLnBrk="0" hangingPunct="1">
                          <a:defRPr sz="27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endParaRPr lang="nl-NL" sz="1500" i="1">
                          <a:solidFill>
                            <a:schemeClr val="bg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17" name="Rechthoek: afgeronde hoeken 316">
                      <a:extLst>
                        <a:ext uri="{FF2B5EF4-FFF2-40B4-BE49-F238E27FC236}">
                          <a16:creationId xmlns:a16="http://schemas.microsoft.com/office/drawing/2014/main" id="{ED311C2A-840C-4D25-4F11-A7B949446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15498" y="3949457"/>
                      <a:ext cx="919924" cy="680644"/>
                    </a:xfrm>
                    <a:prstGeom prst="roundRect">
                      <a:avLst/>
                    </a:prstGeom>
                    <a:solidFill>
                      <a:srgbClr val="1A3F72"/>
                    </a:solidFill>
                    <a:ln w="28575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lIns="91440" tIns="45720" rIns="91440" bIns="45720" rtlCol="0" anchor="t" anchorCtr="0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nl-NL" sz="1950">
                          <a:solidFill>
                            <a:schemeClr val="bg1"/>
                          </a:solidFill>
                          <a:ea typeface="Calibri"/>
                          <a:cs typeface="Calibri"/>
                        </a:rPr>
                        <a:t>17 / 19 november</a:t>
                      </a:r>
                    </a:p>
                  </p:txBody>
                </p:sp>
                <p:sp>
                  <p:nvSpPr>
                    <p:cNvPr id="315" name="Pijl: rechts 314">
                      <a:extLst>
                        <a:ext uri="{FF2B5EF4-FFF2-40B4-BE49-F238E27FC236}">
                          <a16:creationId xmlns:a16="http://schemas.microsoft.com/office/drawing/2014/main" id="{119A40A6-D13F-2A16-A989-01E9BD63636F}"/>
                        </a:ext>
                      </a:extLst>
                    </p:cNvPr>
                    <p:cNvSpPr/>
                    <p:nvPr/>
                  </p:nvSpPr>
                  <p:spPr>
                    <a:xfrm rot="5045742">
                      <a:off x="622390" y="5216972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  <p:sp>
                  <p:nvSpPr>
                    <p:cNvPr id="316" name="Pijl: rechts 315">
                      <a:extLst>
                        <a:ext uri="{FF2B5EF4-FFF2-40B4-BE49-F238E27FC236}">
                          <a16:creationId xmlns:a16="http://schemas.microsoft.com/office/drawing/2014/main" id="{63A91803-14F4-9003-20F0-465919237E76}"/>
                        </a:ext>
                      </a:extLst>
                    </p:cNvPr>
                    <p:cNvSpPr/>
                    <p:nvPr/>
                  </p:nvSpPr>
                  <p:spPr>
                    <a:xfrm rot="15564517">
                      <a:off x="2444128" y="4726649"/>
                      <a:ext cx="367818" cy="647267"/>
                    </a:xfrm>
                    <a:prstGeom prst="rightArrow">
                      <a:avLst>
                        <a:gd name="adj1" fmla="val 52338"/>
                        <a:gd name="adj2" fmla="val 59725"/>
                      </a:avLst>
                    </a:prstGeom>
                    <a:solidFill>
                      <a:srgbClr val="A90061"/>
                    </a:solidFill>
                    <a:ln w="57150">
                      <a:solidFill>
                        <a:srgbClr val="EDEAE3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de-DE"/>
                      </a:defPPr>
                      <a:lvl1pPr marL="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4050"/>
                    </a:p>
                  </p:txBody>
                </p:sp>
              </p:grpSp>
              <p:sp>
                <p:nvSpPr>
                  <p:cNvPr id="308" name="Tekstvak 307">
                    <a:extLst>
                      <a:ext uri="{FF2B5EF4-FFF2-40B4-BE49-F238E27FC236}">
                        <a16:creationId xmlns:a16="http://schemas.microsoft.com/office/drawing/2014/main" id="{AF7A8C7A-A202-E3F6-7339-C648DE23FB39}"/>
                      </a:ext>
                    </a:extLst>
                  </p:cNvPr>
                  <p:cNvSpPr txBox="1"/>
                  <p:nvPr/>
                </p:nvSpPr>
                <p:spPr>
                  <a:xfrm rot="21333992">
                    <a:off x="742664" y="4549329"/>
                    <a:ext cx="1819180" cy="16413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prstTxWarp prst="textArchDown">
                      <a:avLst>
                        <a:gd name="adj" fmla="val 16316232"/>
                      </a:avLst>
                    </a:prstTxWarp>
                    <a:spAutoFit/>
                  </a:bodyPr>
                  <a:lstStyle>
                    <a:defPPr>
                      <a:defRPr lang="de-DE"/>
                    </a:defPPr>
                    <a:lvl1pPr marL="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371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2057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7432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4290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41148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8006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5486400" algn="l" defTabSz="1371600" rtl="0" eaLnBrk="1" latinLnBrk="0" hangingPunct="1">
                      <a:defRPr sz="27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nl-NL" sz="1950">
                        <a:solidFill>
                          <a:schemeClr val="bg1"/>
                        </a:solidFill>
                      </a:rPr>
                      <a:t>Reflecteren en actie bepalen</a:t>
                    </a:r>
                  </a:p>
                </p:txBody>
              </p:sp>
            </p:grpSp>
          </p:grpSp>
        </p:grpSp>
      </p:grpSp>
      <p:sp>
        <p:nvSpPr>
          <p:cNvPr id="4" name="TextBox 7">
            <a:extLst>
              <a:ext uri="{FF2B5EF4-FFF2-40B4-BE49-F238E27FC236}">
                <a16:creationId xmlns:a16="http://schemas.microsoft.com/office/drawing/2014/main" id="{027A39B7-6871-7EA6-5BA4-FA51EE1F2CDA}"/>
              </a:ext>
            </a:extLst>
          </p:cNvPr>
          <p:cNvSpPr txBox="1"/>
          <p:nvPr/>
        </p:nvSpPr>
        <p:spPr>
          <a:xfrm>
            <a:off x="1987164" y="2743177"/>
            <a:ext cx="23481285" cy="11104481"/>
          </a:xfrm>
          <a:prstGeom prst="rect">
            <a:avLst/>
          </a:prstGeom>
        </p:spPr>
        <p:txBody>
          <a:bodyPr lIns="76200" tIns="76200" rIns="76200" bIns="76200" rtlCol="0" anchor="ctr"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364"/>
              </a:lnSpc>
            </a:pPr>
            <a:endParaRPr sz="4050"/>
          </a:p>
        </p:txBody>
      </p:sp>
    </p:spTree>
    <p:extLst>
      <p:ext uri="{BB962C8B-B14F-4D97-AF65-F5344CB8AC3E}">
        <p14:creationId xmlns:p14="http://schemas.microsoft.com/office/powerpoint/2010/main" val="288209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CACEE-5766-1E26-E855-47EE5890E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9BDF07F-CD0C-2159-268E-92C3E1363CEA}"/>
              </a:ext>
            </a:extLst>
          </p:cNvPr>
          <p:cNvGrpSpPr/>
          <p:nvPr/>
        </p:nvGrpSpPr>
        <p:grpSpPr>
          <a:xfrm>
            <a:off x="5632246" y="1028702"/>
            <a:ext cx="4600370" cy="1572203"/>
            <a:chOff x="0" y="0"/>
            <a:chExt cx="1211620" cy="414078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BDAB6EE-843F-8752-2926-2F66F09CF643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863D282-1B65-EFFC-9A86-4090CFD9D192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AB93B069-95D9-069F-B606-A8A98B7BB4F7}"/>
              </a:ext>
            </a:extLst>
          </p:cNvPr>
          <p:cNvGrpSpPr/>
          <p:nvPr/>
        </p:nvGrpSpPr>
        <p:grpSpPr>
          <a:xfrm>
            <a:off x="11036822" y="1028702"/>
            <a:ext cx="4600370" cy="1572203"/>
            <a:chOff x="0" y="0"/>
            <a:chExt cx="1211620" cy="41407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A9ECB07-9AAF-7F01-5C53-B8DAED3BBACB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5616614-A849-1019-9BB5-D7FF42CEEB1F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6535E7-8A3D-1618-3BA1-5726E40D57F2}"/>
              </a:ext>
            </a:extLst>
          </p:cNvPr>
          <p:cNvGrpSpPr/>
          <p:nvPr/>
        </p:nvGrpSpPr>
        <p:grpSpPr>
          <a:xfrm>
            <a:off x="5632246" y="3064858"/>
            <a:ext cx="4600370" cy="1572203"/>
            <a:chOff x="0" y="0"/>
            <a:chExt cx="1211620" cy="41407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88BED24-8FC8-9B83-3F14-080BAB055596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776B227-F663-1DCA-9334-1533425E0D5C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C679113-82EA-94DD-7413-947C1B778DDF}"/>
              </a:ext>
            </a:extLst>
          </p:cNvPr>
          <p:cNvGrpSpPr/>
          <p:nvPr/>
        </p:nvGrpSpPr>
        <p:grpSpPr>
          <a:xfrm>
            <a:off x="11036822" y="3064858"/>
            <a:ext cx="4600370" cy="1572203"/>
            <a:chOff x="0" y="0"/>
            <a:chExt cx="1211620" cy="414078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8669973-3763-BF4D-92F4-34133C25D083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6D6B5FA7-C71A-2D09-ED47-BA56D3A77A37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1BA649D2-5E36-AEA0-86C0-F5E2F98E5968}"/>
              </a:ext>
            </a:extLst>
          </p:cNvPr>
          <p:cNvSpPr/>
          <p:nvPr/>
        </p:nvSpPr>
        <p:spPr>
          <a:xfrm>
            <a:off x="-442812" y="6543638"/>
            <a:ext cx="7780416" cy="7780416"/>
          </a:xfrm>
          <a:custGeom>
            <a:avLst/>
            <a:gdLst/>
            <a:ahLst/>
            <a:cxnLst/>
            <a:rect l="l" t="t" r="r" b="b"/>
            <a:pathLst>
              <a:path w="7780416" h="7780416">
                <a:moveTo>
                  <a:pt x="0" y="0"/>
                </a:moveTo>
                <a:lnTo>
                  <a:pt x="7780416" y="0"/>
                </a:lnTo>
                <a:lnTo>
                  <a:pt x="7780416" y="7780416"/>
                </a:lnTo>
                <a:lnTo>
                  <a:pt x="0" y="7780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6A717C4E-886A-FF6D-62ED-9594B9052CA0}"/>
              </a:ext>
            </a:extLst>
          </p:cNvPr>
          <p:cNvGrpSpPr/>
          <p:nvPr/>
        </p:nvGrpSpPr>
        <p:grpSpPr>
          <a:xfrm>
            <a:off x="5632246" y="5103785"/>
            <a:ext cx="4600370" cy="1572203"/>
            <a:chOff x="0" y="0"/>
            <a:chExt cx="1211620" cy="414078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4AF62DB-2C3F-98EA-E969-12C00C7E884A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706A554-30C7-02B4-A856-1C082B738F74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08DE3004-C315-A95E-22F0-A9929170DC87}"/>
              </a:ext>
            </a:extLst>
          </p:cNvPr>
          <p:cNvGrpSpPr/>
          <p:nvPr/>
        </p:nvGrpSpPr>
        <p:grpSpPr>
          <a:xfrm>
            <a:off x="11036822" y="5103785"/>
            <a:ext cx="4600370" cy="1572203"/>
            <a:chOff x="0" y="0"/>
            <a:chExt cx="1211620" cy="414078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1684C08A-1A2A-1CA1-2DFC-7F5E78B0C980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C2F3EB7-09B6-888C-2788-4C9E58A0D0A0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898E8634-0910-98F0-3A51-3FEB0E399D1F}"/>
              </a:ext>
            </a:extLst>
          </p:cNvPr>
          <p:cNvGrpSpPr/>
          <p:nvPr/>
        </p:nvGrpSpPr>
        <p:grpSpPr>
          <a:xfrm>
            <a:off x="5632246" y="7142714"/>
            <a:ext cx="4600370" cy="1572203"/>
            <a:chOff x="0" y="0"/>
            <a:chExt cx="1211620" cy="414078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D30019B1-BDB8-1758-A55E-90A32FDE3384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D913645-DDE5-7447-D502-D46D3A2B846D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645BE282-CC78-ABB9-BD33-48B7CA9EC49E}"/>
              </a:ext>
            </a:extLst>
          </p:cNvPr>
          <p:cNvGrpSpPr/>
          <p:nvPr/>
        </p:nvGrpSpPr>
        <p:grpSpPr>
          <a:xfrm>
            <a:off x="11036822" y="7142714"/>
            <a:ext cx="4600370" cy="1572203"/>
            <a:chOff x="0" y="0"/>
            <a:chExt cx="1211620" cy="414078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7AAD86F9-778A-BDC6-9868-F0481EF9F736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30FB3E75-2D18-3B60-661C-96E44264B3F4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Freeform 27">
            <a:extLst>
              <a:ext uri="{FF2B5EF4-FFF2-40B4-BE49-F238E27FC236}">
                <a16:creationId xmlns:a16="http://schemas.microsoft.com/office/drawing/2014/main" id="{441424A9-F194-5988-B22C-0A071E8AF56A}"/>
              </a:ext>
            </a:extLst>
          </p:cNvPr>
          <p:cNvSpPr/>
          <p:nvPr/>
        </p:nvSpPr>
        <p:spPr>
          <a:xfrm>
            <a:off x="15637190" y="-2299998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BF2629E3-6473-A92E-2C12-4F2D4102FBE4}"/>
              </a:ext>
            </a:extLst>
          </p:cNvPr>
          <p:cNvSpPr/>
          <p:nvPr/>
        </p:nvSpPr>
        <p:spPr>
          <a:xfrm>
            <a:off x="15637190" y="-204248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1FC24593-91BD-2C26-1F7F-903E03541010}"/>
              </a:ext>
            </a:extLst>
          </p:cNvPr>
          <p:cNvSpPr/>
          <p:nvPr/>
        </p:nvSpPr>
        <p:spPr>
          <a:xfrm>
            <a:off x="15637190" y="1853153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5B07F850-9765-5875-FA8A-047404D97EC7}"/>
              </a:ext>
            </a:extLst>
          </p:cNvPr>
          <p:cNvSpPr/>
          <p:nvPr/>
        </p:nvSpPr>
        <p:spPr>
          <a:xfrm>
            <a:off x="15637190" y="3910553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8A5FCE1B-175A-E12B-F385-6BAF1E7C3F96}"/>
              </a:ext>
            </a:extLst>
          </p:cNvPr>
          <p:cNvSpPr txBox="1"/>
          <p:nvPr/>
        </p:nvSpPr>
        <p:spPr>
          <a:xfrm>
            <a:off x="1028702" y="1189181"/>
            <a:ext cx="3763985" cy="2058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1"/>
              </a:lnSpc>
              <a:defRPr/>
            </a:pPr>
            <a:r>
              <a:rPr lang="en-US" sz="8001">
                <a:solidFill>
                  <a:srgbClr val="A90061"/>
                </a:solidFill>
                <a:latin typeface="Arial"/>
                <a:cs typeface="Arial"/>
                <a:sym typeface="Arial"/>
              </a:rPr>
              <a:t>Expert</a:t>
            </a:r>
            <a:endParaRPr lang="nl-NL" sz="1200" err="1">
              <a:solidFill>
                <a:srgbClr val="000000"/>
              </a:solidFill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l" defTabSz="914445">
              <a:lnSpc>
                <a:spcPts val="8001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8001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groepen</a:t>
            </a:r>
            <a:endParaRPr lang="nl-NL" sz="1200" err="1">
              <a:ea typeface="Calibri"/>
              <a:cs typeface="Calibri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076BA41D-3937-75F1-9543-6138B92456C7}"/>
              </a:ext>
            </a:extLst>
          </p:cNvPr>
          <p:cNvSpPr txBox="1"/>
          <p:nvPr/>
        </p:nvSpPr>
        <p:spPr>
          <a:xfrm>
            <a:off x="6864778" y="1145599"/>
            <a:ext cx="315296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Sociaal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domein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Roos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Scherpenzeel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 </a:t>
            </a:r>
            <a:endParaRPr lang="en-US" sz="1200"/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R.Scherpenzeel@movisie.nl</a:t>
            </a:r>
            <a:endParaRPr lang="en-US" sz="1200" i="1">
              <a:ea typeface="+mn-lt"/>
              <a:cs typeface="+mn-lt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124FCA27-DD6E-AD15-4CCB-909CF7D2302B}"/>
              </a:ext>
            </a:extLst>
          </p:cNvPr>
          <p:cNvSpPr txBox="1"/>
          <p:nvPr/>
        </p:nvSpPr>
        <p:spPr>
          <a:xfrm>
            <a:off x="6088532" y="1548353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01.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CD8BD808-F46E-AB79-C162-5AB4659A3C91}"/>
              </a:ext>
            </a:extLst>
          </p:cNvPr>
          <p:cNvSpPr txBox="1"/>
          <p:nvPr/>
        </p:nvSpPr>
        <p:spPr>
          <a:xfrm>
            <a:off x="11493107" y="1548355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02.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23D8C791-AD25-DEDE-B53D-E603725B90FF}"/>
              </a:ext>
            </a:extLst>
          </p:cNvPr>
          <p:cNvSpPr txBox="1"/>
          <p:nvPr/>
        </p:nvSpPr>
        <p:spPr>
          <a:xfrm>
            <a:off x="6088532" y="3584510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03.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1ACD6DBF-3E9E-67FF-4387-80B6B6F13116}"/>
              </a:ext>
            </a:extLst>
          </p:cNvPr>
          <p:cNvSpPr txBox="1"/>
          <p:nvPr/>
        </p:nvSpPr>
        <p:spPr>
          <a:xfrm>
            <a:off x="11493107" y="3584510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04.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155AEC5C-E329-9ED0-B5B1-C4D6C04B8BE4}"/>
              </a:ext>
            </a:extLst>
          </p:cNvPr>
          <p:cNvSpPr txBox="1"/>
          <p:nvPr/>
        </p:nvSpPr>
        <p:spPr>
          <a:xfrm>
            <a:off x="6088532" y="5623437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05.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701BA84-B0EF-3B9A-3A33-0D20F458D792}"/>
              </a:ext>
            </a:extLst>
          </p:cNvPr>
          <p:cNvSpPr txBox="1"/>
          <p:nvPr/>
        </p:nvSpPr>
        <p:spPr>
          <a:xfrm>
            <a:off x="11493107" y="5623438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06.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E03FF61F-DB67-9E0D-7D4C-CBCE36123413}"/>
              </a:ext>
            </a:extLst>
          </p:cNvPr>
          <p:cNvSpPr txBox="1"/>
          <p:nvPr/>
        </p:nvSpPr>
        <p:spPr>
          <a:xfrm>
            <a:off x="6088532" y="7657064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07.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A38CB2CB-C12F-3E6B-EC33-9CFD3B41D9C0}"/>
              </a:ext>
            </a:extLst>
          </p:cNvPr>
          <p:cNvSpPr txBox="1"/>
          <p:nvPr/>
        </p:nvSpPr>
        <p:spPr>
          <a:xfrm>
            <a:off x="11493107" y="7657064"/>
            <a:ext cx="884399" cy="55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ts val="4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99" b="1" i="0" u="none" strike="noStrike" kern="1200" cap="none" spc="0" normalizeH="0" baseline="0" noProof="0">
                <a:ln>
                  <a:noFill/>
                </a:ln>
                <a:solidFill>
                  <a:srgbClr val="76D2B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08.</a:t>
            </a:r>
          </a:p>
        </p:txBody>
      </p:sp>
      <p:sp>
        <p:nvSpPr>
          <p:cNvPr id="50" name="AutoShape 50">
            <a:extLst>
              <a:ext uri="{FF2B5EF4-FFF2-40B4-BE49-F238E27FC236}">
                <a16:creationId xmlns:a16="http://schemas.microsoft.com/office/drawing/2014/main" id="{DE734ADB-9783-E26F-A598-491348AEAE85}"/>
              </a:ext>
            </a:extLst>
          </p:cNvPr>
          <p:cNvSpPr/>
          <p:nvPr/>
        </p:nvSpPr>
        <p:spPr>
          <a:xfrm>
            <a:off x="10232615" y="1790990"/>
            <a:ext cx="804207" cy="0"/>
          </a:xfrm>
          <a:prstGeom prst="line">
            <a:avLst/>
          </a:prstGeom>
          <a:ln w="47625" cap="flat">
            <a:solidFill>
              <a:srgbClr val="A90061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AutoShape 51">
            <a:extLst>
              <a:ext uri="{FF2B5EF4-FFF2-40B4-BE49-F238E27FC236}">
                <a16:creationId xmlns:a16="http://schemas.microsoft.com/office/drawing/2014/main" id="{15325F1F-0B6E-9E79-4347-FF4AE891E81C}"/>
              </a:ext>
            </a:extLst>
          </p:cNvPr>
          <p:cNvSpPr/>
          <p:nvPr/>
        </p:nvSpPr>
        <p:spPr>
          <a:xfrm>
            <a:off x="10232615" y="3874770"/>
            <a:ext cx="804207" cy="0"/>
          </a:xfrm>
          <a:prstGeom prst="line">
            <a:avLst/>
          </a:prstGeom>
          <a:ln w="47625" cap="flat">
            <a:solidFill>
              <a:srgbClr val="A90061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AutoShape 52">
            <a:extLst>
              <a:ext uri="{FF2B5EF4-FFF2-40B4-BE49-F238E27FC236}">
                <a16:creationId xmlns:a16="http://schemas.microsoft.com/office/drawing/2014/main" id="{47A14760-236B-21B6-F32E-CB639BCBA3A0}"/>
              </a:ext>
            </a:extLst>
          </p:cNvPr>
          <p:cNvSpPr/>
          <p:nvPr/>
        </p:nvSpPr>
        <p:spPr>
          <a:xfrm>
            <a:off x="10232615" y="5904425"/>
            <a:ext cx="804207" cy="0"/>
          </a:xfrm>
          <a:prstGeom prst="line">
            <a:avLst/>
          </a:prstGeom>
          <a:ln w="47625" cap="flat">
            <a:solidFill>
              <a:srgbClr val="A90061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AutoShape 53">
            <a:extLst>
              <a:ext uri="{FF2B5EF4-FFF2-40B4-BE49-F238E27FC236}">
                <a16:creationId xmlns:a16="http://schemas.microsoft.com/office/drawing/2014/main" id="{8C7DE069-2C51-7385-F23E-C31421F39534}"/>
              </a:ext>
            </a:extLst>
          </p:cNvPr>
          <p:cNvSpPr/>
          <p:nvPr/>
        </p:nvSpPr>
        <p:spPr>
          <a:xfrm>
            <a:off x="10232615" y="7952627"/>
            <a:ext cx="804207" cy="0"/>
          </a:xfrm>
          <a:prstGeom prst="line">
            <a:avLst/>
          </a:prstGeom>
          <a:ln w="47625" cap="flat">
            <a:solidFill>
              <a:srgbClr val="A90061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32">
            <a:extLst>
              <a:ext uri="{FF2B5EF4-FFF2-40B4-BE49-F238E27FC236}">
                <a16:creationId xmlns:a16="http://schemas.microsoft.com/office/drawing/2014/main" id="{277BCF97-FEB1-7743-92D6-39250BD00611}"/>
              </a:ext>
            </a:extLst>
          </p:cNvPr>
          <p:cNvSpPr txBox="1"/>
          <p:nvPr/>
        </p:nvSpPr>
        <p:spPr>
          <a:xfrm>
            <a:off x="12269353" y="1091844"/>
            <a:ext cx="327841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Gelijke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kansen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in de </a:t>
            </a:r>
            <a:endParaRPr lang="en-US" sz="2000">
              <a:ea typeface="Calibri"/>
              <a:cs typeface="Calibri"/>
            </a:endParaRPr>
          </a:p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zorg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voor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iedereen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Monique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Heijmans</a:t>
            </a: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M.Heijmans@nivel.nl</a:t>
            </a:r>
            <a:endParaRPr lang="en-US" sz="1200" i="1">
              <a:ea typeface="+mn-lt"/>
              <a:cs typeface="+mn-lt"/>
            </a:endParaRPr>
          </a:p>
        </p:txBody>
      </p:sp>
      <p:sp>
        <p:nvSpPr>
          <p:cNvPr id="55" name="TextBox 32">
            <a:extLst>
              <a:ext uri="{FF2B5EF4-FFF2-40B4-BE49-F238E27FC236}">
                <a16:creationId xmlns:a16="http://schemas.microsoft.com/office/drawing/2014/main" id="{788C818A-3419-8BF4-CB2E-1DD758625F24}"/>
              </a:ext>
            </a:extLst>
          </p:cNvPr>
          <p:cNvSpPr txBox="1"/>
          <p:nvPr/>
        </p:nvSpPr>
        <p:spPr>
          <a:xfrm>
            <a:off x="6864778" y="3038924"/>
            <a:ext cx="3362045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Samenwerken met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inwoners</a:t>
            </a:r>
            <a:endParaRPr lang="en-US" sz="2000" b="1" i="0" u="none" strike="noStrike" kern="1200" cap="none" spc="0" normalizeH="0" baseline="0" noProof="0" err="1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Bettine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Pluut</a:t>
            </a: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bettine@pluutpartners.nl</a:t>
            </a:r>
            <a:endParaRPr lang="en-US" sz="1200" i="1">
              <a:ea typeface="+mn-lt"/>
              <a:cs typeface="+mn-lt"/>
            </a:endParaRPr>
          </a:p>
        </p:txBody>
      </p:sp>
      <p:sp>
        <p:nvSpPr>
          <p:cNvPr id="56" name="TextBox 32">
            <a:extLst>
              <a:ext uri="{FF2B5EF4-FFF2-40B4-BE49-F238E27FC236}">
                <a16:creationId xmlns:a16="http://schemas.microsoft.com/office/drawing/2014/main" id="{94AEC9BC-DD43-0D0A-79B9-97CBF87D17A8}"/>
              </a:ext>
            </a:extLst>
          </p:cNvPr>
          <p:cNvSpPr txBox="1"/>
          <p:nvPr/>
        </p:nvSpPr>
        <p:spPr>
          <a:xfrm>
            <a:off x="6864776" y="5099340"/>
            <a:ext cx="336204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b="1" err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Monitoren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 van het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veranderproces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en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+mn-lt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+mn-lt"/>
                <a:cs typeface="Arial Bold"/>
                <a:sym typeface="Arial Bold"/>
              </a:rPr>
              <a:t>leren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+mn-lt"/>
                <a:cs typeface="Arial Bold"/>
                <a:sym typeface="Arial Bold"/>
              </a:rPr>
              <a:t> van data</a:t>
            </a:r>
            <a:endParaRPr lang="en-US" sz="2000"/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cs typeface="Arial Bold"/>
              </a:rPr>
              <a:t>Anam Ahmed </a:t>
            </a: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a.ahmed@nivel.nl</a:t>
            </a:r>
            <a:endParaRPr lang="en-US" sz="2000" i="1"/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cs typeface="Arial Bold"/>
            </a:endParaRPr>
          </a:p>
        </p:txBody>
      </p:sp>
      <p:sp>
        <p:nvSpPr>
          <p:cNvPr id="57" name="TextBox 32">
            <a:extLst>
              <a:ext uri="{FF2B5EF4-FFF2-40B4-BE49-F238E27FC236}">
                <a16:creationId xmlns:a16="http://schemas.microsoft.com/office/drawing/2014/main" id="{AE1157B1-A439-96EC-0793-E7E7316BAEAD}"/>
              </a:ext>
            </a:extLst>
          </p:cNvPr>
          <p:cNvSpPr txBox="1"/>
          <p:nvPr/>
        </p:nvSpPr>
        <p:spPr>
          <a:xfrm>
            <a:off x="6864776" y="7139199"/>
            <a:ext cx="315296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Governance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en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organisatiekracht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Bianca den Outer </a:t>
            </a:r>
          </a:p>
          <a:p>
            <a:pPr algn="ctr">
              <a:defRPr/>
            </a:pPr>
            <a:r>
              <a:rPr lang="en-US" sz="2000">
                <a:solidFill>
                  <a:srgbClr val="0F2542"/>
                </a:solidFill>
                <a:ea typeface="+mn-lt"/>
                <a:cs typeface="+mn-lt"/>
              </a:rPr>
              <a:t>bianca@jblorenz.nl</a:t>
            </a:r>
            <a:endParaRPr lang="en-US" sz="1200">
              <a:ea typeface="+mn-lt"/>
              <a:cs typeface="+mn-lt"/>
            </a:endParaRPr>
          </a:p>
        </p:txBody>
      </p:sp>
      <p:sp>
        <p:nvSpPr>
          <p:cNvPr id="58" name="TextBox 32">
            <a:extLst>
              <a:ext uri="{FF2B5EF4-FFF2-40B4-BE49-F238E27FC236}">
                <a16:creationId xmlns:a16="http://schemas.microsoft.com/office/drawing/2014/main" id="{C9D5C00D-7ABA-FDD4-8307-84F48215AF6F}"/>
              </a:ext>
            </a:extLst>
          </p:cNvPr>
          <p:cNvSpPr txBox="1"/>
          <p:nvPr/>
        </p:nvSpPr>
        <p:spPr>
          <a:xfrm>
            <a:off x="12366925" y="3032415"/>
            <a:ext cx="315296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Kennis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en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praktijk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eerstelijnszorg</a:t>
            </a:r>
            <a:endParaRPr lang="en-US" sz="200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cs typeface="Arial Bold"/>
              </a:rPr>
              <a:t>Marjorie Nelissen </a:t>
            </a: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m.nelissen@ivm.nl</a:t>
            </a:r>
            <a:endParaRPr lang="en-US" sz="1200" i="1">
              <a:ea typeface="+mn-lt"/>
              <a:cs typeface="+mn-lt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cs typeface="Arial Bold"/>
            </a:endParaRPr>
          </a:p>
        </p:txBody>
      </p:sp>
      <p:sp>
        <p:nvSpPr>
          <p:cNvPr id="59" name="TextBox 32">
            <a:extLst>
              <a:ext uri="{FF2B5EF4-FFF2-40B4-BE49-F238E27FC236}">
                <a16:creationId xmlns:a16="http://schemas.microsoft.com/office/drawing/2014/main" id="{42CB3623-F157-5E17-7411-9373C1548ECD}"/>
              </a:ext>
            </a:extLst>
          </p:cNvPr>
          <p:cNvSpPr txBox="1"/>
          <p:nvPr/>
        </p:nvSpPr>
        <p:spPr>
          <a:xfrm>
            <a:off x="12265993" y="5149068"/>
            <a:ext cx="315296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Interdisciplinaire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samenwerking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Iselien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 Nabben </a:t>
            </a: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i.nabben@caop.nl</a:t>
            </a:r>
            <a:endParaRPr lang="en-US" sz="1200" i="1"/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60" name="TextBox 32">
            <a:extLst>
              <a:ext uri="{FF2B5EF4-FFF2-40B4-BE49-F238E27FC236}">
                <a16:creationId xmlns:a16="http://schemas.microsoft.com/office/drawing/2014/main" id="{EC29D33D-B8DF-230E-7CA1-17778DDB1157}"/>
              </a:ext>
            </a:extLst>
          </p:cNvPr>
          <p:cNvSpPr txBox="1"/>
          <p:nvPr/>
        </p:nvSpPr>
        <p:spPr>
          <a:xfrm>
            <a:off x="12377506" y="7226190"/>
            <a:ext cx="315296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Digitale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 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zorgoplossingen</a:t>
            </a:r>
            <a:endParaRPr lang="en-US" sz="120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45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Anne Marie Weggelaar </a:t>
            </a: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J.W.M.Weggelaar@tilburguniversity.edu</a:t>
            </a:r>
            <a:endParaRPr lang="en-US" sz="1200" i="1">
              <a:ea typeface="+mn-lt"/>
              <a:cs typeface="+mn-lt"/>
            </a:endParaRPr>
          </a:p>
        </p:txBody>
      </p:sp>
      <p:pic>
        <p:nvPicPr>
          <p:cNvPr id="3092" name="Picture 20">
            <a:extLst>
              <a:ext uri="{FF2B5EF4-FFF2-40B4-BE49-F238E27FC236}">
                <a16:creationId xmlns:a16="http://schemas.microsoft.com/office/drawing/2014/main" id="{294D13A9-4E05-503D-76A9-9AE018387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97" y="1057980"/>
            <a:ext cx="1528247" cy="156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extLst>
              <a:ext uri="{FF2B5EF4-FFF2-40B4-BE49-F238E27FC236}">
                <a16:creationId xmlns:a16="http://schemas.microsoft.com/office/drawing/2014/main" id="{7051D741-B3F9-EA5E-88DD-A24B94B0B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97" y="3064658"/>
            <a:ext cx="1528247" cy="156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>
            <a:extLst>
              <a:ext uri="{FF2B5EF4-FFF2-40B4-BE49-F238E27FC236}">
                <a16:creationId xmlns:a16="http://schemas.microsoft.com/office/drawing/2014/main" id="{AA266BAF-B9AA-D46F-4817-24B7F1609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59" y="1016999"/>
            <a:ext cx="1572203" cy="1583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>
            <a:extLst>
              <a:ext uri="{FF2B5EF4-FFF2-40B4-BE49-F238E27FC236}">
                <a16:creationId xmlns:a16="http://schemas.microsoft.com/office/drawing/2014/main" id="{AB2FF7C4-2662-C853-343B-9D3877FCC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59" y="3085895"/>
            <a:ext cx="1572203" cy="157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1E90136D-56BD-020D-C3EA-F0C7F03F2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097" y="5082912"/>
            <a:ext cx="1560372" cy="159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>
            <a:extLst>
              <a:ext uri="{FF2B5EF4-FFF2-40B4-BE49-F238E27FC236}">
                <a16:creationId xmlns:a16="http://schemas.microsoft.com/office/drawing/2014/main" id="{BDDC258E-2ED6-8EE6-518C-09CC77C2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58" y="5097728"/>
            <a:ext cx="1560501" cy="157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4" name="Picture 32">
            <a:extLst>
              <a:ext uri="{FF2B5EF4-FFF2-40B4-BE49-F238E27FC236}">
                <a16:creationId xmlns:a16="http://schemas.microsoft.com/office/drawing/2014/main" id="{C38C337E-AD52-5214-7C74-8814F4560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20" y="7142714"/>
            <a:ext cx="1592499" cy="1572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>
            <a:extLst>
              <a:ext uri="{FF2B5EF4-FFF2-40B4-BE49-F238E27FC236}">
                <a16:creationId xmlns:a16="http://schemas.microsoft.com/office/drawing/2014/main" id="{9D3A7C52-6672-E86F-155F-38A9175E5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357" y="7142714"/>
            <a:ext cx="1572204" cy="1591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21">
            <a:extLst>
              <a:ext uri="{FF2B5EF4-FFF2-40B4-BE49-F238E27FC236}">
                <a16:creationId xmlns:a16="http://schemas.microsoft.com/office/drawing/2014/main" id="{5B50844D-8EE7-6E75-A208-E6F2D835E777}"/>
              </a:ext>
            </a:extLst>
          </p:cNvPr>
          <p:cNvGrpSpPr/>
          <p:nvPr/>
        </p:nvGrpSpPr>
        <p:grpSpPr>
          <a:xfrm>
            <a:off x="307538" y="3677930"/>
            <a:ext cx="4600370" cy="1789194"/>
            <a:chOff x="0" y="-57150"/>
            <a:chExt cx="1211620" cy="471228"/>
          </a:xfrm>
        </p:grpSpPr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D4FB8F93-5B9B-08AF-289B-5E0C8D04E023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1269036A-2463-7944-A063-92D4C972FE30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" name="TextBox 32">
            <a:extLst>
              <a:ext uri="{FF2B5EF4-FFF2-40B4-BE49-F238E27FC236}">
                <a16:creationId xmlns:a16="http://schemas.microsoft.com/office/drawing/2014/main" id="{272DE1AD-8D10-23EE-FCEA-90B15FB5AD31}"/>
              </a:ext>
            </a:extLst>
          </p:cNvPr>
          <p:cNvSpPr txBox="1"/>
          <p:nvPr/>
        </p:nvSpPr>
        <p:spPr>
          <a:xfrm>
            <a:off x="1024327" y="3958899"/>
            <a:ext cx="3362045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Samen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leren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000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transformeren</a:t>
            </a: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 </a:t>
            </a:r>
            <a:endParaRPr lang="en-US" sz="2000" b="1" i="0" u="none" strike="noStrike" kern="1200" cap="none" spc="0" normalizeH="0" baseline="0" noProof="0" err="1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endParaRPr lang="en-US" sz="2000" b="1">
              <a:solidFill>
                <a:srgbClr val="0F2542"/>
              </a:solidFill>
              <a:latin typeface="Arial Bold"/>
              <a:ea typeface="Arial Bold"/>
              <a:cs typeface="Arial Bold"/>
            </a:endParaRPr>
          </a:p>
          <a:p>
            <a:pPr algn="ctr">
              <a:defRPr/>
            </a:pPr>
            <a:r>
              <a:rPr lang="en-US" sz="2000" b="1">
                <a:solidFill>
                  <a:srgbClr val="0F2542"/>
                </a:solidFill>
                <a:latin typeface="Arial Bold"/>
                <a:ea typeface="Arial Bold"/>
                <a:cs typeface="Arial Bold"/>
              </a:rPr>
              <a:t>Mark Smelik</a:t>
            </a:r>
          </a:p>
          <a:p>
            <a:pPr algn="ctr">
              <a:defRPr/>
            </a:pPr>
            <a:r>
              <a:rPr lang="en-US" sz="2000" i="1">
                <a:solidFill>
                  <a:srgbClr val="0F2542"/>
                </a:solidFill>
                <a:ea typeface="+mn-lt"/>
                <a:cs typeface="+mn-lt"/>
              </a:rPr>
              <a:t>mark@pluutpartners.nl</a:t>
            </a:r>
            <a:endParaRPr lang="en-US" sz="1200" i="1">
              <a:ea typeface="+mn-lt"/>
              <a:cs typeface="+mn-lt"/>
            </a:endParaRPr>
          </a:p>
        </p:txBody>
      </p:sp>
      <p:pic>
        <p:nvPicPr>
          <p:cNvPr id="33" name="Afbeelding 32" descr="Afbeelding met tekenfilm, clipart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A237E0DD-9B50-8BFF-5BD2-7388AD91A05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141" t="551" r="6452"/>
          <a:stretch>
            <a:fillRect/>
          </a:stretch>
        </p:blipFill>
        <p:spPr>
          <a:xfrm>
            <a:off x="-1935" y="3867119"/>
            <a:ext cx="1355063" cy="158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7078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4F5E0-510F-5023-32DB-065D228A9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CB67D19-B3CA-D780-CA6F-599588D98C1E}"/>
              </a:ext>
            </a:extLst>
          </p:cNvPr>
          <p:cNvSpPr/>
          <p:nvPr/>
        </p:nvSpPr>
        <p:spPr>
          <a:xfrm>
            <a:off x="12648694" y="-2761760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4420F7B-C53B-41E0-5A38-F209FAA51514}"/>
              </a:ext>
            </a:extLst>
          </p:cNvPr>
          <p:cNvGrpSpPr/>
          <p:nvPr/>
        </p:nvGrpSpPr>
        <p:grpSpPr>
          <a:xfrm>
            <a:off x="1324776" y="1828784"/>
            <a:ext cx="15265050" cy="8082659"/>
            <a:chOff x="0" y="-57150"/>
            <a:chExt cx="2631272" cy="159195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4340F84-4AFE-1185-7E84-BCAB089C5E35}"/>
                </a:ext>
              </a:extLst>
            </p:cNvPr>
            <p:cNvSpPr/>
            <p:nvPr/>
          </p:nvSpPr>
          <p:spPr>
            <a:xfrm>
              <a:off x="0" y="0"/>
              <a:ext cx="2631272" cy="1534808"/>
            </a:xfrm>
            <a:custGeom>
              <a:avLst/>
              <a:gdLst/>
              <a:ahLst/>
              <a:cxnLst/>
              <a:rect l="l" t="t" r="r" b="b"/>
              <a:pathLst>
                <a:path w="2307161" h="1400940">
                  <a:moveTo>
                    <a:pt x="45073" y="0"/>
                  </a:moveTo>
                  <a:lnTo>
                    <a:pt x="2262088" y="0"/>
                  </a:lnTo>
                  <a:cubicBezTo>
                    <a:pt x="2274042" y="0"/>
                    <a:pt x="2285507" y="4749"/>
                    <a:pt x="2293959" y="13202"/>
                  </a:cubicBezTo>
                  <a:cubicBezTo>
                    <a:pt x="2302412" y="21654"/>
                    <a:pt x="2307161" y="33119"/>
                    <a:pt x="2307161" y="45073"/>
                  </a:cubicBezTo>
                  <a:lnTo>
                    <a:pt x="2307161" y="1355867"/>
                  </a:lnTo>
                  <a:cubicBezTo>
                    <a:pt x="2307161" y="1367821"/>
                    <a:pt x="2302412" y="1379286"/>
                    <a:pt x="2293959" y="1387739"/>
                  </a:cubicBezTo>
                  <a:cubicBezTo>
                    <a:pt x="2285507" y="1396191"/>
                    <a:pt x="2274042" y="1400940"/>
                    <a:pt x="2262088" y="1400940"/>
                  </a:cubicBezTo>
                  <a:lnTo>
                    <a:pt x="45073" y="1400940"/>
                  </a:lnTo>
                  <a:cubicBezTo>
                    <a:pt x="33119" y="1400940"/>
                    <a:pt x="21654" y="1396191"/>
                    <a:pt x="13202" y="1387739"/>
                  </a:cubicBezTo>
                  <a:cubicBezTo>
                    <a:pt x="4749" y="1379286"/>
                    <a:pt x="0" y="1367821"/>
                    <a:pt x="0" y="1355867"/>
                  </a:cubicBezTo>
                  <a:lnTo>
                    <a:pt x="0" y="45073"/>
                  </a:lnTo>
                  <a:cubicBezTo>
                    <a:pt x="0" y="33119"/>
                    <a:pt x="4749" y="21654"/>
                    <a:pt x="13202" y="13202"/>
                  </a:cubicBezTo>
                  <a:cubicBezTo>
                    <a:pt x="21654" y="4749"/>
                    <a:pt x="33119" y="0"/>
                    <a:pt x="450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CCA7958-0972-67E3-A139-319664D6A9ED}"/>
                </a:ext>
              </a:extLst>
            </p:cNvPr>
            <p:cNvSpPr txBox="1"/>
            <p:nvPr/>
          </p:nvSpPr>
          <p:spPr>
            <a:xfrm>
              <a:off x="0" y="-57150"/>
              <a:ext cx="2307161" cy="1458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0DA9050F-B31A-81EA-926A-D60BEF3D032A}"/>
              </a:ext>
            </a:extLst>
          </p:cNvPr>
          <p:cNvSpPr/>
          <p:nvPr/>
        </p:nvSpPr>
        <p:spPr>
          <a:xfrm>
            <a:off x="-2704956" y="560656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C064E1E-1D4F-700C-EB8D-D9CED94C36FF}"/>
              </a:ext>
            </a:extLst>
          </p:cNvPr>
          <p:cNvSpPr txBox="1"/>
          <p:nvPr/>
        </p:nvSpPr>
        <p:spPr>
          <a:xfrm>
            <a:off x="1972199" y="2575804"/>
            <a:ext cx="13654243" cy="4277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>
              <a:lnSpc>
                <a:spcPct val="200000"/>
              </a:lnSpc>
              <a:buFont typeface="+mj-lt"/>
              <a:buAutoNum type="arabicPeriod"/>
            </a:pP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Opname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en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slides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komen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op het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LeVEL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kanaal</a:t>
            </a:r>
            <a:endParaRPr lang="en-US" sz="3800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  <a:p>
            <a:pPr marL="742950" indent="-742950">
              <a:lnSpc>
                <a:spcPct val="200000"/>
              </a:lnSpc>
              <a:buFont typeface="+mj-lt"/>
              <a:buAutoNum type="arabicPeriod"/>
            </a:pP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Extra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vragen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of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ondersteuning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kunnen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via het </a:t>
            </a:r>
            <a:r>
              <a:rPr lang="en-US" sz="3800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kanaal</a:t>
            </a:r>
            <a:r>
              <a:rPr lang="en-US" sz="3800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 of naar </a:t>
            </a:r>
            <a:r>
              <a:rPr lang="en-US" sz="3800" i="1">
                <a:solidFill>
                  <a:srgbClr val="A90061"/>
                </a:solidFill>
                <a:latin typeface="Arial Bold"/>
                <a:ea typeface="Arial Bold"/>
                <a:cs typeface="Arial Bold"/>
                <a:hlinkClick r:id="rId5"/>
              </a:rPr>
              <a:t>level@nivel.nl</a:t>
            </a:r>
            <a:endParaRPr lang="en-US" sz="3800" i="1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endParaRPr lang="en-US" sz="3800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B366CA4-3F32-BDDA-F03F-E2FFBC5C9129}"/>
              </a:ext>
            </a:extLst>
          </p:cNvPr>
          <p:cNvSpPr txBox="1"/>
          <p:nvPr/>
        </p:nvSpPr>
        <p:spPr>
          <a:xfrm>
            <a:off x="1028700" y="545124"/>
            <a:ext cx="16230600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Arial"/>
                <a:ea typeface="Arial"/>
                <a:cs typeface="Arial"/>
              </a:rPr>
              <a:t>Wat </a:t>
            </a:r>
            <a:r>
              <a:rPr lang="en-US" sz="800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kun</a:t>
            </a:r>
            <a:r>
              <a:rPr lang="en-US" sz="8000">
                <a:solidFill>
                  <a:srgbClr val="FFFFFF"/>
                </a:solidFill>
                <a:latin typeface="Arial"/>
                <a:ea typeface="Arial"/>
                <a:cs typeface="Arial"/>
              </a:rPr>
              <a:t> je van </a:t>
            </a:r>
            <a:r>
              <a:rPr lang="en-US" sz="800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ons</a:t>
            </a:r>
            <a:r>
              <a:rPr lang="en-US" sz="800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800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verwachten</a:t>
            </a:r>
            <a:r>
              <a:rPr lang="en-US" sz="8000">
                <a:solidFill>
                  <a:srgbClr val="FFFFFF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2388561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9E917D-16AB-0E5E-AADB-7C69D683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DD9402E-1DC9-567C-90DE-3675E726F792}"/>
              </a:ext>
            </a:extLst>
          </p:cNvPr>
          <p:cNvGrpSpPr/>
          <p:nvPr/>
        </p:nvGrpSpPr>
        <p:grpSpPr>
          <a:xfrm>
            <a:off x="937550" y="993697"/>
            <a:ext cx="16759900" cy="8493203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94ED8DE-B294-A80A-8202-D7946F7071EA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DA68F3-F450-169C-63A9-1598E44FB3CF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Freeform 2">
            <a:extLst>
              <a:ext uri="{FF2B5EF4-FFF2-40B4-BE49-F238E27FC236}">
                <a16:creationId xmlns:a16="http://schemas.microsoft.com/office/drawing/2014/main" id="{A883B23B-B106-D636-EFCA-3CCEF927EFAE}"/>
              </a:ext>
            </a:extLst>
          </p:cNvPr>
          <p:cNvSpPr/>
          <p:nvPr/>
        </p:nvSpPr>
        <p:spPr>
          <a:xfrm>
            <a:off x="-1868613" y="611015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8EFED91-29CA-4A3C-6C71-193D85643874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F36F883-652B-D943-5F87-BB0CBAC92C1B}"/>
              </a:ext>
            </a:extLst>
          </p:cNvPr>
          <p:cNvSpPr txBox="1"/>
          <p:nvPr/>
        </p:nvSpPr>
        <p:spPr>
          <a:xfrm>
            <a:off x="3254446" y="2247734"/>
            <a:ext cx="5634826" cy="14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Anam Ahmed 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Onderzoeker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(postdoc)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Zorgdata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het Lerend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Zorgsysteem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14F1015-FE68-DDFC-E3B1-3649E9BCF55A}"/>
              </a:ext>
            </a:extLst>
          </p:cNvPr>
          <p:cNvSpPr txBox="1"/>
          <p:nvPr/>
        </p:nvSpPr>
        <p:spPr>
          <a:xfrm>
            <a:off x="1192197" y="1000045"/>
            <a:ext cx="16503833" cy="886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  <a:defRPr/>
            </a:pP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Expertgroep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3</a:t>
            </a:r>
            <a:r>
              <a:rPr lang="en-US" sz="4000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4000" err="1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Monitoren</a:t>
            </a:r>
            <a:r>
              <a:rPr lang="en-US" sz="4000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 van het </a:t>
            </a:r>
            <a:r>
              <a:rPr lang="en-US" sz="4000" err="1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veranderproces</a:t>
            </a:r>
            <a:r>
              <a:rPr lang="en-US" sz="4000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err="1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4000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err="1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leren</a:t>
            </a:r>
            <a:r>
              <a:rPr lang="en-US" sz="4000">
                <a:solidFill>
                  <a:srgbClr val="A90061"/>
                </a:solidFill>
                <a:latin typeface="Arial"/>
                <a:ea typeface="Arial"/>
                <a:cs typeface="Arial"/>
                <a:sym typeface="Arial"/>
              </a:rPr>
              <a:t> van data </a:t>
            </a:r>
            <a:endParaRPr lang="en-US" sz="4000" b="0" i="0" u="none" strike="noStrike" kern="1200" cap="none" spc="0" normalizeH="0" baseline="0" noProof="0">
              <a:ln>
                <a:noFill/>
              </a:ln>
              <a:solidFill>
                <a:srgbClr val="A9006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8405CB03-EF1A-E8A1-D28C-F5119DDE7B96}"/>
              </a:ext>
            </a:extLst>
          </p:cNvPr>
          <p:cNvSpPr txBox="1"/>
          <p:nvPr/>
        </p:nvSpPr>
        <p:spPr>
          <a:xfrm>
            <a:off x="3273496" y="4598079"/>
            <a:ext cx="3917900" cy="14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Robert Verheij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Programmaleider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Zorgdata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het Lerend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Zorgsysteem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C293618-0788-DBE1-F4AE-F130056D431C}"/>
              </a:ext>
            </a:extLst>
          </p:cNvPr>
          <p:cNvSpPr txBox="1"/>
          <p:nvPr/>
        </p:nvSpPr>
        <p:spPr>
          <a:xfrm>
            <a:off x="3336246" y="7202341"/>
            <a:ext cx="5634826" cy="1892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Ellen Ophoff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Adviseur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regionale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samenwerking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interoperabiliteit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; Regio-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ondersteuner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LeVEL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7" name="Freeform 30">
            <a:extLst>
              <a:ext uri="{FF2B5EF4-FFF2-40B4-BE49-F238E27FC236}">
                <a16:creationId xmlns:a16="http://schemas.microsoft.com/office/drawing/2014/main" id="{1AAAC617-EBF5-E765-9BE9-15F14365D106}"/>
              </a:ext>
            </a:extLst>
          </p:cNvPr>
          <p:cNvSpPr/>
          <p:nvPr/>
        </p:nvSpPr>
        <p:spPr>
          <a:xfrm>
            <a:off x="3325148" y="8844900"/>
            <a:ext cx="952618" cy="494139"/>
          </a:xfrm>
          <a:custGeom>
            <a:avLst/>
            <a:gdLst/>
            <a:ahLst/>
            <a:cxnLst/>
            <a:rect l="l" t="t" r="r" b="b"/>
            <a:pathLst>
              <a:path w="1902406" h="1116771">
                <a:moveTo>
                  <a:pt x="0" y="0"/>
                </a:moveTo>
                <a:lnTo>
                  <a:pt x="1902406" y="0"/>
                </a:lnTo>
                <a:lnTo>
                  <a:pt x="1902406" y="1116771"/>
                </a:lnTo>
                <a:lnTo>
                  <a:pt x="0" y="1116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FB4989A2-0EB3-D2FF-1930-B5C1530C8D6C}"/>
              </a:ext>
            </a:extLst>
          </p:cNvPr>
          <p:cNvSpPr/>
          <p:nvPr/>
        </p:nvSpPr>
        <p:spPr>
          <a:xfrm>
            <a:off x="13170010" y="3465620"/>
            <a:ext cx="1601663" cy="379882"/>
          </a:xfrm>
          <a:custGeom>
            <a:avLst/>
            <a:gdLst/>
            <a:ahLst/>
            <a:cxnLst/>
            <a:rect l="l" t="t" r="r" b="b"/>
            <a:pathLst>
              <a:path w="2135551" h="506509">
                <a:moveTo>
                  <a:pt x="0" y="0"/>
                </a:moveTo>
                <a:lnTo>
                  <a:pt x="2135550" y="0"/>
                </a:lnTo>
                <a:lnTo>
                  <a:pt x="2135550" y="506509"/>
                </a:lnTo>
                <a:lnTo>
                  <a:pt x="0" y="506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F8BCFBB6-76B3-E05A-FB94-23C3838F8ADA}"/>
              </a:ext>
            </a:extLst>
          </p:cNvPr>
          <p:cNvSpPr/>
          <p:nvPr/>
        </p:nvSpPr>
        <p:spPr>
          <a:xfrm>
            <a:off x="3205447" y="5949310"/>
            <a:ext cx="2026999" cy="1228484"/>
          </a:xfrm>
          <a:custGeom>
            <a:avLst/>
            <a:gdLst/>
            <a:ahLst/>
            <a:cxnLst/>
            <a:rect l="l" t="t" r="r" b="b"/>
            <a:pathLst>
              <a:path w="2702665" h="1637979">
                <a:moveTo>
                  <a:pt x="0" y="0"/>
                </a:moveTo>
                <a:lnTo>
                  <a:pt x="2702665" y="0"/>
                </a:lnTo>
                <a:lnTo>
                  <a:pt x="2702665" y="1637979"/>
                </a:lnTo>
                <a:lnTo>
                  <a:pt x="0" y="1637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Afbeelding 20" descr="Afbeelding met Menselijk gezicht, kleding, persoon, glimlach&#10;&#10;Door AI gegenereerde inhoud is mogelijk onjuist.">
            <a:extLst>
              <a:ext uri="{FF2B5EF4-FFF2-40B4-BE49-F238E27FC236}">
                <a16:creationId xmlns:a16="http://schemas.microsoft.com/office/drawing/2014/main" id="{AF4335DB-8104-850A-F162-90B57073C8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8" t="5017" r="14972" b="17208"/>
          <a:stretch/>
        </p:blipFill>
        <p:spPr>
          <a:xfrm>
            <a:off x="1188788" y="2247734"/>
            <a:ext cx="1963464" cy="2078877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2C11FD91-50DA-D575-DD20-787142E5ED5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646" r="24196" b="13544"/>
          <a:stretch/>
        </p:blipFill>
        <p:spPr>
          <a:xfrm>
            <a:off x="1423822" y="7348186"/>
            <a:ext cx="1676462" cy="2088000"/>
          </a:xfrm>
          <a:prstGeom prst="rect">
            <a:avLst/>
          </a:prstGeom>
        </p:spPr>
      </p:pic>
      <p:sp>
        <p:nvSpPr>
          <p:cNvPr id="28" name="Freeform 22">
            <a:extLst>
              <a:ext uri="{FF2B5EF4-FFF2-40B4-BE49-F238E27FC236}">
                <a16:creationId xmlns:a16="http://schemas.microsoft.com/office/drawing/2014/main" id="{CA36FB48-6494-5F25-52CE-82A6F7341A92}"/>
              </a:ext>
            </a:extLst>
          </p:cNvPr>
          <p:cNvSpPr/>
          <p:nvPr/>
        </p:nvSpPr>
        <p:spPr>
          <a:xfrm>
            <a:off x="3138401" y="3482835"/>
            <a:ext cx="2026999" cy="1228484"/>
          </a:xfrm>
          <a:custGeom>
            <a:avLst/>
            <a:gdLst/>
            <a:ahLst/>
            <a:cxnLst/>
            <a:rect l="l" t="t" r="r" b="b"/>
            <a:pathLst>
              <a:path w="2702665" h="1637979">
                <a:moveTo>
                  <a:pt x="0" y="0"/>
                </a:moveTo>
                <a:lnTo>
                  <a:pt x="2702665" y="0"/>
                </a:lnTo>
                <a:lnTo>
                  <a:pt x="2702665" y="1637979"/>
                </a:lnTo>
                <a:lnTo>
                  <a:pt x="0" y="1637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8E64556-5A45-4ED8-3B88-4D62BE6799F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9571" r="5557"/>
          <a:stretch>
            <a:fillRect/>
          </a:stretch>
        </p:blipFill>
        <p:spPr>
          <a:xfrm>
            <a:off x="11200368" y="2081596"/>
            <a:ext cx="1765643" cy="2088000"/>
          </a:xfrm>
          <a:prstGeom prst="rect">
            <a:avLst/>
          </a:prstGeom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3F8D7614-C633-FE10-0C54-5BBC7122AE38}"/>
              </a:ext>
            </a:extLst>
          </p:cNvPr>
          <p:cNvSpPr txBox="1"/>
          <p:nvPr/>
        </p:nvSpPr>
        <p:spPr>
          <a:xfrm>
            <a:off x="13165335" y="1919985"/>
            <a:ext cx="3752050" cy="1362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Bianca den Outer</a:t>
            </a:r>
          </a:p>
          <a:p>
            <a:pPr>
              <a:lnSpc>
                <a:spcPct val="150000"/>
              </a:lnSpc>
              <a:defRPr/>
            </a:pPr>
            <a:r>
              <a:rPr lang="en-US" sz="2000">
                <a:solidFill>
                  <a:srgbClr val="0F2542"/>
                </a:solidFill>
                <a:ea typeface="+mn-lt"/>
                <a:cs typeface="+mn-lt"/>
                <a:sym typeface="Rubik"/>
              </a:rPr>
              <a:t>Expert </a:t>
            </a:r>
            <a:r>
              <a:rPr lang="en-US" sz="2000" err="1">
                <a:solidFill>
                  <a:srgbClr val="0F2542"/>
                </a:solidFill>
                <a:ea typeface="+mn-lt"/>
                <a:cs typeface="+mn-lt"/>
                <a:sym typeface="Rubik"/>
              </a:rPr>
              <a:t>sturingsdata</a:t>
            </a:r>
            <a:r>
              <a:rPr lang="en-US" sz="2000">
                <a:solidFill>
                  <a:srgbClr val="0F2542"/>
                </a:solidFill>
                <a:ea typeface="+mn-lt"/>
                <a:cs typeface="+mn-lt"/>
                <a:sym typeface="Rubik"/>
              </a:rPr>
              <a:t> </a:t>
            </a:r>
            <a:r>
              <a:rPr lang="en-US" sz="2000" err="1">
                <a:solidFill>
                  <a:srgbClr val="0F2542"/>
                </a:solidFill>
                <a:ea typeface="+mn-lt"/>
                <a:cs typeface="+mn-lt"/>
                <a:sym typeface="Rubik"/>
              </a:rPr>
              <a:t>sociaal</a:t>
            </a:r>
            <a:r>
              <a:rPr lang="en-US" sz="2000">
                <a:solidFill>
                  <a:srgbClr val="0F2542"/>
                </a:solidFill>
                <a:ea typeface="+mn-lt"/>
                <a:cs typeface="+mn-lt"/>
                <a:sym typeface="Rubik"/>
              </a:rPr>
              <a:t> </a:t>
            </a:r>
            <a:r>
              <a:rPr lang="en-US" sz="2000" err="1">
                <a:solidFill>
                  <a:srgbClr val="0F2542"/>
                </a:solidFill>
                <a:ea typeface="+mn-lt"/>
                <a:cs typeface="+mn-lt"/>
                <a:sym typeface="Rubik"/>
              </a:rPr>
              <a:t>domein</a:t>
            </a:r>
            <a:r>
              <a:rPr lang="en-US" sz="2000">
                <a:solidFill>
                  <a:srgbClr val="0F2542"/>
                </a:solidFill>
                <a:ea typeface="+mn-lt"/>
                <a:cs typeface="+mn-lt"/>
                <a:sym typeface="Rubik"/>
              </a:rPr>
              <a:t> </a:t>
            </a:r>
            <a:r>
              <a:rPr lang="en-US" sz="2000" err="1">
                <a:solidFill>
                  <a:srgbClr val="0F2542"/>
                </a:solidFill>
                <a:ea typeface="+mn-lt"/>
                <a:cs typeface="+mn-lt"/>
                <a:sym typeface="Rubik"/>
              </a:rPr>
              <a:t>en</a:t>
            </a:r>
            <a:r>
              <a:rPr lang="en-US" sz="2000">
                <a:solidFill>
                  <a:srgbClr val="0F2542"/>
                </a:solidFill>
                <a:ea typeface="+mn-lt"/>
                <a:cs typeface="+mn-lt"/>
                <a:sym typeface="Rubik"/>
              </a:rPr>
              <a:t> </a:t>
            </a:r>
            <a:r>
              <a:rPr lang="en-US" sz="2000" err="1">
                <a:solidFill>
                  <a:srgbClr val="0F2542"/>
                </a:solidFill>
                <a:ea typeface="+mn-lt"/>
                <a:cs typeface="+mn-lt"/>
                <a:sym typeface="Rubik"/>
              </a:rPr>
              <a:t>eerstelijnszorg</a:t>
            </a:r>
            <a:endParaRPr lang="en-US" err="1">
              <a:ea typeface="Calibri"/>
              <a:cs typeface="Calibri"/>
            </a:endParaRPr>
          </a:p>
        </p:txBody>
      </p:sp>
      <p:pic>
        <p:nvPicPr>
          <p:cNvPr id="12" name="Afbeelding 11" descr="Afbeelding met Menselijk gezicht, persoon, portret, kleding&#10;&#10;Door AI gegenereerde inhoud is mogelijk onjuist.">
            <a:extLst>
              <a:ext uri="{FF2B5EF4-FFF2-40B4-BE49-F238E27FC236}">
                <a16:creationId xmlns:a16="http://schemas.microsoft.com/office/drawing/2014/main" id="{0EA8031D-0456-9D45-F6D9-1B8B21453D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84"/>
          <a:stretch>
            <a:fillRect/>
          </a:stretch>
        </p:blipFill>
        <p:spPr>
          <a:xfrm>
            <a:off x="1421589" y="4797524"/>
            <a:ext cx="1725034" cy="20880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1DBA685A-6D6F-A223-5C56-B01988CDA9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18413" y="4711319"/>
            <a:ext cx="2105319" cy="2133898"/>
          </a:xfrm>
          <a:prstGeom prst="rect">
            <a:avLst/>
          </a:prstGeom>
        </p:spPr>
      </p:pic>
      <p:sp>
        <p:nvSpPr>
          <p:cNvPr id="19" name="TextBox 9">
            <a:extLst>
              <a:ext uri="{FF2B5EF4-FFF2-40B4-BE49-F238E27FC236}">
                <a16:creationId xmlns:a16="http://schemas.microsoft.com/office/drawing/2014/main" id="{386188C3-BA8B-4C42-8282-5457F960FC8C}"/>
              </a:ext>
            </a:extLst>
          </p:cNvPr>
          <p:cNvSpPr txBox="1"/>
          <p:nvPr/>
        </p:nvSpPr>
        <p:spPr>
          <a:xfrm>
            <a:off x="13092116" y="4787519"/>
            <a:ext cx="3752050" cy="917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Bellis van den Berg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Expert Monitoring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Impact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BB8F827D-B59C-5F7D-F1D3-DF09DC5DE0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92116" y="6095333"/>
            <a:ext cx="1177143" cy="66739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A6D2B47D-E757-57DE-4ADA-E0A01FBE112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1495" t="2886" r="9627" b="18619"/>
          <a:stretch>
            <a:fillRect/>
          </a:stretch>
        </p:blipFill>
        <p:spPr>
          <a:xfrm>
            <a:off x="11025116" y="7225135"/>
            <a:ext cx="1940895" cy="2178530"/>
          </a:xfrm>
          <a:prstGeom prst="rect">
            <a:avLst/>
          </a:prstGeom>
        </p:spPr>
      </p:pic>
      <p:sp>
        <p:nvSpPr>
          <p:cNvPr id="22" name="TextBox 9">
            <a:extLst>
              <a:ext uri="{FF2B5EF4-FFF2-40B4-BE49-F238E27FC236}">
                <a16:creationId xmlns:a16="http://schemas.microsoft.com/office/drawing/2014/main" id="{40F135B0-6EFE-0F79-E1F1-0E1301B27671}"/>
              </a:ext>
            </a:extLst>
          </p:cNvPr>
          <p:cNvSpPr txBox="1"/>
          <p:nvPr/>
        </p:nvSpPr>
        <p:spPr>
          <a:xfrm>
            <a:off x="13165334" y="7041031"/>
            <a:ext cx="4185115" cy="917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Annemarie Baars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Onderzoeker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Monitoring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Impact</a:t>
            </a: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7C0697A8-FB70-CA25-A7FD-5B354ED6BD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137472" y="8685671"/>
            <a:ext cx="1177143" cy="66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80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36331" y="1028700"/>
            <a:ext cx="16722969" cy="8769618"/>
            <a:chOff x="0" y="0"/>
            <a:chExt cx="4274726" cy="1966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06709" y="3146418"/>
            <a:ext cx="15782212" cy="5838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nl-NL" sz="3200" b="1">
                <a:solidFill>
                  <a:prstClr val="black"/>
                </a:solidFill>
                <a:latin typeface="Aptos Display"/>
              </a:rPr>
              <a:t>9.30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9.40 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Opening en kennismaking</a:t>
            </a:r>
            <a:endParaRPr kumimoji="0" lang="nl-NL" sz="3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nl-NL" sz="3200" b="1">
                <a:solidFill>
                  <a:prstClr val="black"/>
                </a:solidFill>
                <a:latin typeface="Aptos Display"/>
              </a:rPr>
              <a:t>9.40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</a:t>
            </a:r>
            <a:r>
              <a:rPr lang="nl-NL" sz="3200" b="1">
                <a:solidFill>
                  <a:prstClr val="black"/>
                </a:solidFill>
                <a:latin typeface="Aptos Display"/>
              </a:rPr>
              <a:t>10.00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Introductie 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van de sessie</a:t>
            </a:r>
            <a:endParaRPr lang="nl-NL" sz="3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nl-NL" sz="3200" b="1">
                <a:solidFill>
                  <a:prstClr val="black"/>
                </a:solidFill>
                <a:latin typeface="Aptos Display"/>
              </a:rPr>
              <a:t>10.00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10.35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Parallelle sessies – ronde 1</a:t>
            </a:r>
            <a:endParaRPr lang="nl-NL" sz="3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10.35 – 10.45</a:t>
            </a:r>
            <a:r>
              <a:rPr kumimoji="0" lang="nl-NL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Pauze</a:t>
            </a:r>
            <a:endParaRPr lang="nl-NL" sz="3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</a:pP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</a:t>
            </a:r>
            <a:r>
              <a:rPr lang="nl-NL" sz="3200" b="1">
                <a:solidFill>
                  <a:prstClr val="black"/>
                </a:solidFill>
                <a:latin typeface="Aptos Display"/>
              </a:rPr>
              <a:t>0.45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11.20 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 Parallelle sessies – ronde 2</a:t>
            </a:r>
            <a:endParaRPr kumimoji="0" lang="nl-NL" sz="3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nl-NL" sz="3200" b="1">
                <a:solidFill>
                  <a:prstClr val="black"/>
                </a:solidFill>
                <a:latin typeface="Aptos Display"/>
              </a:rPr>
              <a:t>11.20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</a:t>
            </a:r>
            <a:r>
              <a:rPr lang="nl-NL" sz="3200" b="1">
                <a:solidFill>
                  <a:prstClr val="black"/>
                </a:solidFill>
                <a:latin typeface="Aptos Display"/>
              </a:rPr>
              <a:t>11.35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  Plenaire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terugkoppeling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nl-NL" sz="3200" b="1">
                <a:solidFill>
                  <a:prstClr val="black"/>
                </a:solidFill>
                <a:latin typeface="Aptos Display"/>
              </a:rPr>
              <a:t>11.35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11.45  	</a:t>
            </a:r>
            <a:r>
              <a:rPr lang="nl-NL" sz="3200" i="1">
                <a:solidFill>
                  <a:prstClr val="black"/>
                </a:solidFill>
                <a:latin typeface="Aptos Display"/>
              </a:rPr>
              <a:t> </a:t>
            </a:r>
            <a:r>
              <a:rPr kumimoji="0" lang="nl-NL" sz="3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Evaluatie &amp; behoefte-inventarisatie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>
              <a:lnSpc>
                <a:spcPct val="150000"/>
              </a:lnSpc>
              <a:tabLst>
                <a:tab pos="2684463" algn="l"/>
              </a:tabLst>
              <a:defRPr/>
            </a:pPr>
            <a:r>
              <a:rPr lang="en-US" sz="3200" b="1">
                <a:solidFill>
                  <a:prstClr val="black"/>
                </a:solidFill>
                <a:latin typeface="Aptos Display"/>
              </a:rPr>
              <a:t>11.45 – 12.00 	</a:t>
            </a:r>
            <a:r>
              <a:rPr lang="en-US" sz="3200">
                <a:solidFill>
                  <a:prstClr val="black"/>
                </a:solidFill>
                <a:latin typeface="Aptos Display"/>
              </a:rPr>
              <a:t> </a:t>
            </a:r>
            <a:r>
              <a:rPr lang="en-US" sz="3200" i="1" err="1">
                <a:solidFill>
                  <a:prstClr val="black"/>
                </a:solidFill>
                <a:latin typeface="Aptos Display"/>
              </a:rPr>
              <a:t>Presentatie</a:t>
            </a:r>
            <a:r>
              <a:rPr lang="en-US" sz="3200" i="1">
                <a:solidFill>
                  <a:prstClr val="black"/>
                </a:solidFill>
                <a:latin typeface="Aptos Display"/>
              </a:rPr>
              <a:t> VWS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0314" y="1826751"/>
            <a:ext cx="15958954" cy="9271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Programma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90061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9057926"/>
            <a:ext cx="356689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Naam van presentatie - LeVEL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EB904-33F3-447F-2A7A-FB74F2F7A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281E815-C16D-AE0A-EC06-C9D3A8635491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0FE6B9-B2D6-6841-1354-6DA58D892D0B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5E892B1-DCFD-833E-E990-2B722D67E62F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546FDC5-5D94-E880-0B5E-8C0A8FA4DA5E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9BC2DB3-44D0-65BF-A1D2-5B3EC18115A8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CD14230-946C-6329-242B-24FE83FDD4B8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90F2F71-1645-876F-32ED-41AC665F83CA}"/>
              </a:ext>
            </a:extLst>
          </p:cNvPr>
          <p:cNvSpPr txBox="1"/>
          <p:nvPr/>
        </p:nvSpPr>
        <p:spPr>
          <a:xfrm>
            <a:off x="1205231" y="3319521"/>
            <a:ext cx="17317134" cy="7566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600" b="1">
                <a:solidFill>
                  <a:srgbClr val="EDEAE3"/>
                </a:solidFill>
                <a:latin typeface="Arial"/>
                <a:cs typeface="Arial"/>
              </a:rPr>
              <a:t>Monitoring RESV: </a:t>
            </a:r>
            <a:endParaRPr lang="en-US"/>
          </a:p>
          <a:p>
            <a:pPr>
              <a:lnSpc>
                <a:spcPts val="9999"/>
              </a:lnSpc>
            </a:pPr>
            <a:r>
              <a:rPr lang="en-US" sz="9600" b="1">
                <a:solidFill>
                  <a:srgbClr val="EDEAE3"/>
                </a:solidFill>
                <a:latin typeface="Arial"/>
                <a:cs typeface="Arial"/>
              </a:rPr>
              <a:t>een inleiding</a:t>
            </a:r>
            <a:endParaRPr lang="en-US"/>
          </a:p>
          <a:p>
            <a:pPr>
              <a:lnSpc>
                <a:spcPts val="9999"/>
              </a:lnSpc>
            </a:pPr>
            <a:endParaRPr lang="en-US" sz="6600">
              <a:solidFill>
                <a:srgbClr val="EDEAE3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ts val="9999"/>
              </a:lnSpc>
            </a:pPr>
            <a:r>
              <a:rPr lang="en-US" sz="6600">
                <a:solidFill>
                  <a:srgbClr val="EDEAE3"/>
                </a:solidFill>
                <a:latin typeface="Arial"/>
                <a:ea typeface="Arial"/>
                <a:cs typeface="Arial"/>
              </a:rPr>
              <a:t>Robert Verheij | Nivel</a:t>
            </a:r>
            <a:endParaRPr lang="en-US"/>
          </a:p>
          <a:p>
            <a:pPr>
              <a:lnSpc>
                <a:spcPts val="9999"/>
              </a:lnSpc>
            </a:pPr>
            <a:r>
              <a:rPr lang="en-US" sz="6600">
                <a:solidFill>
                  <a:srgbClr val="EDEAE3"/>
                </a:solidFill>
                <a:latin typeface="Arial"/>
                <a:ea typeface="Arial"/>
                <a:cs typeface="Arial"/>
              </a:rPr>
              <a:t>Bellis van den Berg | </a:t>
            </a:r>
            <a:r>
              <a:rPr lang="en-US" sz="6600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Vilans</a:t>
            </a:r>
            <a:endParaRPr lang="en-US" sz="6600">
              <a:solidFill>
                <a:srgbClr val="EDEAE3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ts val="9999"/>
              </a:lnSpc>
            </a:pPr>
            <a:endParaRPr lang="en-US" sz="6600">
              <a:solidFill>
                <a:srgbClr val="EDEAE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9974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EF5F06-CCBF-C553-74CA-C3D7A991B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36354EC2-272E-E405-281C-F17A1D4CF3B1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Tijdelijke aanduiding voor inhoud 5">
            <a:extLst>
              <a:ext uri="{FF2B5EF4-FFF2-40B4-BE49-F238E27FC236}">
                <a16:creationId xmlns:a16="http://schemas.microsoft.com/office/drawing/2014/main" id="{EEF579AE-B4B6-8FF4-DAB1-B6BD973A1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1990750" y="1239692"/>
            <a:ext cx="11833640" cy="78182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FC67B48-4D2D-F005-6AFA-1ECC5D3BB146}"/>
                  </a:ext>
                </a:extLst>
              </p14:cNvPr>
              <p14:cNvContentPartPr/>
              <p14:nvPr/>
            </p14:nvContentPartPr>
            <p14:xfrm>
              <a:off x="9785733" y="2095359"/>
              <a:ext cx="3833538" cy="39719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FC67B48-4D2D-F005-6AFA-1ECC5D3BB1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31740" y="1987427"/>
                <a:ext cx="3941165" cy="612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E39D6A-168B-F56D-4FC2-70A134BF2064}"/>
                  </a:ext>
                </a:extLst>
              </p14:cNvPr>
              <p14:cNvContentPartPr/>
              <p14:nvPr/>
            </p14:nvContentPartPr>
            <p14:xfrm>
              <a:off x="1736953" y="2842151"/>
              <a:ext cx="2386643" cy="513334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E39D6A-168B-F56D-4FC2-70A134BF206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82965" y="2734232"/>
                <a:ext cx="2494260" cy="7288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6BE72DA-6BAB-E3CF-9D66-83E87066072E}"/>
                  </a:ext>
                </a:extLst>
              </p14:cNvPr>
              <p14:cNvContentPartPr/>
              <p14:nvPr/>
            </p14:nvContentPartPr>
            <p14:xfrm>
              <a:off x="3520942" y="3663155"/>
              <a:ext cx="19049" cy="19049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6BE72DA-6BAB-E3CF-9D66-83E8706607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3592" y="-2051545"/>
                <a:ext cx="5714700" cy="114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4553733-35B9-C286-33D3-99F724689934}"/>
                  </a:ext>
                </a:extLst>
              </p14:cNvPr>
              <p14:cNvContentPartPr/>
              <p14:nvPr/>
            </p14:nvContentPartPr>
            <p14:xfrm>
              <a:off x="2777910" y="3478101"/>
              <a:ext cx="2809058" cy="524408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4553733-35B9-C286-33D3-99F7246899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23917" y="3370198"/>
                <a:ext cx="2916683" cy="7398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6524829-64E9-F2E4-BA9C-244478894BFB}"/>
                  </a:ext>
                </a:extLst>
              </p14:cNvPr>
              <p14:cNvContentPartPr/>
              <p14:nvPr/>
            </p14:nvContentPartPr>
            <p14:xfrm>
              <a:off x="4875070" y="3419138"/>
              <a:ext cx="4696420" cy="599046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6524829-64E9-F2E4-BA9C-244478894BF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821072" y="3311202"/>
                <a:ext cx="4804057" cy="8145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B60AED9-63D3-2F7A-E94F-9988066AA3E3}"/>
                  </a:ext>
                </a:extLst>
              </p14:cNvPr>
              <p14:cNvContentPartPr/>
              <p14:nvPr/>
            </p14:nvContentPartPr>
            <p14:xfrm>
              <a:off x="13455164" y="-443176"/>
              <a:ext cx="19049" cy="19049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B60AED9-63D3-2F7A-E94F-9988066AA3E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97814" y="-6157876"/>
                <a:ext cx="5714700" cy="114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0D889E0-776F-4CA7-F722-646B6147F6D1}"/>
                  </a:ext>
                </a:extLst>
              </p14:cNvPr>
              <p14:cNvContentPartPr/>
              <p14:nvPr/>
            </p14:nvContentPartPr>
            <p14:xfrm>
              <a:off x="18732718" y="2604822"/>
              <a:ext cx="19049" cy="19049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0D889E0-776F-4CA7-F722-646B6147F6D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875368" y="-3109878"/>
                <a:ext cx="5714700" cy="1142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758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95F6EF-918E-D4B9-EBFD-1872CACC7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448EB5E3-1FAF-C41C-014A-28AFEB62E6CA}"/>
              </a:ext>
            </a:extLst>
          </p:cNvPr>
          <p:cNvGrpSpPr/>
          <p:nvPr/>
        </p:nvGrpSpPr>
        <p:grpSpPr>
          <a:xfrm>
            <a:off x="541450" y="501727"/>
            <a:ext cx="17173344" cy="9298845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0F121A-762A-BAA1-8138-068E6D7F2AE3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72B6A9-8D14-6DF0-A16F-554B1B9296E9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11AD669-8DBC-08EF-614D-2DF1563B9DEE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6F5C0C3-595D-DF00-E9DC-45DE4CA9A31F}"/>
              </a:ext>
            </a:extLst>
          </p:cNvPr>
          <p:cNvSpPr txBox="1"/>
          <p:nvPr/>
        </p:nvSpPr>
        <p:spPr>
          <a:xfrm>
            <a:off x="753711" y="925825"/>
            <a:ext cx="16742725" cy="101604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  <a:defRPr/>
            </a:pPr>
            <a:r>
              <a:rPr lang="en-US" sz="5400" err="1">
                <a:solidFill>
                  <a:srgbClr val="A90061"/>
                </a:solidFill>
                <a:latin typeface="Arial"/>
                <a:ea typeface="Arial"/>
                <a:cs typeface="Arial"/>
              </a:rPr>
              <a:t>Stellling</a:t>
            </a:r>
            <a:r>
              <a:rPr lang="en-US" sz="5400">
                <a:solidFill>
                  <a:srgbClr val="A90061"/>
                </a:solidFill>
                <a:latin typeface="Arial"/>
                <a:ea typeface="Arial"/>
                <a:cs typeface="Arial"/>
              </a:rPr>
              <a:t> 1: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lnSpc>
                <a:spcPts val="8000"/>
              </a:lnSpc>
              <a:defRPr/>
            </a:pPr>
            <a:r>
              <a:rPr lang="en-US" sz="5400">
                <a:latin typeface="Arial"/>
                <a:cs typeface="Arial"/>
              </a:rPr>
              <a:t>Ik </a:t>
            </a:r>
            <a:r>
              <a:rPr lang="en-US" sz="5400" err="1">
                <a:latin typeface="Arial"/>
                <a:cs typeface="Arial"/>
              </a:rPr>
              <a:t>heb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een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duidelijk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beeld</a:t>
            </a:r>
            <a:r>
              <a:rPr lang="en-US" sz="5400">
                <a:latin typeface="Arial"/>
                <a:cs typeface="Arial"/>
              </a:rPr>
              <a:t> van wat </a:t>
            </a:r>
            <a:r>
              <a:rPr lang="en-US" sz="5400" err="1">
                <a:latin typeface="Arial"/>
                <a:cs typeface="Arial"/>
              </a:rPr>
              <a:t>ik</a:t>
            </a:r>
            <a:r>
              <a:rPr lang="en-US" sz="5400">
                <a:latin typeface="Arial"/>
                <a:cs typeface="Arial"/>
              </a:rPr>
              <a:t> WIL </a:t>
            </a:r>
            <a:r>
              <a:rPr lang="en-US" sz="5400" err="1">
                <a:latin typeface="Arial"/>
                <a:cs typeface="Arial"/>
              </a:rPr>
              <a:t>doen</a:t>
            </a:r>
            <a:r>
              <a:rPr lang="en-US" sz="5400">
                <a:latin typeface="Arial"/>
                <a:cs typeface="Arial"/>
              </a:rPr>
              <a:t> om </a:t>
            </a:r>
            <a:r>
              <a:rPr lang="en-US" sz="5400" err="1">
                <a:latin typeface="Arial"/>
                <a:cs typeface="Arial"/>
              </a:rPr>
              <a:t>voortgang</a:t>
            </a:r>
            <a:r>
              <a:rPr lang="en-US" sz="5400">
                <a:latin typeface="Arial"/>
                <a:cs typeface="Arial"/>
              </a:rPr>
              <a:t> </a:t>
            </a:r>
            <a:r>
              <a:rPr lang="en-US" sz="5400" err="1">
                <a:latin typeface="Arial"/>
                <a:cs typeface="Arial"/>
              </a:rPr>
              <a:t>inzichtelijk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te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maken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binnen</a:t>
            </a:r>
            <a:r>
              <a:rPr lang="en-US" sz="5400">
                <a:latin typeface="Arial"/>
                <a:cs typeface="Arial"/>
              </a:rPr>
              <a:t> het RESV.</a:t>
            </a:r>
            <a:endParaRPr lang="en-US">
              <a:ea typeface="Calibri"/>
              <a:cs typeface="Calibri"/>
            </a:endParaRPr>
          </a:p>
          <a:p>
            <a:pPr marL="0" lvl="1">
              <a:lnSpc>
                <a:spcPts val="8000"/>
              </a:lnSpc>
              <a:defRPr/>
            </a:pPr>
            <a:endParaRPr lang="en-US" sz="5400">
              <a:solidFill>
                <a:srgbClr val="A90061"/>
              </a:solidFill>
              <a:latin typeface="Arial"/>
              <a:cs typeface="Arial"/>
            </a:endParaRPr>
          </a:p>
          <a:p>
            <a:pPr marL="0" lvl="1">
              <a:lnSpc>
                <a:spcPts val="8000"/>
              </a:lnSpc>
              <a:defRPr/>
            </a:pPr>
            <a:r>
              <a:rPr lang="en-US" sz="5400" err="1">
                <a:solidFill>
                  <a:srgbClr val="A90061"/>
                </a:solidFill>
                <a:latin typeface="Arial"/>
                <a:cs typeface="Arial"/>
              </a:rPr>
              <a:t>Stellling</a:t>
            </a:r>
            <a:r>
              <a:rPr lang="en-US" sz="5400">
                <a:solidFill>
                  <a:srgbClr val="A90061"/>
                </a:solidFill>
                <a:latin typeface="Arial"/>
                <a:cs typeface="Arial"/>
              </a:rPr>
              <a:t> 2:</a:t>
            </a:r>
          </a:p>
          <a:p>
            <a:pPr marL="0" lvl="1">
              <a:lnSpc>
                <a:spcPts val="8000"/>
              </a:lnSpc>
              <a:defRPr/>
            </a:pPr>
            <a:r>
              <a:rPr lang="en-US" sz="5400">
                <a:latin typeface="Arial"/>
                <a:cs typeface="Arial"/>
              </a:rPr>
              <a:t>Ik </a:t>
            </a:r>
            <a:r>
              <a:rPr lang="en-US" sz="5400" err="1">
                <a:latin typeface="Arial"/>
                <a:cs typeface="Arial"/>
              </a:rPr>
              <a:t>heb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een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duidelijk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beeld</a:t>
            </a:r>
            <a:r>
              <a:rPr lang="en-US" sz="5400">
                <a:latin typeface="Arial"/>
                <a:cs typeface="Arial"/>
              </a:rPr>
              <a:t> van wat </a:t>
            </a:r>
            <a:r>
              <a:rPr lang="en-US" sz="5400" err="1">
                <a:latin typeface="Arial"/>
                <a:cs typeface="Arial"/>
              </a:rPr>
              <a:t>ik</a:t>
            </a:r>
            <a:r>
              <a:rPr lang="en-US" sz="5400">
                <a:latin typeface="Arial"/>
                <a:cs typeface="Arial"/>
              </a:rPr>
              <a:t> MOET </a:t>
            </a:r>
            <a:r>
              <a:rPr lang="en-US" sz="5400" err="1">
                <a:latin typeface="Arial"/>
                <a:cs typeface="Arial"/>
              </a:rPr>
              <a:t>doen</a:t>
            </a:r>
            <a:r>
              <a:rPr lang="en-US" sz="5400">
                <a:latin typeface="Arial"/>
                <a:cs typeface="Arial"/>
              </a:rPr>
              <a:t> om </a:t>
            </a:r>
            <a:r>
              <a:rPr lang="en-US" sz="5400" err="1">
                <a:latin typeface="Arial"/>
                <a:cs typeface="Arial"/>
              </a:rPr>
              <a:t>voortgang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inzichtelijk</a:t>
            </a:r>
            <a:r>
              <a:rPr lang="en-US" sz="5400">
                <a:latin typeface="Arial"/>
                <a:cs typeface="Arial"/>
              </a:rPr>
              <a:t> </a:t>
            </a:r>
            <a:r>
              <a:rPr lang="en-US" sz="5400" err="1">
                <a:latin typeface="Arial"/>
                <a:cs typeface="Arial"/>
              </a:rPr>
              <a:t>te</a:t>
            </a:r>
            <a:r>
              <a:rPr lang="en-US" sz="5400">
                <a:latin typeface="Arial"/>
                <a:cs typeface="Arial"/>
              </a:rPr>
              <a:t> </a:t>
            </a:r>
            <a:r>
              <a:rPr lang="en-US" sz="5400" err="1">
                <a:latin typeface="Arial"/>
                <a:cs typeface="Arial"/>
              </a:rPr>
              <a:t>maken</a:t>
            </a:r>
            <a:r>
              <a:rPr lang="en-US" sz="5400">
                <a:latin typeface="Arial"/>
                <a:cs typeface="Arial"/>
              </a:rPr>
              <a:t> </a:t>
            </a:r>
            <a:r>
              <a:rPr lang="en-US" sz="5400" err="1">
                <a:latin typeface="Arial"/>
                <a:cs typeface="Arial"/>
              </a:rPr>
              <a:t>binnen</a:t>
            </a:r>
            <a:r>
              <a:rPr lang="en-US" sz="5400">
                <a:latin typeface="Arial"/>
                <a:cs typeface="Arial"/>
              </a:rPr>
              <a:t> het RESV.</a:t>
            </a:r>
          </a:p>
          <a:p>
            <a:pPr lvl="1">
              <a:lnSpc>
                <a:spcPts val="8000"/>
              </a:lnSpc>
              <a:defRPr/>
            </a:pPr>
            <a:endParaRPr lang="en-US" sz="5400">
              <a:latin typeface="Arial"/>
              <a:ea typeface="Arial"/>
              <a:cs typeface="Arial"/>
            </a:endParaRPr>
          </a:p>
          <a:p>
            <a:pPr lvl="1">
              <a:lnSpc>
                <a:spcPts val="8000"/>
              </a:lnSpc>
              <a:defRPr/>
            </a:pPr>
            <a:endParaRPr lang="en-US" sz="5400">
              <a:solidFill>
                <a:srgbClr val="A90061"/>
              </a:solidFill>
              <a:latin typeface="Arial"/>
              <a:ea typeface="Arial"/>
              <a:cs typeface="Arial"/>
            </a:endParaRPr>
          </a:p>
          <a:p>
            <a:pPr lvl="1">
              <a:lnSpc>
                <a:spcPts val="8000"/>
              </a:lnSpc>
              <a:defRPr/>
            </a:pPr>
            <a:endParaRPr lang="en-US" sz="5400">
              <a:solidFill>
                <a:srgbClr val="A9006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7DF2D83-B6A6-40DE-392D-2F175FA6A8A7}"/>
              </a:ext>
            </a:extLst>
          </p:cNvPr>
          <p:cNvSpPr txBox="1"/>
          <p:nvPr/>
        </p:nvSpPr>
        <p:spPr>
          <a:xfrm>
            <a:off x="1028700" y="9057926"/>
            <a:ext cx="3566897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Naam van presentatie - LeVEL 2025</a:t>
            </a:r>
          </a:p>
        </p:txBody>
      </p:sp>
    </p:spTree>
    <p:extLst>
      <p:ext uri="{BB962C8B-B14F-4D97-AF65-F5344CB8AC3E}">
        <p14:creationId xmlns:p14="http://schemas.microsoft.com/office/powerpoint/2010/main" val="1568773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DDFA7-4E59-1315-C33A-B0A3900BF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7DCBAE61-AA12-5B5C-BDF0-B697E4C1EC37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F0BAD2-BE7A-BB85-139A-1F0B908FA0C0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9E739A4E-FBFB-3A5D-D5DC-D8DD03F72FE8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8229600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/>
              <a:t>Waarom monitoren?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914512C-F3D7-445E-DE34-23FB4944F589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6043612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700" b="1">
                <a:ea typeface="Calibri"/>
                <a:cs typeface="Calibri"/>
              </a:rPr>
              <a:t>Nut </a:t>
            </a:r>
            <a:endParaRPr lang="en-US" sz="2700" b="1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Inzicht</a:t>
            </a:r>
            <a:r>
              <a:rPr lang="en-US" sz="2700">
                <a:ea typeface="Calibri"/>
                <a:cs typeface="Calibri"/>
              </a:rPr>
              <a:t> in </a:t>
            </a:r>
            <a:r>
              <a:rPr lang="en-US" sz="2700" err="1">
                <a:ea typeface="Calibri"/>
                <a:cs typeface="Calibri"/>
              </a:rPr>
              <a:t>kwaliteit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en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veiligheid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Betere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besluitvorming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Transparantie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en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verantwoording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Stimulans</a:t>
            </a:r>
            <a:r>
              <a:rPr lang="nl-NL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voor</a:t>
            </a:r>
            <a:r>
              <a:rPr lang="nl-NL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verbetering</a:t>
            </a:r>
            <a:endParaRPr lang="nl-NL" sz="2700" err="1">
              <a:ea typeface="Calibri"/>
              <a:cs typeface="Calibri"/>
            </a:endParaRPr>
          </a:p>
          <a:p>
            <a:r>
              <a:rPr lang="nl-NL" sz="2700">
                <a:ea typeface="Calibri"/>
                <a:cs typeface="Calibri"/>
              </a:rPr>
              <a:t>Complexe veranderingen: voortschrijdend inzicht en bijsturing</a:t>
            </a:r>
            <a:endParaRPr lang="en-US" sz="2700">
              <a:ea typeface="Calibri"/>
              <a:cs typeface="Calibri"/>
            </a:endParaRPr>
          </a:p>
          <a:p>
            <a:endParaRPr lang="nl-NL" sz="2700">
              <a:ea typeface="Calibri"/>
              <a:cs typeface="Calibri"/>
            </a:endParaRPr>
          </a:p>
          <a:p>
            <a:pPr marL="0" indent="0">
              <a:buNone/>
            </a:pPr>
            <a:endParaRPr lang="nl-NL" sz="2700">
              <a:ea typeface="Calibri"/>
              <a:cs typeface="Calibri"/>
            </a:endParaRPr>
          </a:p>
          <a:p>
            <a:endParaRPr lang="nl-NL"/>
          </a:p>
          <a:p>
            <a:endParaRPr lang="nl-NL"/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1E98E7AE-E59E-7AA3-5627-0ABF5E973913}"/>
              </a:ext>
            </a:extLst>
          </p:cNvPr>
          <p:cNvSpPr txBox="1">
            <a:spLocks/>
          </p:cNvSpPr>
          <p:nvPr/>
        </p:nvSpPr>
        <p:spPr>
          <a:xfrm>
            <a:off x="9367968" y="2394575"/>
            <a:ext cx="7295468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700" b="1">
                <a:ea typeface="Calibri"/>
                <a:cs typeface="Calibri"/>
              </a:rPr>
              <a:t>Risico’s </a:t>
            </a:r>
            <a:endParaRPr lang="en-US" sz="2700" b="1">
              <a:ea typeface="Calibri"/>
              <a:cs typeface="Calibri"/>
            </a:endParaRPr>
          </a:p>
          <a:p>
            <a:r>
              <a:rPr lang="en-US" sz="2700">
                <a:ea typeface="Calibri"/>
                <a:cs typeface="Calibri"/>
              </a:rPr>
              <a:t>Focus op </a:t>
            </a:r>
            <a:r>
              <a:rPr lang="en-US" sz="2700" err="1">
                <a:ea typeface="Calibri"/>
                <a:cs typeface="Calibri"/>
              </a:rPr>
              <a:t>cijfers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i.p.v</a:t>
            </a:r>
            <a:r>
              <a:rPr lang="en-US" sz="2700">
                <a:ea typeface="Calibri"/>
                <a:cs typeface="Calibri"/>
              </a:rPr>
              <a:t>. </a:t>
            </a:r>
            <a:r>
              <a:rPr lang="nl-NL" sz="2700">
                <a:ea typeface="Calibri"/>
                <a:cs typeface="Calibri"/>
              </a:rPr>
              <a:t>patiënt en zorgverlening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Administratieve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lasten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>
                <a:ea typeface="Calibri"/>
                <a:cs typeface="Calibri"/>
              </a:rPr>
              <a:t>Risico op </a:t>
            </a:r>
            <a:r>
              <a:rPr lang="en-US" sz="2700" err="1">
                <a:ea typeface="Calibri"/>
                <a:cs typeface="Calibri"/>
              </a:rPr>
              <a:t>verkeerd</a:t>
            </a:r>
            <a:r>
              <a:rPr lang="en-US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gedrag</a:t>
            </a:r>
            <a:endParaRPr lang="en-US" sz="2700">
              <a:ea typeface="Calibri"/>
              <a:cs typeface="Calibri"/>
            </a:endParaRPr>
          </a:p>
          <a:p>
            <a:r>
              <a:rPr lang="en-US" sz="2700" err="1">
                <a:ea typeface="Calibri"/>
                <a:cs typeface="Calibri"/>
              </a:rPr>
              <a:t>Niet</a:t>
            </a:r>
            <a:r>
              <a:rPr lang="nl-NL" sz="2700">
                <a:ea typeface="Calibri"/>
                <a:cs typeface="Calibri"/>
              </a:rPr>
              <a:t> </a:t>
            </a:r>
            <a:r>
              <a:rPr lang="en-US" sz="2700" err="1">
                <a:ea typeface="Calibri"/>
                <a:cs typeface="Calibri"/>
              </a:rPr>
              <a:t>alles</a:t>
            </a:r>
            <a:r>
              <a:rPr lang="nl-NL" sz="2700">
                <a:ea typeface="Calibri"/>
                <a:cs typeface="Calibri"/>
              </a:rPr>
              <a:t> wat </a:t>
            </a:r>
            <a:r>
              <a:rPr lang="en-US" sz="2700" err="1">
                <a:ea typeface="Calibri"/>
                <a:cs typeface="Calibri"/>
              </a:rPr>
              <a:t>belangrijk</a:t>
            </a:r>
            <a:r>
              <a:rPr lang="nl-NL" sz="2700">
                <a:ea typeface="Calibri"/>
                <a:cs typeface="Calibri"/>
              </a:rPr>
              <a:t> is, is </a:t>
            </a:r>
            <a:r>
              <a:rPr lang="en-US" sz="2700" err="1">
                <a:ea typeface="Calibri"/>
                <a:cs typeface="Calibri"/>
              </a:rPr>
              <a:t>meetbaar</a:t>
            </a:r>
            <a:endParaRPr lang="nl-NL" sz="2700" err="1">
              <a:ea typeface="Calibri"/>
              <a:cs typeface="Calibri"/>
            </a:endParaRPr>
          </a:p>
          <a:p>
            <a:r>
              <a:rPr lang="nl-NL" sz="2700">
                <a:ea typeface="Calibri"/>
                <a:cs typeface="Calibri"/>
              </a:rPr>
              <a:t>Focus op verantwoording ipv leren en bijstellen </a:t>
            </a:r>
            <a:endParaRPr lang="en-US" sz="2700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 sz="4150">
              <a:ea typeface="Calibri"/>
              <a:cs typeface="Calibri"/>
            </a:endParaRP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274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64BF7-B058-1E47-16F6-35D14B983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86344861-7C9A-5E61-58AC-318D6C62DE29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F86BA-77B3-13D2-FEDA-AF25AB43E2B2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EDF6D3-EA54-95EF-5216-E4EA77DE6E96}"/>
              </a:ext>
            </a:extLst>
          </p:cNvPr>
          <p:cNvSpPr txBox="1">
            <a:spLocks/>
          </p:cNvSpPr>
          <p:nvPr/>
        </p:nvSpPr>
        <p:spPr>
          <a:xfrm>
            <a:off x="1730828" y="1352322"/>
            <a:ext cx="5508172" cy="452845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>
                <a:ea typeface="Calibri"/>
                <a:cs typeface="Calibri"/>
              </a:rPr>
              <a:t>De context doet er toe......</a:t>
            </a:r>
          </a:p>
          <a:p>
            <a:pPr algn="l"/>
            <a:endParaRPr lang="nl-NL" sz="4000">
              <a:ea typeface="Calibri"/>
              <a:cs typeface="Calibri"/>
            </a:endParaRPr>
          </a:p>
          <a:p>
            <a:pPr algn="l"/>
            <a:r>
              <a:rPr lang="nl-NL" sz="4000"/>
              <a:t>Uit “samen slim” Eric Coenen 2020</a:t>
            </a:r>
            <a:endParaRPr lang="en-US" sz="4000">
              <a:ea typeface="Calibri"/>
              <a:cs typeface="Calibri"/>
            </a:endParaRPr>
          </a:p>
          <a:p>
            <a:pPr algn="l"/>
            <a:endParaRPr lang="nl-NL" sz="1200">
              <a:ea typeface="Calibri"/>
              <a:cs typeface="Calibri"/>
            </a:endParaRPr>
          </a:p>
        </p:txBody>
      </p:sp>
      <p:pic>
        <p:nvPicPr>
          <p:cNvPr id="7" name="Tijdelijke aanduiding voor inhoud 4">
            <a:extLst>
              <a:ext uri="{FF2B5EF4-FFF2-40B4-BE49-F238E27FC236}">
                <a16:creationId xmlns:a16="http://schemas.microsoft.com/office/drawing/2014/main" id="{EB351C85-48D4-F1EB-CCB1-A12DF876D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549" y="1417638"/>
            <a:ext cx="7517122" cy="787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86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07D07-2342-F718-23CB-B02BFB59B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3CF68F11-9BE5-2290-22DE-CA6E9FBE9D31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1986B1-2066-F284-C469-4198AB4AD083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A9B2BCF3-A974-DB41-0338-2490B55244F2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err="1">
                <a:ea typeface="Calibri"/>
                <a:cs typeface="Calibri"/>
              </a:rPr>
              <a:t>Manieren</a:t>
            </a:r>
            <a:r>
              <a:rPr lang="en-US" sz="4500">
                <a:ea typeface="Calibri"/>
                <a:cs typeface="Calibri"/>
              </a:rPr>
              <a:t> om </a:t>
            </a:r>
            <a:r>
              <a:rPr lang="en-US" sz="4500" err="1">
                <a:ea typeface="Calibri"/>
                <a:cs typeface="Calibri"/>
              </a:rPr>
              <a:t>te</a:t>
            </a:r>
            <a:r>
              <a:rPr lang="en-US" sz="4500">
                <a:ea typeface="Calibri"/>
                <a:cs typeface="Calibri"/>
              </a:rPr>
              <a:t> </a:t>
            </a:r>
            <a:r>
              <a:rPr lang="en-US" sz="4500" err="1">
                <a:ea typeface="Calibri"/>
                <a:cs typeface="Calibri"/>
              </a:rPr>
              <a:t>monitoren</a:t>
            </a:r>
            <a:endParaRPr lang="en-US" err="1"/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0739E868-5F3A-F592-562A-87888CCAA510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1388497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ea typeface="Calibri"/>
                <a:cs typeface="Calibri"/>
              </a:rPr>
              <a:t>"Harde cijfers" </a:t>
            </a:r>
            <a:endParaRPr lang="en-US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Zachte veranderverhalen: </a:t>
            </a:r>
            <a:r>
              <a:rPr lang="nl-NL">
                <a:solidFill>
                  <a:schemeClr val="accent3"/>
                </a:solidFill>
                <a:ea typeface="Calibri"/>
                <a:cs typeface="Calibri"/>
              </a:rPr>
              <a:t>kwalitatieve informatie </a:t>
            </a:r>
            <a:endParaRPr lang="nl-NL"/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880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CFCCA-E953-05BC-E9BD-A97F40C5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162FDCDF-30D9-8E0C-6925-549DCBBC973F}"/>
              </a:ext>
            </a:extLst>
          </p:cNvPr>
          <p:cNvSpPr/>
          <p:nvPr/>
        </p:nvSpPr>
        <p:spPr>
          <a:xfrm>
            <a:off x="11572521" y="-1112690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01EE6-2B1C-45BB-B9D6-D321A8C4C2D8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2" name="Picture 1" descr="A diagram of a micro level&#10;&#10;AI-generated content may be incorrect.">
            <a:extLst>
              <a:ext uri="{FF2B5EF4-FFF2-40B4-BE49-F238E27FC236}">
                <a16:creationId xmlns:a16="http://schemas.microsoft.com/office/drawing/2014/main" id="{99590EB8-4FE3-5D1F-647C-EDFD0268C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7" y="2567669"/>
            <a:ext cx="12311742" cy="589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78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F227B-6649-CCCB-FC72-6D11C647C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ECBB8F-E0D0-3F09-DF5B-78DB6524F183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EA413EC-720A-577C-9DA2-05A4101C9B12}"/>
              </a:ext>
            </a:extLst>
          </p:cNvPr>
          <p:cNvGrpSpPr/>
          <p:nvPr/>
        </p:nvGrpSpPr>
        <p:grpSpPr>
          <a:xfrm>
            <a:off x="595933" y="1138137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E8D75EE-49F3-AD55-ADBA-183488E78F61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5416BC7-DF16-A301-0053-B2BF600EE1A0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F08B61C-204C-C270-F500-DAAAD5F3A8AD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774BA03-1719-10D7-01BA-F311BFAD4B65}"/>
              </a:ext>
            </a:extLst>
          </p:cNvPr>
          <p:cNvSpPr txBox="1"/>
          <p:nvPr/>
        </p:nvSpPr>
        <p:spPr>
          <a:xfrm>
            <a:off x="1912161" y="3512659"/>
            <a:ext cx="3554361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7DAC1A3-2970-7C44-FEE1-7C721785D3D4}"/>
              </a:ext>
            </a:extLst>
          </p:cNvPr>
          <p:cNvSpPr txBox="1"/>
          <p:nvPr/>
        </p:nvSpPr>
        <p:spPr>
          <a:xfrm>
            <a:off x="1275592" y="1745411"/>
            <a:ext cx="14977864" cy="103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defRPr/>
            </a:pP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Monitoren</a:t>
            </a:r>
            <a:endParaRPr lang="en-US"/>
          </a:p>
        </p:txBody>
      </p:sp>
      <p:pic>
        <p:nvPicPr>
          <p:cNvPr id="9" name="Picture 2" descr="Monitoring, evaluation and learning for policy engagement: approaches,  questions and resources | University of Oxford">
            <a:extLst>
              <a:ext uri="{FF2B5EF4-FFF2-40B4-BE49-F238E27FC236}">
                <a16:creationId xmlns:a16="http://schemas.microsoft.com/office/drawing/2014/main" id="{FF3FAAD2-CD3F-F74A-A0AD-9305266C5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5255" y="3240157"/>
            <a:ext cx="8011513" cy="495950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8003F61E-F31B-6E4A-75F3-31FF7670F04F}"/>
              </a:ext>
            </a:extLst>
          </p:cNvPr>
          <p:cNvSpPr/>
          <p:nvPr/>
        </p:nvSpPr>
        <p:spPr>
          <a:xfrm>
            <a:off x="12015816" y="1645936"/>
            <a:ext cx="4360023" cy="2263618"/>
          </a:xfrm>
          <a:prstGeom prst="wedgeEllipseCallout">
            <a:avLst>
              <a:gd name="adj1" fmla="val -31723"/>
              <a:gd name="adj2" fmla="val 7052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solidFill>
                  <a:schemeClr val="accent4">
                    <a:lumMod val="75000"/>
                  </a:schemeClr>
                </a:solidFill>
              </a:rPr>
              <a:t>Databron:</a:t>
            </a:r>
          </a:p>
          <a:p>
            <a:pPr algn="ctr"/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We zien alleen doorverwijzingen vanuit huisarts, nog niet vanuit wijkverpleging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861B1D51-3711-C5F9-2F9F-7BEE2C72A7B6}"/>
              </a:ext>
            </a:extLst>
          </p:cNvPr>
          <p:cNvSpPr/>
          <p:nvPr/>
        </p:nvSpPr>
        <p:spPr>
          <a:xfrm>
            <a:off x="318052" y="4913831"/>
            <a:ext cx="5640600" cy="3627758"/>
          </a:xfrm>
          <a:prstGeom prst="wedgeEllipseCallout">
            <a:avLst>
              <a:gd name="adj1" fmla="val 54420"/>
              <a:gd name="adj2" fmla="val -2762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solidFill>
                  <a:schemeClr val="accent4">
                    <a:lumMod val="75000"/>
                  </a:schemeClr>
                </a:solidFill>
              </a:rPr>
              <a:t>Proces-</a:t>
            </a:r>
          </a:p>
          <a:p>
            <a:pPr algn="ctr"/>
            <a:r>
              <a:rPr lang="nl-NL" sz="2400" b="1">
                <a:solidFill>
                  <a:schemeClr val="accent4">
                    <a:lumMod val="75000"/>
                  </a:schemeClr>
                </a:solidFill>
              </a:rPr>
              <a:t>indicatoren veranderaanpak: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We hebben een sociale kaart ontwikkeld.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Deze wordt door xx aantal professionals gebruikt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Er zijn werkafspraken gemaakt t.b.v. doorverwijzing naar sociale basis </a:t>
            </a:r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29C6A4B9-F145-A4FE-10AF-57AA86FD8F2F}"/>
              </a:ext>
            </a:extLst>
          </p:cNvPr>
          <p:cNvSpPr/>
          <p:nvPr/>
        </p:nvSpPr>
        <p:spPr>
          <a:xfrm>
            <a:off x="1258899" y="1894175"/>
            <a:ext cx="4360023" cy="2263618"/>
          </a:xfrm>
          <a:prstGeom prst="wedgeEllipseCallout">
            <a:avLst>
              <a:gd name="adj1" fmla="val 60373"/>
              <a:gd name="adj2" fmla="val 34521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solidFill>
                  <a:schemeClr val="accent4">
                    <a:lumMod val="75000"/>
                  </a:schemeClr>
                </a:solidFill>
              </a:rPr>
              <a:t>Databron: </a:t>
            </a:r>
          </a:p>
          <a:p>
            <a:pPr algn="ctr"/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Sociale basis krijgt meer cliënten doorverwezen door professionals in de wijk </a:t>
            </a:r>
          </a:p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2" name="Tekstballon: ovaal 21">
            <a:extLst>
              <a:ext uri="{FF2B5EF4-FFF2-40B4-BE49-F238E27FC236}">
                <a16:creationId xmlns:a16="http://schemas.microsoft.com/office/drawing/2014/main" id="{3EF38F72-51EC-6783-F67B-4A9416A9EA35}"/>
              </a:ext>
            </a:extLst>
          </p:cNvPr>
          <p:cNvSpPr/>
          <p:nvPr/>
        </p:nvSpPr>
        <p:spPr>
          <a:xfrm>
            <a:off x="12329349" y="5424908"/>
            <a:ext cx="4497184" cy="3216155"/>
          </a:xfrm>
          <a:prstGeom prst="wedgeEllipseCallout">
            <a:avLst>
              <a:gd name="adj1" fmla="val -60902"/>
              <a:gd name="adj2" fmla="val 27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solidFill>
                  <a:schemeClr val="accent4">
                    <a:lumMod val="75000"/>
                  </a:schemeClr>
                </a:solidFill>
              </a:rPr>
              <a:t>Lerend monitoren:</a:t>
            </a:r>
          </a:p>
          <a:p>
            <a:pPr algn="ctr"/>
            <a:r>
              <a:rPr lang="nl-NL" sz="2400">
                <a:solidFill>
                  <a:schemeClr val="accent4">
                    <a:lumMod val="75000"/>
                  </a:schemeClr>
                </a:solidFill>
              </a:rPr>
              <a:t>Waarom verwijzen huisartsen wel en wijkverpleging niet door naar sociale basis (weten, willen, kunnen, doen)? </a:t>
            </a:r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97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9B43E8-02A8-597F-2040-114ADAB3C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FF2EC68A-1B73-FC6B-57F4-69DA24E3F9AA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610FF4-EB51-6E27-22C7-F5B462AC0BED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40435FB-9974-BFEF-C43E-BB3AF4330753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>
                <a:ea typeface="Calibri"/>
                <a:cs typeface="Calibri"/>
              </a:rPr>
              <a:t>Hoe KPI's </a:t>
            </a:r>
            <a:r>
              <a:rPr lang="en-US" sz="4500" err="1">
                <a:ea typeface="Calibri"/>
                <a:cs typeface="Calibri"/>
              </a:rPr>
              <a:t>gebruiken</a:t>
            </a:r>
            <a:r>
              <a:rPr lang="en-US" sz="4500">
                <a:ea typeface="Calibri"/>
                <a:cs typeface="Calibri"/>
              </a:rPr>
              <a:t>?</a:t>
            </a:r>
            <a:endParaRPr lang="en-US"/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6DEA54F8-1323-0DE4-DE07-35EF1CCC0993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3603327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err="1">
                <a:ea typeface="Calibri"/>
                <a:cs typeface="Calibri"/>
              </a:rPr>
              <a:t>Gebruik</a:t>
            </a:r>
            <a:r>
              <a:rPr lang="en-US">
                <a:ea typeface="Calibri"/>
                <a:cs typeface="Calibri"/>
              </a:rPr>
              <a:t> KPI's </a:t>
            </a:r>
            <a:r>
              <a:rPr lang="en-US" err="1">
                <a:ea typeface="Calibri"/>
                <a:cs typeface="Calibri"/>
              </a:rPr>
              <a:t>als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hulpmiddel</a:t>
            </a:r>
            <a:r>
              <a:rPr lang="en-US">
                <a:ea typeface="Calibri"/>
                <a:cs typeface="Calibri"/>
              </a:rPr>
              <a:t> voor </a:t>
            </a:r>
            <a:r>
              <a:rPr lang="en-US" err="1">
                <a:ea typeface="Calibri"/>
                <a:cs typeface="Calibri"/>
              </a:rPr>
              <a:t>leren</a:t>
            </a:r>
            <a:r>
              <a:rPr lang="en-US">
                <a:ea typeface="Calibri"/>
                <a:cs typeface="Calibri"/>
              </a:rPr>
              <a:t> en </a:t>
            </a:r>
            <a:r>
              <a:rPr lang="en-US" err="1">
                <a:ea typeface="Calibri"/>
                <a:cs typeface="Calibri"/>
              </a:rPr>
              <a:t>verbeteren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Beperk</a:t>
            </a:r>
            <a:r>
              <a:rPr lang="en-US">
                <a:ea typeface="Calibri"/>
                <a:cs typeface="Calibri"/>
              </a:rPr>
              <a:t> het </a:t>
            </a:r>
            <a:r>
              <a:rPr lang="en-US" err="1">
                <a:ea typeface="Calibri"/>
                <a:cs typeface="Calibri"/>
              </a:rPr>
              <a:t>aantal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indicatoren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Combineer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uitkomsten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processen</a:t>
            </a:r>
            <a:r>
              <a:rPr lang="en-US">
                <a:ea typeface="Calibri"/>
                <a:cs typeface="Calibri"/>
              </a:rPr>
              <a:t> en </a:t>
            </a:r>
            <a:r>
              <a:rPr lang="en-US" err="1">
                <a:ea typeface="Calibri"/>
                <a:cs typeface="Calibri"/>
              </a:rPr>
              <a:t>ervaringen</a:t>
            </a:r>
            <a:r>
              <a:rPr lang="nl-NL">
                <a:ea typeface="Calibri"/>
                <a:cs typeface="Calibri"/>
              </a:rPr>
              <a:t>: </a:t>
            </a:r>
            <a:r>
              <a:rPr lang="nl-NL" err="1">
                <a:ea typeface="Calibri"/>
                <a:cs typeface="Calibri"/>
              </a:rPr>
              <a:t>causal</a:t>
            </a:r>
            <a:r>
              <a:rPr lang="nl-NL">
                <a:ea typeface="Calibri"/>
                <a:cs typeface="Calibri"/>
              </a:rPr>
              <a:t> </a:t>
            </a:r>
            <a:r>
              <a:rPr lang="nl-NL" err="1">
                <a:ea typeface="Calibri"/>
                <a:cs typeface="Calibri"/>
              </a:rPr>
              <a:t>inference</a:t>
            </a:r>
            <a:r>
              <a:rPr lang="nl-NL">
                <a:ea typeface="Calibri"/>
                <a:cs typeface="Calibri"/>
              </a:rPr>
              <a:t> 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Kijk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naar</a:t>
            </a:r>
            <a:r>
              <a:rPr lang="en-US">
                <a:ea typeface="Calibri"/>
                <a:cs typeface="Calibri"/>
              </a:rPr>
              <a:t> trends, </a:t>
            </a:r>
            <a:r>
              <a:rPr lang="en-US" err="1">
                <a:ea typeface="Calibri"/>
                <a:cs typeface="Calibri"/>
              </a:rPr>
              <a:t>niet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naar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momentopnames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Betrek</a:t>
            </a:r>
            <a:r>
              <a:rPr lang="en-US">
                <a:ea typeface="Calibri"/>
                <a:cs typeface="Calibri"/>
              </a:rPr>
              <a:t> professionals en </a:t>
            </a:r>
            <a:r>
              <a:rPr lang="en-US" err="1">
                <a:ea typeface="Calibri"/>
                <a:cs typeface="Calibri"/>
              </a:rPr>
              <a:t>patiënten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Gebruik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cijfers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als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startpunt</a:t>
            </a:r>
            <a:r>
              <a:rPr lang="en-US">
                <a:ea typeface="Calibri"/>
                <a:cs typeface="Calibri"/>
              </a:rPr>
              <a:t> voor </a:t>
            </a:r>
            <a:r>
              <a:rPr lang="en-US" err="1">
                <a:ea typeface="Calibri"/>
                <a:cs typeface="Calibri"/>
              </a:rPr>
              <a:t>gesprek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0960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6C497-4028-BA42-983A-13CB22406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1D83C33D-599B-0653-B844-6691FB244699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BB2B7-7C17-B07C-48C3-5F284AAE8E20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474E594-92E8-B1AD-5351-5EC94A2E6E69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>
                <a:ea typeface="Calibri"/>
                <a:cs typeface="Calibri"/>
              </a:rPr>
              <a:t>Pay for Performance: </a:t>
            </a:r>
            <a:r>
              <a:rPr lang="en-US" sz="4500" err="1">
                <a:ea typeface="Calibri"/>
                <a:cs typeface="Calibri"/>
              </a:rPr>
              <a:t>kansen</a:t>
            </a:r>
            <a:r>
              <a:rPr lang="en-US" sz="4500">
                <a:ea typeface="Calibri"/>
                <a:cs typeface="Calibri"/>
              </a:rPr>
              <a:t> </a:t>
            </a:r>
            <a:r>
              <a:rPr lang="en-US" sz="4500" err="1">
                <a:ea typeface="Calibri"/>
                <a:cs typeface="Calibri"/>
              </a:rPr>
              <a:t>en</a:t>
            </a:r>
            <a:r>
              <a:rPr lang="en-US" sz="4500">
                <a:ea typeface="Calibri"/>
                <a:cs typeface="Calibri"/>
              </a:rPr>
              <a:t> </a:t>
            </a:r>
            <a:r>
              <a:rPr lang="en-US" sz="4500" err="1">
                <a:ea typeface="Calibri"/>
                <a:cs typeface="Calibri"/>
              </a:rPr>
              <a:t>risico's</a:t>
            </a:r>
            <a:endParaRPr lang="nl-NL" sz="4500" err="1">
              <a:ea typeface="Calibri"/>
              <a:cs typeface="Calibri"/>
            </a:endParaRPr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411B68FF-5E7E-B760-3F8B-F4B400670278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1388497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err="1">
                <a:ea typeface="Calibri"/>
                <a:cs typeface="Calibri"/>
              </a:rPr>
              <a:t>Mogelijke</a:t>
            </a:r>
            <a:r>
              <a:rPr lang="en-US" sz="3000" b="1">
                <a:ea typeface="Calibri"/>
                <a:cs typeface="Calibri"/>
              </a:rPr>
              <a:t> </a:t>
            </a:r>
            <a:r>
              <a:rPr lang="en-US" sz="3000" b="1" err="1">
                <a:ea typeface="Calibri"/>
                <a:cs typeface="Calibri"/>
              </a:rPr>
              <a:t>voordelen</a:t>
            </a:r>
            <a:endParaRPr lang="en-US" b="1">
              <a:ea typeface="Calibri"/>
              <a:cs typeface="Calibri"/>
            </a:endParaRPr>
          </a:p>
          <a:p>
            <a:r>
              <a:rPr lang="en-US" sz="3000" err="1">
                <a:ea typeface="Calibri"/>
                <a:cs typeface="Calibri"/>
              </a:rPr>
              <a:t>Stimulans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voor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kwaliteit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en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efficiëntie</a:t>
            </a:r>
            <a:endParaRPr lang="en-US" sz="3000">
              <a:ea typeface="Calibri"/>
              <a:cs typeface="Calibri"/>
            </a:endParaRPr>
          </a:p>
          <a:p>
            <a:endParaRPr lang="nl-NL" sz="3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3000" b="1" err="1">
                <a:ea typeface="Calibri"/>
                <a:cs typeface="Calibri"/>
              </a:rPr>
              <a:t>Belangrijkste</a:t>
            </a:r>
            <a:r>
              <a:rPr lang="en-US" sz="3000" b="1">
                <a:ea typeface="Calibri"/>
                <a:cs typeface="Calibri"/>
              </a:rPr>
              <a:t> </a:t>
            </a:r>
            <a:r>
              <a:rPr lang="en-US" sz="3000" b="1" err="1">
                <a:ea typeface="Calibri"/>
                <a:cs typeface="Calibri"/>
              </a:rPr>
              <a:t>risico's</a:t>
            </a:r>
            <a:endParaRPr lang="en-US" sz="3000" b="1">
              <a:ea typeface="Calibri"/>
              <a:cs typeface="Calibri"/>
            </a:endParaRPr>
          </a:p>
          <a:p>
            <a:r>
              <a:rPr lang="en-US" sz="3000" err="1">
                <a:ea typeface="Calibri"/>
                <a:cs typeface="Calibri"/>
              </a:rPr>
              <a:t>Tunnelvisie</a:t>
            </a:r>
            <a:endParaRPr lang="en-US" sz="3000">
              <a:ea typeface="Calibri"/>
              <a:cs typeface="Calibri"/>
            </a:endParaRPr>
          </a:p>
          <a:p>
            <a:r>
              <a:rPr lang="en-US" sz="3000">
                <a:ea typeface="Calibri"/>
                <a:cs typeface="Calibri"/>
              </a:rPr>
              <a:t>Gaming van </a:t>
            </a:r>
            <a:r>
              <a:rPr lang="en-US" sz="3000" err="1">
                <a:ea typeface="Calibri"/>
                <a:cs typeface="Calibri"/>
              </a:rPr>
              <a:t>indicatoren</a:t>
            </a:r>
            <a:endParaRPr lang="en-US" sz="3000">
              <a:ea typeface="Calibri"/>
              <a:cs typeface="Calibri"/>
            </a:endParaRPr>
          </a:p>
          <a:p>
            <a:r>
              <a:rPr lang="en-US" sz="3000">
                <a:ea typeface="Calibri"/>
                <a:cs typeface="Calibri"/>
              </a:rPr>
              <a:t>Vermijden van </a:t>
            </a:r>
            <a:r>
              <a:rPr lang="en-US" sz="3000" err="1">
                <a:ea typeface="Calibri"/>
                <a:cs typeface="Calibri"/>
              </a:rPr>
              <a:t>complexe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patiënten</a:t>
            </a:r>
            <a:endParaRPr lang="en-US" sz="3000">
              <a:ea typeface="Calibri"/>
              <a:cs typeface="Calibri"/>
            </a:endParaRPr>
          </a:p>
          <a:p>
            <a:r>
              <a:rPr lang="en-US" sz="3000">
                <a:ea typeface="Calibri"/>
                <a:cs typeface="Calibri"/>
              </a:rPr>
              <a:t>Minder </a:t>
            </a:r>
            <a:r>
              <a:rPr lang="en-US" sz="3000" err="1">
                <a:ea typeface="Calibri"/>
                <a:cs typeface="Calibri"/>
              </a:rPr>
              <a:t>intrinsieke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motivatie</a:t>
            </a:r>
            <a:endParaRPr lang="en-US" sz="3000">
              <a:ea typeface="Calibri"/>
              <a:cs typeface="Calibri"/>
            </a:endParaRPr>
          </a:p>
          <a:p>
            <a:r>
              <a:rPr lang="en-US" sz="3000">
                <a:ea typeface="Calibri"/>
                <a:cs typeface="Calibri"/>
              </a:rPr>
              <a:t>Meer </a:t>
            </a:r>
            <a:r>
              <a:rPr lang="en-US" sz="3000" err="1">
                <a:ea typeface="Calibri"/>
                <a:cs typeface="Calibri"/>
              </a:rPr>
              <a:t>administratieve</a:t>
            </a:r>
            <a:r>
              <a:rPr lang="en-US" sz="3000">
                <a:ea typeface="Calibri"/>
                <a:cs typeface="Calibri"/>
              </a:rPr>
              <a:t> </a:t>
            </a:r>
            <a:r>
              <a:rPr lang="en-US" sz="3000" err="1">
                <a:ea typeface="Calibri"/>
                <a:cs typeface="Calibri"/>
              </a:rPr>
              <a:t>belasting</a:t>
            </a:r>
            <a:endParaRPr lang="nl-NL"/>
          </a:p>
          <a:p>
            <a:endParaRPr lang="nl-NL" sz="2700">
              <a:ea typeface="Calibri"/>
              <a:cs typeface="Calibri"/>
            </a:endParaRPr>
          </a:p>
          <a:p>
            <a:pPr marL="0" indent="0">
              <a:buNone/>
            </a:pPr>
            <a:endParaRPr lang="nl-NL" sz="2700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  <a:p>
            <a:endParaRPr lang="nl-NL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3064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34CD23-DF96-C166-3BFB-424B37C0B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B3E9034A-DE8C-6ECF-78D8-775194D30496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EEC93-1B65-6E7A-DE84-BE0234E1C7E6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9EAE015-3E07-9AF6-275A-17ED02CE8A59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err="1">
                <a:ea typeface="Calibri"/>
                <a:cs typeface="Calibri"/>
              </a:rPr>
              <a:t>Voorbeelden</a:t>
            </a:r>
            <a:r>
              <a:rPr lang="en-US" sz="4500">
                <a:ea typeface="Calibri"/>
                <a:cs typeface="Calibri"/>
              </a:rPr>
              <a:t> van </a:t>
            </a:r>
            <a:r>
              <a:rPr lang="en-US" sz="4500" err="1">
                <a:ea typeface="Calibri"/>
                <a:cs typeface="Calibri"/>
              </a:rPr>
              <a:t>succes</a:t>
            </a: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FF352121-1668-93DB-2C7B-FF7E234ACBD4}"/>
              </a:ext>
            </a:extLst>
          </p:cNvPr>
          <p:cNvSpPr txBox="1">
            <a:spLocks/>
          </p:cNvSpPr>
          <p:nvPr/>
        </p:nvSpPr>
        <p:spPr>
          <a:xfrm>
            <a:off x="1780625" y="2394575"/>
            <a:ext cx="9265783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err="1">
                <a:ea typeface="Calibri"/>
                <a:cs typeface="Calibri"/>
              </a:rPr>
              <a:t>Infectiepreventieprogramma's</a:t>
            </a:r>
            <a:r>
              <a:rPr lang="en-US">
                <a:ea typeface="Calibri"/>
                <a:cs typeface="Calibri"/>
              </a:rPr>
              <a:t> op IC's</a:t>
            </a:r>
          </a:p>
          <a:p>
            <a:pPr>
              <a:buFont typeface="Arial"/>
              <a:buChar char="•"/>
            </a:pPr>
            <a:r>
              <a:rPr lang="en-US" err="1">
                <a:ea typeface="Calibri"/>
                <a:cs typeface="Calibri"/>
              </a:rPr>
              <a:t>Scandinavische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kwaliteitsregisters</a:t>
            </a:r>
            <a:endParaRPr lang="en-US"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Nederlandse </a:t>
            </a:r>
            <a:r>
              <a:rPr lang="en-US" err="1">
                <a:ea typeface="Calibri"/>
                <a:cs typeface="Calibri"/>
              </a:rPr>
              <a:t>kwaliteitsregistraties</a:t>
            </a:r>
            <a:r>
              <a:rPr lang="en-US">
                <a:ea typeface="Calibri"/>
                <a:cs typeface="Calibri"/>
              </a:rPr>
              <a:t> (DICA)</a:t>
            </a:r>
          </a:p>
          <a:p>
            <a:pPr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err="1">
                <a:ea typeface="Calibri"/>
                <a:cs typeface="Calibri"/>
              </a:rPr>
              <a:t>Gemeenschappelijke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succesfactor</a:t>
            </a:r>
            <a:r>
              <a:rPr lang="en-US">
                <a:ea typeface="Calibri"/>
                <a:cs typeface="Calibri"/>
              </a:rPr>
              <a:t>:</a:t>
            </a:r>
          </a:p>
          <a:p>
            <a:pPr>
              <a:buFont typeface="Arial"/>
              <a:buChar char="•"/>
            </a:pPr>
            <a:r>
              <a:rPr lang="nl-NL">
                <a:ea typeface="Calibri"/>
                <a:cs typeface="Calibri"/>
              </a:rPr>
              <a:t>Combinatie van cijfers, verhalen, leren, feedback en samenwerking</a:t>
            </a:r>
          </a:p>
          <a:p>
            <a:pPr>
              <a:buFont typeface="Arial"/>
              <a:buChar char="•"/>
            </a:pPr>
            <a:endParaRPr lang="nl-NL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4000">
                <a:ea typeface="Calibri"/>
                <a:cs typeface="Calibri"/>
              </a:rPr>
              <a:t>Maar: bij deze voorbeelden stond </a:t>
            </a:r>
            <a:br>
              <a:rPr lang="nl-NL" sz="4000">
                <a:ea typeface="Calibri"/>
                <a:cs typeface="Calibri"/>
              </a:rPr>
            </a:br>
            <a:r>
              <a:rPr lang="nl-NL" sz="4000">
                <a:ea typeface="Calibri"/>
                <a:cs typeface="Calibri"/>
              </a:rPr>
              <a:t>het beoogde resultaat vast. </a:t>
            </a:r>
            <a:endParaRPr lang="en-US" sz="4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4000">
                <a:ea typeface="Calibri"/>
                <a:cs typeface="Calibri"/>
              </a:rPr>
              <a:t>Verschil met RESV? </a:t>
            </a:r>
            <a:endParaRPr lang="en-US" sz="4000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96ACAB37-168D-0417-8F30-F01AEE051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442" y="4549522"/>
            <a:ext cx="4572000" cy="478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05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1E946-CE09-AA37-5CEC-BA9CD9D55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448EBF67-C7E6-6F19-30DD-4F0BD20A7F88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C04F5F-972D-5EA3-1BAE-3029257C5FB7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715091B-C235-938A-DA64-F748B8E8CEB8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>
                <a:ea typeface="Calibri"/>
                <a:cs typeface="Calibri"/>
              </a:rPr>
              <a:t>Routine zorgdata: minder risico?</a:t>
            </a: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F019C9C2-76B2-3230-B008-49BEF1FE79FD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1388497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err="1">
                <a:ea typeface="Calibri"/>
                <a:cs typeface="Calibri"/>
              </a:rPr>
              <a:t>Voordelen</a:t>
            </a:r>
            <a:endParaRPr lang="en-US" b="1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Minder extra </a:t>
            </a:r>
            <a:r>
              <a:rPr lang="en-US" err="1">
                <a:ea typeface="Calibri"/>
                <a:cs typeface="Calibri"/>
              </a:rPr>
              <a:t>registratielast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Realistisch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beeld</a:t>
            </a:r>
            <a:r>
              <a:rPr lang="en-US">
                <a:ea typeface="Calibri"/>
                <a:cs typeface="Calibri"/>
              </a:rPr>
              <a:t> van de </a:t>
            </a:r>
            <a:r>
              <a:rPr lang="en-US" err="1">
                <a:ea typeface="Calibri"/>
                <a:cs typeface="Calibri"/>
              </a:rPr>
              <a:t>praktijk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b="1" err="1">
                <a:ea typeface="Calibri"/>
                <a:cs typeface="Calibri"/>
              </a:rPr>
              <a:t>Blijvende</a:t>
            </a:r>
            <a:r>
              <a:rPr lang="en-US" b="1">
                <a:ea typeface="Calibri"/>
                <a:cs typeface="Calibri"/>
              </a:rPr>
              <a:t> </a:t>
            </a:r>
            <a:r>
              <a:rPr lang="en-US" b="1" err="1">
                <a:ea typeface="Calibri"/>
                <a:cs typeface="Calibri"/>
              </a:rPr>
              <a:t>risico’s</a:t>
            </a:r>
            <a:endParaRPr lang="en-US" b="1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Toegang tot data</a:t>
            </a:r>
            <a:endParaRPr lang="en-US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Datagovernance </a:t>
            </a:r>
            <a:endParaRPr lang="en-US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Datakwaliteit</a:t>
            </a:r>
          </a:p>
          <a:p>
            <a:r>
              <a:rPr lang="nl-NL">
                <a:ea typeface="Calibri"/>
                <a:cs typeface="Calibri"/>
              </a:rPr>
              <a:t>Privacy 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Verschillen</a:t>
            </a:r>
            <a:r>
              <a:rPr lang="en-US">
                <a:ea typeface="Calibri"/>
                <a:cs typeface="Calibri"/>
              </a:rPr>
              <a:t> in </a:t>
            </a:r>
            <a:r>
              <a:rPr lang="en-US" err="1">
                <a:ea typeface="Calibri"/>
                <a:cs typeface="Calibri"/>
              </a:rPr>
              <a:t>codering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Gebrek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aan</a:t>
            </a:r>
            <a:r>
              <a:rPr lang="en-US">
                <a:ea typeface="Calibri"/>
                <a:cs typeface="Calibri"/>
              </a:rPr>
              <a:t> context</a:t>
            </a:r>
          </a:p>
          <a:p>
            <a:r>
              <a:rPr lang="en-US" err="1">
                <a:ea typeface="Calibri"/>
                <a:cs typeface="Calibri"/>
              </a:rPr>
              <a:t>Schijnprecisie</a:t>
            </a:r>
            <a:endParaRPr lang="en-US">
              <a:ea typeface="Calibri"/>
              <a:cs typeface="Calibri"/>
            </a:endParaRPr>
          </a:p>
          <a:p>
            <a:pPr marL="0" indent="0">
              <a:buFont typeface="Arial"/>
              <a:buNone/>
            </a:pPr>
            <a:endParaRPr lang="en-US">
              <a:highlight>
                <a:srgbClr val="FFFF00"/>
              </a:highlight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135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24700E-F7F7-A3D9-0B65-94D7DED20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B42EC534-5D4D-2BD7-80A2-50FCA30C6C5F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0A77BD-B598-75A2-ED79-8F8810962B83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4912DB3-B055-1D29-E724-B314389F400B}"/>
              </a:ext>
            </a:extLst>
          </p:cNvPr>
          <p:cNvSpPr txBox="1">
            <a:spLocks/>
          </p:cNvSpPr>
          <p:nvPr/>
        </p:nvSpPr>
        <p:spPr>
          <a:xfrm>
            <a:off x="1730828" y="1254352"/>
            <a:ext cx="13465628" cy="1143000"/>
          </a:xfrm>
          <a:prstGeom prst="rect">
            <a:avLst/>
          </a:prstGeom>
        </p:spPr>
        <p:txBody>
          <a:bodyPr lIns="91440" tIns="45720" rIns="91440" bIns="45720" anchor="t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500" err="1">
                <a:ea typeface="Calibri"/>
                <a:cs typeface="Calibri"/>
              </a:rPr>
              <a:t>Praktische</a:t>
            </a:r>
            <a:r>
              <a:rPr lang="en-US" sz="4500">
                <a:ea typeface="Calibri"/>
                <a:cs typeface="Calibri"/>
              </a:rPr>
              <a:t> lessen </a:t>
            </a:r>
            <a:r>
              <a:rPr lang="en-US" sz="4500" err="1">
                <a:ea typeface="Calibri"/>
                <a:cs typeface="Calibri"/>
              </a:rPr>
              <a:t>voor</a:t>
            </a:r>
            <a:r>
              <a:rPr lang="en-US" sz="4500">
                <a:ea typeface="Calibri"/>
                <a:cs typeface="Calibri"/>
              </a:rPr>
              <a:t> RESV's</a:t>
            </a: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en-US" sz="4500">
              <a:ea typeface="Calibri"/>
              <a:cs typeface="Calibri"/>
            </a:endParaRPr>
          </a:p>
          <a:p>
            <a:pPr algn="l"/>
            <a:endParaRPr lang="nl-NL">
              <a:ea typeface="Calibri"/>
              <a:cs typeface="Calibri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FF72A0F6-AFEE-C5FC-110B-CEB66B80F7EE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1388497" cy="716650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1. Meet om </a:t>
            </a:r>
            <a:r>
              <a:rPr lang="en-US" err="1">
                <a:ea typeface="Calibri"/>
                <a:cs typeface="Calibri"/>
              </a:rPr>
              <a:t>te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leren</a:t>
            </a:r>
            <a:r>
              <a:rPr lang="en-US">
                <a:ea typeface="Calibri"/>
                <a:cs typeface="Calibri"/>
              </a:rPr>
              <a:t>, </a:t>
            </a:r>
            <a:r>
              <a:rPr lang="en-US" err="1">
                <a:ea typeface="Calibri"/>
                <a:cs typeface="Calibri"/>
              </a:rPr>
              <a:t>niet</a:t>
            </a:r>
            <a:r>
              <a:rPr lang="en-US">
                <a:ea typeface="Calibri"/>
                <a:cs typeface="Calibri"/>
              </a:rPr>
              <a:t> om </a:t>
            </a:r>
            <a:r>
              <a:rPr lang="en-US" err="1">
                <a:ea typeface="Calibri"/>
                <a:cs typeface="Calibri"/>
              </a:rPr>
              <a:t>af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te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rekenen</a:t>
            </a:r>
            <a:endParaRPr lang="en-US" err="1"/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2. </a:t>
            </a:r>
            <a:r>
              <a:rPr lang="en-US" err="1">
                <a:ea typeface="Calibri"/>
                <a:cs typeface="Calibri"/>
              </a:rPr>
              <a:t>Gebruik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een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beperkte</a:t>
            </a:r>
            <a:r>
              <a:rPr lang="en-US">
                <a:ea typeface="Calibri"/>
                <a:cs typeface="Calibri"/>
              </a:rPr>
              <a:t> set </a:t>
            </a:r>
            <a:r>
              <a:rPr lang="en-US" err="1">
                <a:ea typeface="Calibri"/>
                <a:cs typeface="Calibri"/>
              </a:rPr>
              <a:t>betekenisvolleKPI's</a:t>
            </a: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3. </a:t>
            </a:r>
            <a:r>
              <a:rPr lang="en-US" err="1">
                <a:ea typeface="Calibri"/>
                <a:cs typeface="Calibri"/>
              </a:rPr>
              <a:t>Combineer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cijfers</a:t>
            </a:r>
            <a:r>
              <a:rPr lang="en-US">
                <a:ea typeface="Calibri"/>
                <a:cs typeface="Calibri"/>
              </a:rPr>
              <a:t> met </a:t>
            </a:r>
            <a:r>
              <a:rPr lang="en-US" err="1">
                <a:ea typeface="Calibri"/>
                <a:cs typeface="Calibri"/>
              </a:rPr>
              <a:t>professionele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duiding</a:t>
            </a: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4. </a:t>
            </a:r>
            <a:r>
              <a:rPr lang="en-US" err="1">
                <a:ea typeface="Calibri"/>
                <a:cs typeface="Calibri"/>
              </a:rPr>
              <a:t>Gebruik</a:t>
            </a:r>
            <a:r>
              <a:rPr lang="en-US">
                <a:ea typeface="Calibri"/>
                <a:cs typeface="Calibri"/>
              </a:rPr>
              <a:t> routine </a:t>
            </a:r>
            <a:r>
              <a:rPr lang="en-US" err="1">
                <a:ea typeface="Calibri"/>
                <a:cs typeface="Calibri"/>
              </a:rPr>
              <a:t>zorgdata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zorgvuldig</a:t>
            </a: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5. </a:t>
            </a:r>
            <a:r>
              <a:rPr lang="en-US" err="1">
                <a:ea typeface="Calibri"/>
                <a:cs typeface="Calibri"/>
              </a:rPr>
              <a:t>Investeer</a:t>
            </a:r>
            <a:r>
              <a:rPr lang="en-US">
                <a:ea typeface="Calibri"/>
                <a:cs typeface="Calibri"/>
              </a:rPr>
              <a:t> in </a:t>
            </a:r>
            <a:r>
              <a:rPr lang="en-US" err="1">
                <a:ea typeface="Calibri"/>
                <a:cs typeface="Calibri"/>
              </a:rPr>
              <a:t>datakwaliteit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samenwerking</a:t>
            </a:r>
          </a:p>
          <a:p>
            <a:pPr>
              <a:buFont typeface="Arial"/>
              <a:buChar char="•"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KPI's </a:t>
            </a:r>
            <a:r>
              <a:rPr lang="en-US" err="1">
                <a:ea typeface="Calibri"/>
                <a:cs typeface="Calibri"/>
              </a:rPr>
              <a:t>zijn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een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kompas</a:t>
            </a:r>
            <a:r>
              <a:rPr lang="en-US">
                <a:ea typeface="Calibri"/>
                <a:cs typeface="Calibri"/>
              </a:rPr>
              <a:t>, </a:t>
            </a:r>
            <a:r>
              <a:rPr lang="en-US" err="1">
                <a:ea typeface="Calibri"/>
                <a:cs typeface="Calibri"/>
              </a:rPr>
              <a:t>geen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rapportcijfer</a:t>
            </a:r>
            <a:r>
              <a:rPr lang="en-US">
                <a:ea typeface="Calibri"/>
                <a:cs typeface="Calibri"/>
              </a:rPr>
              <a:t>.</a:t>
            </a:r>
          </a:p>
          <a:p>
            <a:pPr marL="0" indent="0">
              <a:buFont typeface="Arial"/>
              <a:buNone/>
            </a:pPr>
            <a:endParaRPr lang="en-US">
              <a:highlight>
                <a:srgbClr val="FFFF00"/>
              </a:highlight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9992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7929F-79EF-2EC1-9EE0-F46809B8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EAD29776-4F08-A2ED-780F-1B1556651030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07F0A4-4985-CF6B-BE02-0FA5B52EB465}"/>
              </a:ext>
            </a:extLst>
          </p:cNvPr>
          <p:cNvSpPr txBox="1"/>
          <p:nvPr/>
        </p:nvSpPr>
        <p:spPr>
          <a:xfrm>
            <a:off x="1016000" y="984250"/>
            <a:ext cx="16700500" cy="873125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F4C2C8F-CD07-9BD6-309B-36591B807EBB}"/>
              </a:ext>
            </a:extLst>
          </p:cNvPr>
          <p:cNvSpPr txBox="1">
            <a:spLocks/>
          </p:cNvSpPr>
          <p:nvPr/>
        </p:nvSpPr>
        <p:spPr>
          <a:xfrm>
            <a:off x="1012371" y="1254352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Weten vraagt meer dan meten… </a:t>
            </a:r>
            <a:br>
              <a:rPr lang="nl-NL"/>
            </a:br>
            <a:endParaRPr lang="nl-NL"/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6C832243-AA19-1FD1-16ED-DCEB19747918}"/>
              </a:ext>
            </a:extLst>
          </p:cNvPr>
          <p:cNvSpPr txBox="1">
            <a:spLocks/>
          </p:cNvSpPr>
          <p:nvPr/>
        </p:nvSpPr>
        <p:spPr>
          <a:xfrm>
            <a:off x="1845939" y="2394575"/>
            <a:ext cx="11192554" cy="6208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199"/>
              <a:t>“Het denken mag niet verdwijnen in het regime van maat en getal” (</a:t>
            </a:r>
            <a:r>
              <a:rPr lang="nl-NL" sz="4199" err="1"/>
              <a:t>Brinkgreve</a:t>
            </a:r>
            <a:r>
              <a:rPr lang="nl-NL" sz="4199"/>
              <a:t> et al 2017). </a:t>
            </a:r>
          </a:p>
          <a:p>
            <a:endParaRPr lang="nl-NL"/>
          </a:p>
          <a:p>
            <a:endParaRPr lang="nl-NL"/>
          </a:p>
          <a:p>
            <a:endParaRPr lang="nl-NL"/>
          </a:p>
          <a:p>
            <a:endParaRPr lang="nl-NL"/>
          </a:p>
          <a:p>
            <a:r>
              <a:rPr lang="nl-NL" sz="4199"/>
              <a:t>Henry </a:t>
            </a:r>
            <a:r>
              <a:rPr lang="nl-NL" sz="4199" err="1"/>
              <a:t>Mintzberg</a:t>
            </a:r>
            <a:r>
              <a:rPr lang="nl-NL" sz="4199"/>
              <a:t>: Mythe #5: Het zorgsysteem kan worden gerepareerd met meer en meer gedetailleerde cijfers. </a:t>
            </a:r>
          </a:p>
          <a:p>
            <a:endParaRPr lang="nl-NL"/>
          </a:p>
          <a:p>
            <a:endParaRPr lang="nl-NL"/>
          </a:p>
          <a:p>
            <a:endParaRPr lang="nl-NL"/>
          </a:p>
        </p:txBody>
      </p:sp>
      <p:pic>
        <p:nvPicPr>
          <p:cNvPr id="10" name="Afbeelding 4">
            <a:extLst>
              <a:ext uri="{FF2B5EF4-FFF2-40B4-BE49-F238E27FC236}">
                <a16:creationId xmlns:a16="http://schemas.microsoft.com/office/drawing/2014/main" id="{8328CEFA-02A8-168C-BE35-D159E2372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6892">
            <a:off x="13024831" y="1512868"/>
            <a:ext cx="2349891" cy="3740601"/>
          </a:xfrm>
          <a:prstGeom prst="rect">
            <a:avLst/>
          </a:prstGeom>
        </p:spPr>
      </p:pic>
      <p:pic>
        <p:nvPicPr>
          <p:cNvPr id="12" name="Afbeelding 5">
            <a:extLst>
              <a:ext uri="{FF2B5EF4-FFF2-40B4-BE49-F238E27FC236}">
                <a16:creationId xmlns:a16="http://schemas.microsoft.com/office/drawing/2014/main" id="{F1F62E69-28DF-5D95-44A3-F95B53E18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7597">
            <a:off x="14853304" y="5888338"/>
            <a:ext cx="2245036" cy="347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74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DF825-2C7F-F24D-4918-4A210C699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05D1DD-5A4A-DDA0-43BD-F49A4DCF0DEA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98847A1-217B-6DF0-B796-D85DDA9D7E83}"/>
              </a:ext>
            </a:extLst>
          </p:cNvPr>
          <p:cNvGrpSpPr/>
          <p:nvPr/>
        </p:nvGrpSpPr>
        <p:grpSpPr>
          <a:xfrm>
            <a:off x="1028700" y="1084773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E867795-CEE4-EBAD-0233-3DE7E8823E98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0D50F5-05CE-428B-F0D2-2D871C160FBF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887AEAB-8941-E81A-F318-7F2EC83660AF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AF57D01-750D-A4AF-6BF8-5BA8F364503E}"/>
              </a:ext>
            </a:extLst>
          </p:cNvPr>
          <p:cNvSpPr txBox="1"/>
          <p:nvPr/>
        </p:nvSpPr>
        <p:spPr>
          <a:xfrm>
            <a:off x="1912161" y="3512659"/>
            <a:ext cx="3554361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8F4B8D4-0B14-ECD2-D89F-0A11B49FFD2F}"/>
              </a:ext>
            </a:extLst>
          </p:cNvPr>
          <p:cNvSpPr txBox="1"/>
          <p:nvPr/>
        </p:nvSpPr>
        <p:spPr>
          <a:xfrm>
            <a:off x="1275592" y="1745411"/>
            <a:ext cx="14977864" cy="103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defRPr/>
            </a:pP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PDCA-</a:t>
            </a: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cyclus</a:t>
            </a:r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8A624F6-26FE-F01E-13E0-D9ECB1AF3E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684053"/>
              </p:ext>
            </p:extLst>
          </p:nvPr>
        </p:nvGraphicFramePr>
        <p:xfrm>
          <a:off x="2883878" y="2777744"/>
          <a:ext cx="12356122" cy="6429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8987351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EA52B0-0CE7-BC64-3897-B021BEEEC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D5A07B-8FD4-52DF-13CC-FFE4A4DF010A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3CEABBB-0BBF-F697-B3A6-88B807CE56AF}"/>
              </a:ext>
            </a:extLst>
          </p:cNvPr>
          <p:cNvGrpSpPr/>
          <p:nvPr/>
        </p:nvGrpSpPr>
        <p:grpSpPr>
          <a:xfrm>
            <a:off x="1181100" y="1084773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2B4364-DBB3-554C-860F-598D5D867D82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5A322DC-98CB-58E8-A933-43CDFCA3ED42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35E75A65-11F6-1803-9C18-F95D3E73E30F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BD2A387-9625-09B3-4750-6CC293CFB190}"/>
              </a:ext>
            </a:extLst>
          </p:cNvPr>
          <p:cNvSpPr txBox="1"/>
          <p:nvPr/>
        </p:nvSpPr>
        <p:spPr>
          <a:xfrm>
            <a:off x="1912161" y="3512659"/>
            <a:ext cx="3554361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2C28A076-BED4-5DE6-F422-A12FDF3CE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378" y="2097960"/>
            <a:ext cx="13139529" cy="7087601"/>
          </a:xfrm>
          <a:prstGeom prst="rect">
            <a:avLst/>
          </a:prstGeom>
        </p:spPr>
      </p:pic>
      <p:sp>
        <p:nvSpPr>
          <p:cNvPr id="13" name="Pijl: rechts 12">
            <a:extLst>
              <a:ext uri="{FF2B5EF4-FFF2-40B4-BE49-F238E27FC236}">
                <a16:creationId xmlns:a16="http://schemas.microsoft.com/office/drawing/2014/main" id="{E56FAB1B-9C72-055D-B651-CA263925070B}"/>
              </a:ext>
            </a:extLst>
          </p:cNvPr>
          <p:cNvSpPr/>
          <p:nvPr/>
        </p:nvSpPr>
        <p:spPr>
          <a:xfrm>
            <a:off x="5635615" y="3685518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A14EE53F-0D34-ADF6-4437-507575E89FEE}"/>
              </a:ext>
            </a:extLst>
          </p:cNvPr>
          <p:cNvSpPr/>
          <p:nvPr/>
        </p:nvSpPr>
        <p:spPr>
          <a:xfrm>
            <a:off x="4736072" y="5143500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C709E9C6-BD96-4CE1-55A3-CA100E9955A0}"/>
              </a:ext>
            </a:extLst>
          </p:cNvPr>
          <p:cNvSpPr/>
          <p:nvPr/>
        </p:nvSpPr>
        <p:spPr>
          <a:xfrm>
            <a:off x="1676400" y="1765301"/>
            <a:ext cx="3008018" cy="14064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b="1"/>
              <a:t>Resultaatgerichte monitoring en gebruik van data: Wat zien we? Wat betekent dit voor het vervolg?  (plan en check) </a:t>
            </a:r>
            <a:endParaRPr lang="nl-NL" sz="1400"/>
          </a:p>
        </p:txBody>
      </p:sp>
      <p:sp>
        <p:nvSpPr>
          <p:cNvPr id="20" name="Pijl: rechts 19">
            <a:extLst>
              <a:ext uri="{FF2B5EF4-FFF2-40B4-BE49-F238E27FC236}">
                <a16:creationId xmlns:a16="http://schemas.microsoft.com/office/drawing/2014/main" id="{C3CFBD01-C537-5E66-73C2-C2E17312F046}"/>
              </a:ext>
            </a:extLst>
          </p:cNvPr>
          <p:cNvSpPr/>
          <p:nvPr/>
        </p:nvSpPr>
        <p:spPr>
          <a:xfrm rot="16200000">
            <a:off x="6594866" y="5702892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Pijl: rechts 20">
            <a:extLst>
              <a:ext uri="{FF2B5EF4-FFF2-40B4-BE49-F238E27FC236}">
                <a16:creationId xmlns:a16="http://schemas.microsoft.com/office/drawing/2014/main" id="{687EB2F0-D5BA-DD66-68BC-C92D892BBBF0}"/>
              </a:ext>
            </a:extLst>
          </p:cNvPr>
          <p:cNvSpPr/>
          <p:nvPr/>
        </p:nvSpPr>
        <p:spPr>
          <a:xfrm rot="16200000">
            <a:off x="7365446" y="4400971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Pijl: rechts 21">
            <a:extLst>
              <a:ext uri="{FF2B5EF4-FFF2-40B4-BE49-F238E27FC236}">
                <a16:creationId xmlns:a16="http://schemas.microsoft.com/office/drawing/2014/main" id="{159A7664-98AC-C491-4525-DC65C29BB409}"/>
              </a:ext>
            </a:extLst>
          </p:cNvPr>
          <p:cNvSpPr/>
          <p:nvPr/>
        </p:nvSpPr>
        <p:spPr>
          <a:xfrm rot="16200000">
            <a:off x="11903275" y="5511279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Pijl: rechts 22">
            <a:extLst>
              <a:ext uri="{FF2B5EF4-FFF2-40B4-BE49-F238E27FC236}">
                <a16:creationId xmlns:a16="http://schemas.microsoft.com/office/drawing/2014/main" id="{3F8CE440-0F34-BA33-F824-D976D60BB363}"/>
              </a:ext>
            </a:extLst>
          </p:cNvPr>
          <p:cNvSpPr/>
          <p:nvPr/>
        </p:nvSpPr>
        <p:spPr>
          <a:xfrm rot="16200000">
            <a:off x="13728212" y="4400969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Pijl: rechts 23">
            <a:extLst>
              <a:ext uri="{FF2B5EF4-FFF2-40B4-BE49-F238E27FC236}">
                <a16:creationId xmlns:a16="http://schemas.microsoft.com/office/drawing/2014/main" id="{D8C8B164-69B3-56D9-49AD-D180732BEE1B}"/>
              </a:ext>
            </a:extLst>
          </p:cNvPr>
          <p:cNvSpPr/>
          <p:nvPr/>
        </p:nvSpPr>
        <p:spPr>
          <a:xfrm rot="16200000">
            <a:off x="9849515" y="4400971"/>
            <a:ext cx="458442" cy="336177"/>
          </a:xfrm>
          <a:prstGeom prst="rightArrow">
            <a:avLst>
              <a:gd name="adj1" fmla="val 50000"/>
              <a:gd name="adj2" fmla="val 46281"/>
            </a:avLst>
          </a:prstGeom>
          <a:solidFill>
            <a:schemeClr val="accent4">
              <a:lumMod val="75000"/>
            </a:schemeClr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E1546DCB-884D-71ED-6265-5BF4C38AC803}"/>
              </a:ext>
            </a:extLst>
          </p:cNvPr>
          <p:cNvSpPr/>
          <p:nvPr/>
        </p:nvSpPr>
        <p:spPr>
          <a:xfrm>
            <a:off x="15101079" y="1895879"/>
            <a:ext cx="3008018" cy="140649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b="1"/>
              <a:t>Reflexieve monitoring: </a:t>
            </a:r>
          </a:p>
          <a:p>
            <a:pPr algn="ctr"/>
            <a:r>
              <a:rPr lang="nl-NL" sz="1200"/>
              <a:t>Hoe krijgt het vorm in de praktijk? Wat komen we tegen? Wat leren we en hoe kunnen we dit gebruiken (do en act)? </a:t>
            </a:r>
          </a:p>
        </p:txBody>
      </p:sp>
    </p:spTree>
    <p:extLst>
      <p:ext uri="{BB962C8B-B14F-4D97-AF65-F5344CB8AC3E}">
        <p14:creationId xmlns:p14="http://schemas.microsoft.com/office/powerpoint/2010/main" val="35416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1EED8-BF61-A092-F441-03683F305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4ECDB1-780A-5E4D-FD1D-6C1B5F1B1776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333CB2F-60EC-BFF5-C74C-2F3C2F056A2D}"/>
              </a:ext>
            </a:extLst>
          </p:cNvPr>
          <p:cNvGrpSpPr/>
          <p:nvPr/>
        </p:nvGrpSpPr>
        <p:grpSpPr>
          <a:xfrm>
            <a:off x="1028700" y="1084773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BA7CBCA-7AD0-FC9A-D535-098503BC2F27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9C4361D-A2B8-B4C9-7BC2-3F595F00A450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A1D40B7-121B-5223-BCF8-A79CD444C1BE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C469077-05C3-5199-4AB7-E1DDC30C9433}"/>
              </a:ext>
            </a:extLst>
          </p:cNvPr>
          <p:cNvSpPr txBox="1"/>
          <p:nvPr/>
        </p:nvSpPr>
        <p:spPr>
          <a:xfrm>
            <a:off x="1912161" y="3512659"/>
            <a:ext cx="3554361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080006-0B0D-ED6C-B130-D87193D7A7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41"/>
          <a:stretch>
            <a:fillRect/>
          </a:stretch>
        </p:blipFill>
        <p:spPr>
          <a:xfrm>
            <a:off x="3158230" y="1155824"/>
            <a:ext cx="12371395" cy="81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05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055634-36B4-22A4-C65F-14F88FADC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>
            <a:extLst>
              <a:ext uri="{FF2B5EF4-FFF2-40B4-BE49-F238E27FC236}">
                <a16:creationId xmlns:a16="http://schemas.microsoft.com/office/drawing/2014/main" id="{B60E0F01-C201-285F-CC61-8C2AAF41D64B}"/>
              </a:ext>
            </a:extLst>
          </p:cNvPr>
          <p:cNvSpPr/>
          <p:nvPr/>
        </p:nvSpPr>
        <p:spPr>
          <a:xfrm>
            <a:off x="-442812" y="6543638"/>
            <a:ext cx="7780416" cy="7780416"/>
          </a:xfrm>
          <a:custGeom>
            <a:avLst/>
            <a:gdLst/>
            <a:ahLst/>
            <a:cxnLst/>
            <a:rect l="l" t="t" r="r" b="b"/>
            <a:pathLst>
              <a:path w="7780416" h="7780416">
                <a:moveTo>
                  <a:pt x="0" y="0"/>
                </a:moveTo>
                <a:lnTo>
                  <a:pt x="7780416" y="0"/>
                </a:lnTo>
                <a:lnTo>
                  <a:pt x="7780416" y="7780416"/>
                </a:lnTo>
                <a:lnTo>
                  <a:pt x="0" y="7780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93392CE6-FA7F-A877-F09A-DF35A006A523}"/>
              </a:ext>
            </a:extLst>
          </p:cNvPr>
          <p:cNvSpPr/>
          <p:nvPr/>
        </p:nvSpPr>
        <p:spPr>
          <a:xfrm>
            <a:off x="15637190" y="-2299998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2872B3C3-EE97-720D-3B1A-56EC1D884EFF}"/>
              </a:ext>
            </a:extLst>
          </p:cNvPr>
          <p:cNvSpPr/>
          <p:nvPr/>
        </p:nvSpPr>
        <p:spPr>
          <a:xfrm>
            <a:off x="15637190" y="-204248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BBA63BAC-B312-6B21-E79D-242107FBD375}"/>
              </a:ext>
            </a:extLst>
          </p:cNvPr>
          <p:cNvSpPr/>
          <p:nvPr/>
        </p:nvSpPr>
        <p:spPr>
          <a:xfrm>
            <a:off x="15637190" y="1853153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83339DBC-C32B-7F87-1AFE-5FF16C9CB613}"/>
              </a:ext>
            </a:extLst>
          </p:cNvPr>
          <p:cNvSpPr/>
          <p:nvPr/>
        </p:nvSpPr>
        <p:spPr>
          <a:xfrm>
            <a:off x="15637190" y="3910553"/>
            <a:ext cx="1107255" cy="4114800"/>
          </a:xfrm>
          <a:custGeom>
            <a:avLst/>
            <a:gdLst/>
            <a:ahLst/>
            <a:cxnLst/>
            <a:rect l="l" t="t" r="r" b="b"/>
            <a:pathLst>
              <a:path w="1107255" h="4114800">
                <a:moveTo>
                  <a:pt x="0" y="0"/>
                </a:moveTo>
                <a:lnTo>
                  <a:pt x="1107256" y="0"/>
                </a:lnTo>
                <a:lnTo>
                  <a:pt x="11072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7CDEC31-1372-D8D2-37F5-A9F00192EF14}"/>
              </a:ext>
            </a:extLst>
          </p:cNvPr>
          <p:cNvSpPr txBox="1"/>
          <p:nvPr/>
        </p:nvSpPr>
        <p:spPr>
          <a:xfrm>
            <a:off x="571500" y="1189181"/>
            <a:ext cx="4221187" cy="1992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1"/>
              </a:lnSpc>
              <a:defRPr/>
            </a:pPr>
            <a:r>
              <a:rPr lang="nl-NL" sz="8001">
                <a:solidFill>
                  <a:srgbClr val="A90061"/>
                </a:solidFill>
                <a:latin typeface="Arial"/>
                <a:cs typeface="Arial"/>
                <a:sym typeface="Arial"/>
              </a:rPr>
              <a:t>2 </a:t>
            </a:r>
          </a:p>
          <a:p>
            <a:pPr>
              <a:lnSpc>
                <a:spcPts val="8001"/>
              </a:lnSpc>
              <a:defRPr/>
            </a:pPr>
            <a:r>
              <a:rPr lang="nl-NL" sz="6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deelsessies</a:t>
            </a:r>
            <a:endParaRPr lang="nl-NL" sz="6000">
              <a:ea typeface="Calibri"/>
              <a:cs typeface="Calibri"/>
            </a:endParaRPr>
          </a:p>
        </p:txBody>
      </p:sp>
      <p:grpSp>
        <p:nvGrpSpPr>
          <p:cNvPr id="42" name="Group 21">
            <a:extLst>
              <a:ext uri="{FF2B5EF4-FFF2-40B4-BE49-F238E27FC236}">
                <a16:creationId xmlns:a16="http://schemas.microsoft.com/office/drawing/2014/main" id="{D73B5803-FB4D-108E-9C37-D2149E795EB9}"/>
              </a:ext>
            </a:extLst>
          </p:cNvPr>
          <p:cNvGrpSpPr/>
          <p:nvPr/>
        </p:nvGrpSpPr>
        <p:grpSpPr>
          <a:xfrm>
            <a:off x="5614568" y="1954168"/>
            <a:ext cx="4600370" cy="5449932"/>
            <a:chOff x="0" y="-57150"/>
            <a:chExt cx="1211620" cy="471228"/>
          </a:xfrm>
        </p:grpSpPr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71756E84-B47F-E7E8-87E6-7C744D9B082D}"/>
                </a:ext>
              </a:extLst>
            </p:cNvPr>
            <p:cNvSpPr/>
            <p:nvPr/>
          </p:nvSpPr>
          <p:spPr>
            <a:xfrm>
              <a:off x="0" y="0"/>
              <a:ext cx="1211620" cy="414078"/>
            </a:xfrm>
            <a:custGeom>
              <a:avLst/>
              <a:gdLst/>
              <a:ahLst/>
              <a:cxnLst/>
              <a:rect l="l" t="t" r="r" b="b"/>
              <a:pathLst>
                <a:path w="1211620" h="414078">
                  <a:moveTo>
                    <a:pt x="85827" y="0"/>
                  </a:moveTo>
                  <a:lnTo>
                    <a:pt x="1125792" y="0"/>
                  </a:lnTo>
                  <a:cubicBezTo>
                    <a:pt x="1148555" y="0"/>
                    <a:pt x="1170386" y="9043"/>
                    <a:pt x="1186481" y="25138"/>
                  </a:cubicBezTo>
                  <a:cubicBezTo>
                    <a:pt x="1202577" y="41234"/>
                    <a:pt x="1211620" y="63065"/>
                    <a:pt x="1211620" y="85827"/>
                  </a:cubicBezTo>
                  <a:lnTo>
                    <a:pt x="1211620" y="328251"/>
                  </a:lnTo>
                  <a:cubicBezTo>
                    <a:pt x="1211620" y="375652"/>
                    <a:pt x="1173194" y="414078"/>
                    <a:pt x="1125792" y="414078"/>
                  </a:cubicBezTo>
                  <a:lnTo>
                    <a:pt x="85827" y="414078"/>
                  </a:lnTo>
                  <a:cubicBezTo>
                    <a:pt x="38426" y="414078"/>
                    <a:pt x="0" y="375652"/>
                    <a:pt x="0" y="328251"/>
                  </a:cubicBezTo>
                  <a:lnTo>
                    <a:pt x="0" y="85827"/>
                  </a:lnTo>
                  <a:cubicBezTo>
                    <a:pt x="0" y="38426"/>
                    <a:pt x="38426" y="0"/>
                    <a:pt x="858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TextBox 23">
              <a:extLst>
                <a:ext uri="{FF2B5EF4-FFF2-40B4-BE49-F238E27FC236}">
                  <a16:creationId xmlns:a16="http://schemas.microsoft.com/office/drawing/2014/main" id="{8C2C6538-6404-24C6-BFDF-BD0842711FDD}"/>
                </a:ext>
              </a:extLst>
            </p:cNvPr>
            <p:cNvSpPr txBox="1"/>
            <p:nvPr/>
          </p:nvSpPr>
          <p:spPr>
            <a:xfrm>
              <a:off x="0" y="-57150"/>
              <a:ext cx="1211620" cy="471228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de-DE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5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7" name="Freeform 22">
            <a:extLst>
              <a:ext uri="{FF2B5EF4-FFF2-40B4-BE49-F238E27FC236}">
                <a16:creationId xmlns:a16="http://schemas.microsoft.com/office/drawing/2014/main" id="{34D4734B-4CAD-BAEF-F2D8-F150B130056E}"/>
              </a:ext>
            </a:extLst>
          </p:cNvPr>
          <p:cNvSpPr/>
          <p:nvPr/>
        </p:nvSpPr>
        <p:spPr>
          <a:xfrm>
            <a:off x="10850067" y="2615130"/>
            <a:ext cx="4600370" cy="4788970"/>
          </a:xfrm>
          <a:custGeom>
            <a:avLst/>
            <a:gdLst/>
            <a:ahLst/>
            <a:cxnLst/>
            <a:rect l="l" t="t" r="r" b="b"/>
            <a:pathLst>
              <a:path w="1211620" h="414078">
                <a:moveTo>
                  <a:pt x="85827" y="0"/>
                </a:moveTo>
                <a:lnTo>
                  <a:pt x="1125792" y="0"/>
                </a:lnTo>
                <a:cubicBezTo>
                  <a:pt x="1148555" y="0"/>
                  <a:pt x="1170386" y="9043"/>
                  <a:pt x="1186481" y="25138"/>
                </a:cubicBezTo>
                <a:cubicBezTo>
                  <a:pt x="1202577" y="41234"/>
                  <a:pt x="1211620" y="63065"/>
                  <a:pt x="1211620" y="85827"/>
                </a:cubicBezTo>
                <a:lnTo>
                  <a:pt x="1211620" y="328251"/>
                </a:lnTo>
                <a:cubicBezTo>
                  <a:pt x="1211620" y="375652"/>
                  <a:pt x="1173194" y="414078"/>
                  <a:pt x="1125792" y="414078"/>
                </a:cubicBezTo>
                <a:lnTo>
                  <a:pt x="85827" y="414078"/>
                </a:lnTo>
                <a:cubicBezTo>
                  <a:pt x="38426" y="414078"/>
                  <a:pt x="0" y="375652"/>
                  <a:pt x="0" y="328251"/>
                </a:cubicBezTo>
                <a:lnTo>
                  <a:pt x="0" y="85827"/>
                </a:lnTo>
                <a:cubicBezTo>
                  <a:pt x="0" y="38426"/>
                  <a:pt x="38426" y="0"/>
                  <a:pt x="85827" y="0"/>
                </a:cubicBezTo>
                <a:close/>
              </a:path>
            </a:pathLst>
          </a:custGeom>
          <a:solidFill>
            <a:srgbClr val="FFFFFF"/>
          </a:solidFill>
          <a:ln cap="rnd">
            <a:noFill/>
            <a:prstDash val="solid"/>
            <a:round/>
          </a:ln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kstvak 47">
            <a:extLst>
              <a:ext uri="{FF2B5EF4-FFF2-40B4-BE49-F238E27FC236}">
                <a16:creationId xmlns:a16="http://schemas.microsoft.com/office/drawing/2014/main" id="{96F5F932-E5D8-F3DD-1350-8297C80EADA5}"/>
              </a:ext>
            </a:extLst>
          </p:cNvPr>
          <p:cNvSpPr txBox="1"/>
          <p:nvPr/>
        </p:nvSpPr>
        <p:spPr>
          <a:xfrm>
            <a:off x="6248400" y="3181714"/>
            <a:ext cx="3314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/>
              <a:t>Leren van data: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Vraag articulatie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Databronnen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Data-inzichten </a:t>
            </a: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250E0F67-EDD3-D248-536B-757541E6EE1D}"/>
              </a:ext>
            </a:extLst>
          </p:cNvPr>
          <p:cNvSpPr txBox="1"/>
          <p:nvPr/>
        </p:nvSpPr>
        <p:spPr>
          <a:xfrm>
            <a:off x="11252200" y="3067414"/>
            <a:ext cx="37331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/>
              <a:t>Monitoren van verandertraject: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Van activiteit tot effect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Kiezen van passende indicatoren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Monitoren van onzekerheden en reflectie op aannames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/>
              <a:t>Hoe neem je de zorgverzekeraar mee in het verhaal? </a:t>
            </a:r>
          </a:p>
        </p:txBody>
      </p:sp>
    </p:spTree>
    <p:extLst>
      <p:ext uri="{BB962C8B-B14F-4D97-AF65-F5344CB8AC3E}">
        <p14:creationId xmlns:p14="http://schemas.microsoft.com/office/powerpoint/2010/main" val="3584256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8ADB094-65CA-77A7-6CC9-BB21645CA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2770" y="2555256"/>
            <a:ext cx="8078747" cy="6473544"/>
          </a:xfrm>
        </p:spPr>
        <p:txBody>
          <a:bodyPr vert="horz" lIns="0" tIns="0" rIns="0" bIns="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700"/>
          </a:p>
          <a:p>
            <a:pPr marL="512445" indent="-512445"/>
            <a:r>
              <a:rPr lang="nl-NL" sz="2700" b="1"/>
              <a:t>Beschrijft welke verandering</a:t>
            </a:r>
            <a:r>
              <a:rPr lang="nl-NL" sz="2700"/>
              <a:t> </a:t>
            </a:r>
            <a:br>
              <a:rPr lang="nl-NL" sz="2700"/>
            </a:br>
            <a:r>
              <a:rPr lang="nl-NL" sz="2700"/>
              <a:t>je wilt bereiken en hoe je daar komt</a:t>
            </a:r>
            <a:br>
              <a:rPr lang="nl-NL" sz="2700"/>
            </a:br>
            <a:endParaRPr lang="nl-NL" sz="2700"/>
          </a:p>
          <a:p>
            <a:pPr marL="512445" indent="-512445"/>
            <a:r>
              <a:rPr lang="nl-NL" sz="2700" b="1"/>
              <a:t>Maakt</a:t>
            </a:r>
            <a:r>
              <a:rPr lang="nl-NL" sz="2700"/>
              <a:t> </a:t>
            </a:r>
            <a:r>
              <a:rPr lang="nl-NL" sz="2700" b="1"/>
              <a:t>samenhang zichtbaar</a:t>
            </a:r>
            <a:r>
              <a:rPr lang="nl-NL" sz="2700"/>
              <a:t> </a:t>
            </a:r>
            <a:br>
              <a:rPr lang="nl-NL" sz="2700"/>
            </a:br>
            <a:r>
              <a:rPr lang="nl-NL" sz="2700"/>
              <a:t>tussen activiteiten, resultaten en effecten</a:t>
            </a:r>
            <a:br>
              <a:rPr lang="nl-NL" sz="2700"/>
            </a:br>
            <a:endParaRPr lang="nl-NL" sz="2700"/>
          </a:p>
          <a:p>
            <a:pPr marL="512445" indent="-512445"/>
            <a:r>
              <a:rPr lang="nl-NL" sz="2700" b="1"/>
              <a:t>Helpt om veranderlogica te expliciteren</a:t>
            </a:r>
            <a:r>
              <a:rPr lang="nl-NL" sz="2700"/>
              <a:t> </a:t>
            </a:r>
            <a:br>
              <a:rPr lang="nl-NL" sz="2700"/>
            </a:br>
            <a:r>
              <a:rPr lang="nl-NL" sz="2700"/>
              <a:t>en hierover overeenstemming te krijgen met stakeholders</a:t>
            </a:r>
            <a:endParaRPr lang="en-US" sz="2700"/>
          </a:p>
        </p:txBody>
      </p:sp>
      <p:pic>
        <p:nvPicPr>
          <p:cNvPr id="4" name="Afbeelding 3" descr="Afbeelding met tekst, schermopname, geel, ontwerp&#10;&#10;Door AI gegenereerde inhoud is mogelijk onjuist.">
            <a:extLst>
              <a:ext uri="{FF2B5EF4-FFF2-40B4-BE49-F238E27FC236}">
                <a16:creationId xmlns:a16="http://schemas.microsoft.com/office/drawing/2014/main" id="{9BD4B324-1353-3038-2F2D-276F04895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193" y="5670"/>
            <a:ext cx="8870466" cy="10288644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F150F3-E256-E128-A04B-794C9FB55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570" y="665256"/>
            <a:ext cx="16295258" cy="1890000"/>
          </a:xfrm>
        </p:spPr>
        <p:txBody>
          <a:bodyPr anchor="t">
            <a:norm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800"/>
              <a:t>Hoe maken we impact? </a:t>
            </a:r>
            <a:br>
              <a:rPr lang="nl-NL" sz="4800"/>
            </a:br>
            <a:r>
              <a:rPr lang="nl-NL" sz="4800" err="1"/>
              <a:t>Theory</a:t>
            </a:r>
            <a:r>
              <a:rPr lang="nl-NL" sz="4800"/>
              <a:t> of Change</a:t>
            </a:r>
          </a:p>
        </p:txBody>
      </p:sp>
    </p:spTree>
    <p:extLst>
      <p:ext uri="{BB962C8B-B14F-4D97-AF65-F5344CB8AC3E}">
        <p14:creationId xmlns:p14="http://schemas.microsoft.com/office/powerpoint/2010/main" val="590663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79CC8B4-2477-E744-F9D3-4DF72127E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6DB3EB-6D4E-006C-AB00-34660AF67B5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5108305" y="10514688"/>
            <a:ext cx="2069975" cy="217139"/>
          </a:xfrm>
        </p:spPr>
        <p:txBody>
          <a:bodyPr/>
          <a:lstStyle>
            <a:defPPr lvl="0">
              <a:defRPr lang="nl-NL"/>
            </a:defPPr>
            <a:lvl1pPr marL="0" lvl="1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lvl="2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57400" lvl="3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86100" lvl="4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435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22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9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296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495F2-5614-466C-9782-F2F3395A68A5}" type="datetime4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BBB3F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 juni 2026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BBB3F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45DE17-C198-56E3-5EB5-FD66EF4174F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079999" y="9517412"/>
            <a:ext cx="405000" cy="202788"/>
          </a:xfrm>
        </p:spPr>
        <p:txBody>
          <a:bodyPr/>
          <a:lstStyle>
            <a:defPPr lvl="0">
              <a:defRPr lang="nl-NL"/>
            </a:defPPr>
            <a:lvl1pPr marL="0" lvl="1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lvl="2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57400" lvl="3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86100" lvl="4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1435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1722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009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229600" algn="l" defTabSz="2057400" rtl="0" eaLnBrk="1" latinLnBrk="0" hangingPunct="1"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843DB9-9987-4157-AB9C-CEA8D7D910BB}" type="slidenum">
              <a:rPr kumimoji="0" lang="nl-NL" sz="1200" b="1" i="0" u="none" strike="noStrike" kern="1200" cap="none" spc="0" normalizeH="0" baseline="0" noProof="0" smtClean="0">
                <a:ln>
                  <a:noFill/>
                </a:ln>
                <a:solidFill>
                  <a:srgbClr val="FF6865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pPr marL="0" marR="0" lvl="0" indent="0" algn="l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sz="1200" b="1" i="0" u="none" strike="noStrike" kern="1200" cap="none" spc="0" normalizeH="0" baseline="0" noProof="0">
              <a:ln>
                <a:noFill/>
              </a:ln>
              <a:solidFill>
                <a:srgbClr val="FF6865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8C06AD9C-0E6B-B5B0-AA00-C8EA12D937DA}"/>
              </a:ext>
            </a:extLst>
          </p:cNvPr>
          <p:cNvGrpSpPr/>
          <p:nvPr/>
        </p:nvGrpSpPr>
        <p:grpSpPr>
          <a:xfrm>
            <a:off x="1550660" y="1980809"/>
            <a:ext cx="14060721" cy="6105390"/>
            <a:chOff x="-465083" y="5452694"/>
            <a:chExt cx="42660950" cy="22766733"/>
          </a:xfrm>
        </p:grpSpPr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25B57453-1967-F19B-35EB-0C311B50C183}"/>
                </a:ext>
              </a:extLst>
            </p:cNvPr>
            <p:cNvCxnSpPr>
              <a:cxnSpLocks/>
            </p:cNvCxnSpPr>
            <p:nvPr/>
          </p:nvCxnSpPr>
          <p:spPr>
            <a:xfrm>
              <a:off x="2827016" y="5452694"/>
              <a:ext cx="62682" cy="2276673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kstvak 76">
              <a:extLst>
                <a:ext uri="{FF2B5EF4-FFF2-40B4-BE49-F238E27FC236}">
                  <a16:creationId xmlns:a16="http://schemas.microsoft.com/office/drawing/2014/main" id="{53EBA5BB-1834-55C6-BE36-EF29897E78BA}"/>
                </a:ext>
              </a:extLst>
            </p:cNvPr>
            <p:cNvSpPr txBox="1"/>
            <p:nvPr/>
          </p:nvSpPr>
          <p:spPr>
            <a:xfrm rot="16200000">
              <a:off x="-1578936" y="6632427"/>
              <a:ext cx="5052521" cy="2824815"/>
            </a:xfrm>
            <a:prstGeom prst="roundRect">
              <a:avLst/>
            </a:prstGeom>
            <a:noFill/>
            <a:ln w="28575">
              <a:solidFill>
                <a:srgbClr val="5E356F"/>
              </a:solidFill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75" b="1" i="0" u="none" strike="noStrike" kern="1200" cap="none" spc="0" normalizeH="0" baseline="0" noProof="0">
                  <a:ln w="0"/>
                  <a:solidFill>
                    <a:srgbClr val="000000"/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  <a:sym typeface="Helvetica Neue"/>
                </a:rPr>
                <a:t>LANGE- TERMIJN- EFFECTEN</a:t>
              </a:r>
            </a:p>
          </p:txBody>
        </p:sp>
        <p:sp>
          <p:nvSpPr>
            <p:cNvPr id="11" name="Tekstvak 65">
              <a:extLst>
                <a:ext uri="{FF2B5EF4-FFF2-40B4-BE49-F238E27FC236}">
                  <a16:creationId xmlns:a16="http://schemas.microsoft.com/office/drawing/2014/main" id="{05E59189-358B-6D41-215E-E1831E2647C9}"/>
                </a:ext>
              </a:extLst>
            </p:cNvPr>
            <p:cNvSpPr txBox="1"/>
            <p:nvPr/>
          </p:nvSpPr>
          <p:spPr>
            <a:xfrm>
              <a:off x="3315865" y="5650400"/>
              <a:ext cx="38880002" cy="4751628"/>
            </a:xfrm>
            <a:prstGeom prst="roundRect">
              <a:avLst/>
            </a:prstGeom>
            <a:noFill/>
            <a:ln w="28575">
              <a:solidFill>
                <a:srgbClr val="5E356F"/>
              </a:solidFill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489288" tIns="54494" rIns="108987" bIns="54494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/>
                </a:rPr>
                <a:t>De maatschappelijke opgave waaraan je wil bijdragen/ gewenste </a:t>
              </a:r>
              <a:r>
                <a:rPr lang="nl-NL" sz="2400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</a:rPr>
                <a:t>uitkomsten</a:t>
              </a: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/>
                </a:rPr>
                <a:t> op langere termijn </a:t>
              </a:r>
              <a:endParaRPr kumimoji="0" lang="nl-NL" sz="2400" b="1" i="0" u="none" strike="noStrike" kern="1200" cap="none" spc="0" normalizeH="0" baseline="0" noProof="0">
                <a:ln w="0"/>
                <a:solidFill>
                  <a:srgbClr val="5E346B">
                    <a:lumMod val="75000"/>
                  </a:srgbClr>
                </a:solidFill>
                <a:effectLst/>
                <a:uLnTx/>
                <a:uFillTx/>
                <a:latin typeface="Trebuchet MS"/>
                <a:cs typeface="Arial" panose="020B0604020202020204" pitchFamily="34" charset="0"/>
              </a:endParaRPr>
            </a:p>
          </p:txBody>
        </p:sp>
        <p:sp>
          <p:nvSpPr>
            <p:cNvPr id="12" name="Tekstvak 76">
              <a:extLst>
                <a:ext uri="{FF2B5EF4-FFF2-40B4-BE49-F238E27FC236}">
                  <a16:creationId xmlns:a16="http://schemas.microsoft.com/office/drawing/2014/main" id="{60D818E2-239A-624F-ABA7-0AB9456E5443}"/>
                </a:ext>
              </a:extLst>
            </p:cNvPr>
            <p:cNvSpPr txBox="1"/>
            <p:nvPr/>
          </p:nvSpPr>
          <p:spPr>
            <a:xfrm rot="16200000">
              <a:off x="-2008895" y="18326203"/>
              <a:ext cx="5912445" cy="2824817"/>
            </a:xfrm>
            <a:prstGeom prst="roundRect">
              <a:avLst/>
            </a:prstGeom>
            <a:solidFill>
              <a:srgbClr val="DFE274"/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75" b="1" i="0" u="none" strike="noStrike" kern="1200" cap="none" spc="0" normalizeH="0" baseline="0" noProof="0">
                  <a:ln w="0"/>
                  <a:solidFill>
                    <a:prstClr val="black"/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  <a:sym typeface="Helvetica Neue"/>
                </a:rPr>
                <a:t>DIRECTE RESULTATEN</a:t>
              </a:r>
            </a:p>
          </p:txBody>
        </p:sp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000F29CA-9325-A25D-5D7B-4C1A3CDFBD67}"/>
                </a:ext>
              </a:extLst>
            </p:cNvPr>
            <p:cNvSpPr txBox="1"/>
            <p:nvPr/>
          </p:nvSpPr>
          <p:spPr>
            <a:xfrm>
              <a:off x="3315867" y="17030516"/>
              <a:ext cx="38880000" cy="5400000"/>
            </a:xfrm>
            <a:prstGeom prst="roundRect">
              <a:avLst/>
            </a:prstGeom>
            <a:solidFill>
              <a:srgbClr val="DFE274"/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489288" tIns="54494" rIns="108987" bIns="54494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9759">
                <a:defRPr/>
              </a:pPr>
              <a:r>
                <a:rPr lang="nl-NL" sz="2400" u="sng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</a:rPr>
                <a:t>De directe resultaten (diensten, producten, services) van je activiteiten</a:t>
              </a:r>
            </a:p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</a:rPr>
                <a:t>Welke tastbare producten ga je opleveren? </a:t>
              </a:r>
            </a:p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</a:rPr>
                <a:t>Wie moet je bereiken om dit voor elkaar te krijgen?</a:t>
              </a:r>
            </a:p>
          </p:txBody>
        </p:sp>
        <p:sp>
          <p:nvSpPr>
            <p:cNvPr id="14" name="Tekstvak 76">
              <a:extLst>
                <a:ext uri="{FF2B5EF4-FFF2-40B4-BE49-F238E27FC236}">
                  <a16:creationId xmlns:a16="http://schemas.microsoft.com/office/drawing/2014/main" id="{9C08D987-F095-E462-43C9-D58129D59873}"/>
                </a:ext>
              </a:extLst>
            </p:cNvPr>
            <p:cNvSpPr txBox="1"/>
            <p:nvPr/>
          </p:nvSpPr>
          <p:spPr>
            <a:xfrm rot="16200000">
              <a:off x="-1806570" y="12198594"/>
              <a:ext cx="5708850" cy="2925332"/>
            </a:xfrm>
            <a:prstGeom prst="roundRect">
              <a:avLst/>
            </a:prstGeom>
            <a:solidFill>
              <a:srgbClr val="CEC1D3"/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75" b="1" i="0" u="none" strike="noStrike" kern="1200" cap="none" spc="0" normalizeH="0" baseline="0" noProof="0">
                  <a:ln w="0"/>
                  <a:solidFill>
                    <a:prstClr val="black"/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  <a:sym typeface="Helvetica Neue"/>
                </a:rPr>
                <a:t>KORTE- TERMIJN- EFFECTEN</a:t>
              </a:r>
            </a:p>
          </p:txBody>
        </p:sp>
        <p:sp>
          <p:nvSpPr>
            <p:cNvPr id="15" name="Tekstvak 14">
              <a:extLst>
                <a:ext uri="{FF2B5EF4-FFF2-40B4-BE49-F238E27FC236}">
                  <a16:creationId xmlns:a16="http://schemas.microsoft.com/office/drawing/2014/main" id="{44E40314-3B3C-64F8-E706-3DC38CD41D85}"/>
                </a:ext>
              </a:extLst>
            </p:cNvPr>
            <p:cNvSpPr txBox="1"/>
            <p:nvPr/>
          </p:nvSpPr>
          <p:spPr>
            <a:xfrm>
              <a:off x="3315868" y="10790934"/>
              <a:ext cx="38879999" cy="5850677"/>
            </a:xfrm>
            <a:prstGeom prst="roundRect">
              <a:avLst/>
            </a:prstGeom>
            <a:solidFill>
              <a:srgbClr val="CEC1D3"/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489288" tIns="54494" rIns="108987" bIns="54494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l-NL" sz="2400" u="sng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  <a:sym typeface="Helvetica Neue"/>
                </a:rPr>
                <a:t>Directe e</a:t>
              </a:r>
              <a:r>
                <a:rPr kumimoji="0" lang="nl-NL" sz="2400" b="1" i="0" u="sng" strike="noStrike" kern="1200" cap="none" spc="0" normalizeH="0" baseline="0" noProof="0" err="1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/>
                  <a:sym typeface="Helvetica Neue"/>
                </a:rPr>
                <a:t>ffecten</a:t>
              </a:r>
              <a:r>
                <a:rPr kumimoji="0" lang="nl-NL" sz="2400" b="1" i="0" u="sng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/>
                  <a:sym typeface="Helvetica Neue"/>
                </a:rPr>
                <a:t> / veranderingen per doelgroep</a:t>
              </a:r>
            </a:p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</a:rPr>
                <a:t>Welke veranderingen beoog je? Bij wie? </a:t>
              </a:r>
            </a:p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</a:rPr>
                <a:t>Wat kunnen, willen of doen de doelgroepen </a:t>
              </a:r>
            </a:p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>
                  <a:ln w="0"/>
                  <a:solidFill>
                    <a:srgbClr val="5E346B">
                      <a:lumMod val="75000"/>
                    </a:srgbClr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</a:rPr>
                <a:t>straks anders? Hoe ziet dit eruit? </a:t>
              </a:r>
            </a:p>
          </p:txBody>
        </p:sp>
        <p:sp>
          <p:nvSpPr>
            <p:cNvPr id="16" name="Tekstvak 3">
              <a:extLst>
                <a:ext uri="{FF2B5EF4-FFF2-40B4-BE49-F238E27FC236}">
                  <a16:creationId xmlns:a16="http://schemas.microsoft.com/office/drawing/2014/main" id="{11CB7914-62F6-FFCF-0F19-DEEA3723FBE8}"/>
                </a:ext>
              </a:extLst>
            </p:cNvPr>
            <p:cNvSpPr txBox="1"/>
            <p:nvPr/>
          </p:nvSpPr>
          <p:spPr>
            <a:xfrm rot="16200000">
              <a:off x="-1525566" y="24099490"/>
              <a:ext cx="4986720" cy="2783898"/>
            </a:xfrm>
            <a:prstGeom prst="roundRect">
              <a:avLst/>
            </a:prstGeom>
            <a:solidFill>
              <a:srgbClr val="C4C700">
                <a:alpha val="74902"/>
              </a:srgbClr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897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575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/>
                  <a:cs typeface="Arial" panose="020B0604020202020204" pitchFamily="34" charset="0"/>
                  <a:sym typeface="Helvetica Neue"/>
                </a:rPr>
                <a:t>ACTI-VITEITEN</a:t>
              </a:r>
            </a:p>
          </p:txBody>
        </p:sp>
        <p:sp>
          <p:nvSpPr>
            <p:cNvPr id="17" name="Tekstvak 16">
              <a:extLst>
                <a:ext uri="{FF2B5EF4-FFF2-40B4-BE49-F238E27FC236}">
                  <a16:creationId xmlns:a16="http://schemas.microsoft.com/office/drawing/2014/main" id="{9323A2E8-77E9-8924-8CBA-C39C43B7788A}"/>
                </a:ext>
              </a:extLst>
            </p:cNvPr>
            <p:cNvSpPr txBox="1"/>
            <p:nvPr/>
          </p:nvSpPr>
          <p:spPr>
            <a:xfrm>
              <a:off x="3315867" y="22819426"/>
              <a:ext cx="38880000" cy="5400000"/>
            </a:xfrm>
            <a:prstGeom prst="roundRect">
              <a:avLst/>
            </a:prstGeom>
            <a:solidFill>
              <a:srgbClr val="C4C700">
                <a:alpha val="74902"/>
              </a:srgbClr>
            </a:solidFill>
            <a:ln>
              <a:noFill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489288" tIns="68580" rIns="137160" bIns="68580" rtlCol="0" anchor="ctr">
              <a:noAutofit/>
            </a:bodyPr>
            <a:lstStyle>
              <a:defPPr lvl="0">
                <a:defRPr lang="nl-NL"/>
              </a:defPPr>
              <a:lvl1pPr marL="0" lvl="1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lvl="2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lvl="3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lvl="4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089759">
                <a:defRPr/>
              </a:pPr>
              <a:r>
                <a:rPr lang="nl-NL" sz="2400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</a:rPr>
                <a:t>Welke </a:t>
              </a:r>
              <a:r>
                <a:rPr lang="nl-NL" sz="2400" u="sng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</a:rPr>
                <a:t>activiteiten</a:t>
              </a:r>
              <a:r>
                <a:rPr lang="nl-NL" sz="2400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</a:rPr>
                <a:t> ga je hiervoor ondernemen? </a:t>
              </a:r>
              <a:endParaRPr lang="en-US" sz="4050"/>
            </a:p>
            <a:p>
              <a:pPr defTabSz="1089759">
                <a:defRPr/>
              </a:pPr>
              <a:r>
                <a:rPr lang="nl-NL" sz="2400">
                  <a:solidFill>
                    <a:srgbClr val="5E346B">
                      <a:lumMod val="75000"/>
                    </a:srgbClr>
                  </a:solidFill>
                  <a:effectLst/>
                  <a:latin typeface="Trebuchet MS"/>
                  <a:cs typeface="Arial"/>
                </a:rPr>
                <a:t>Wie doet er wat? </a:t>
              </a:r>
              <a:endParaRPr lang="nl-NL" sz="4050"/>
            </a:p>
          </p:txBody>
        </p:sp>
      </p:grpSp>
      <p:sp>
        <p:nvSpPr>
          <p:cNvPr id="21" name="Pijl: omlaag 20">
            <a:extLst>
              <a:ext uri="{FF2B5EF4-FFF2-40B4-BE49-F238E27FC236}">
                <a16:creationId xmlns:a16="http://schemas.microsoft.com/office/drawing/2014/main" id="{03AD086D-E0BD-715E-53AF-12562170DF0A}"/>
              </a:ext>
            </a:extLst>
          </p:cNvPr>
          <p:cNvSpPr/>
          <p:nvPr/>
        </p:nvSpPr>
        <p:spPr>
          <a:xfrm>
            <a:off x="1019996" y="1980809"/>
            <a:ext cx="423186" cy="6291126"/>
          </a:xfrm>
          <a:prstGeom prst="downArrow">
            <a:avLst/>
          </a:prstGeom>
          <a:solidFill>
            <a:schemeClr val="tx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2" name="Pijl: omlaag 21">
            <a:extLst>
              <a:ext uri="{FF2B5EF4-FFF2-40B4-BE49-F238E27FC236}">
                <a16:creationId xmlns:a16="http://schemas.microsoft.com/office/drawing/2014/main" id="{DA1A408E-B29C-9A94-53B2-9C64B96547BF}"/>
              </a:ext>
            </a:extLst>
          </p:cNvPr>
          <p:cNvSpPr/>
          <p:nvPr/>
        </p:nvSpPr>
        <p:spPr>
          <a:xfrm rot="10800000">
            <a:off x="15931698" y="1980809"/>
            <a:ext cx="423186" cy="6105390"/>
          </a:xfrm>
          <a:prstGeom prst="downArrow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802AC48A-943E-0F9B-690C-CCF933EB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999" y="246729"/>
            <a:ext cx="12188427" cy="720285"/>
          </a:xfrm>
        </p:spPr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noProof="0"/>
              <a:t>Effectenkaart = veranderlogica</a:t>
            </a:r>
          </a:p>
        </p:txBody>
      </p:sp>
    </p:spTree>
    <p:extLst>
      <p:ext uri="{BB962C8B-B14F-4D97-AF65-F5344CB8AC3E}">
        <p14:creationId xmlns:p14="http://schemas.microsoft.com/office/powerpoint/2010/main" val="314538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F2A5723E-8E20-439A-ADEB-CB44A390DB01}"/>
              </a:ext>
            </a:extLst>
          </p:cNvPr>
          <p:cNvSpPr txBox="1"/>
          <p:nvPr/>
        </p:nvSpPr>
        <p:spPr>
          <a:xfrm>
            <a:off x="85545" y="7695483"/>
            <a:ext cx="18061089" cy="2525532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 w="381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srgbClr val="5E346B"/>
              </a:solidFill>
              <a:effectLst/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" name="Tekstvak 3">
            <a:extLst>
              <a:ext uri="{FF2B5EF4-FFF2-40B4-BE49-F238E27FC236}">
                <a16:creationId xmlns:a16="http://schemas.microsoft.com/office/drawing/2014/main" id="{01AFAC2D-437B-46EE-96EF-5A4C2B507EFE}"/>
              </a:ext>
            </a:extLst>
          </p:cNvPr>
          <p:cNvSpPr txBox="1"/>
          <p:nvPr/>
        </p:nvSpPr>
        <p:spPr>
          <a:xfrm rot="16200000">
            <a:off x="-478740" y="8612970"/>
            <a:ext cx="2160000" cy="81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1" i="0" u="none" strike="noStrike" kern="1200" cap="none" spc="0" normalizeH="0" baseline="0" noProof="0">
                <a:ln>
                  <a:noFill/>
                </a:ln>
                <a:solidFill>
                  <a:srgbClr val="5E346B"/>
                </a:solidFill>
                <a:effectLst/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ACTIVITEITEN</a:t>
            </a:r>
          </a:p>
        </p:txBody>
      </p:sp>
      <p:sp>
        <p:nvSpPr>
          <p:cNvPr id="6" name="Tekstvak 76">
            <a:extLst>
              <a:ext uri="{FF2B5EF4-FFF2-40B4-BE49-F238E27FC236}">
                <a16:creationId xmlns:a16="http://schemas.microsoft.com/office/drawing/2014/main" id="{FD30C933-528E-4B29-9406-CF3B17F2BDD8}"/>
              </a:ext>
            </a:extLst>
          </p:cNvPr>
          <p:cNvSpPr txBox="1"/>
          <p:nvPr/>
        </p:nvSpPr>
        <p:spPr>
          <a:xfrm rot="16200000">
            <a:off x="-473136" y="6045587"/>
            <a:ext cx="2160000" cy="81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DIRECTE RESULTATEN</a:t>
            </a:r>
          </a:p>
        </p:txBody>
      </p:sp>
      <p:sp>
        <p:nvSpPr>
          <p:cNvPr id="7" name="Tekstvak 76">
            <a:extLst>
              <a:ext uri="{FF2B5EF4-FFF2-40B4-BE49-F238E27FC236}">
                <a16:creationId xmlns:a16="http://schemas.microsoft.com/office/drawing/2014/main" id="{5E625724-A176-46DA-AE93-F10520ED7D97}"/>
              </a:ext>
            </a:extLst>
          </p:cNvPr>
          <p:cNvSpPr txBox="1"/>
          <p:nvPr/>
        </p:nvSpPr>
        <p:spPr>
          <a:xfrm rot="16200000">
            <a:off x="-208740" y="3763611"/>
            <a:ext cx="1620000" cy="810000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KORTETERMIJN- EFEFCTEN</a:t>
            </a:r>
          </a:p>
        </p:txBody>
      </p:sp>
      <p:sp>
        <p:nvSpPr>
          <p:cNvPr id="8" name="Tekstvak 76">
            <a:extLst>
              <a:ext uri="{FF2B5EF4-FFF2-40B4-BE49-F238E27FC236}">
                <a16:creationId xmlns:a16="http://schemas.microsoft.com/office/drawing/2014/main" id="{0996BFF8-0B46-499C-BDDA-F156BB037361}"/>
              </a:ext>
            </a:extLst>
          </p:cNvPr>
          <p:cNvSpPr txBox="1"/>
          <p:nvPr/>
        </p:nvSpPr>
        <p:spPr>
          <a:xfrm rot="16200000">
            <a:off x="-208740" y="1751636"/>
            <a:ext cx="1620000" cy="810000"/>
          </a:xfrm>
          <a:prstGeom prst="rect">
            <a:avLst/>
          </a:prstGeom>
          <a:solidFill>
            <a:srgbClr val="5E35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1" i="0" u="none" strike="noStrike" kern="1200" cap="none" spc="0" normalizeH="0" baseline="0" noProof="0">
              <a:ln w="0"/>
              <a:solidFill>
                <a:srgbClr val="FFFF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  <a:sym typeface="Helvetica Neue"/>
            </a:endParaRP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LANGETERMIJN-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EFFECTEN</a:t>
            </a:r>
          </a:p>
        </p:txBody>
      </p: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1F734E72-00C9-495B-8F52-E9CF4B5DEF39}"/>
              </a:ext>
            </a:extLst>
          </p:cNvPr>
          <p:cNvCxnSpPr>
            <a:cxnSpLocks/>
          </p:cNvCxnSpPr>
          <p:nvPr/>
        </p:nvCxnSpPr>
        <p:spPr>
          <a:xfrm>
            <a:off x="1228277" y="1455101"/>
            <a:ext cx="61502" cy="8628177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D252AB45-6751-4915-9DC9-2B049EC40C35}"/>
              </a:ext>
            </a:extLst>
          </p:cNvPr>
          <p:cNvSpPr txBox="1"/>
          <p:nvPr/>
        </p:nvSpPr>
        <p:spPr>
          <a:xfrm>
            <a:off x="1417922" y="7937970"/>
            <a:ext cx="2914110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  <a:b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</a:br>
            <a:endParaRPr kumimoji="0" lang="nl-NL" sz="1575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FAD0C8FB-98EE-4A71-AB7C-2463F1661814}"/>
              </a:ext>
            </a:extLst>
          </p:cNvPr>
          <p:cNvSpPr txBox="1"/>
          <p:nvPr/>
        </p:nvSpPr>
        <p:spPr>
          <a:xfrm>
            <a:off x="4529937" y="7924799"/>
            <a:ext cx="2700000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8FF81953-D248-4FDB-B21A-6C359EFAF958}"/>
              </a:ext>
            </a:extLst>
          </p:cNvPr>
          <p:cNvSpPr txBox="1"/>
          <p:nvPr/>
        </p:nvSpPr>
        <p:spPr>
          <a:xfrm>
            <a:off x="12114087" y="3354624"/>
            <a:ext cx="5940000" cy="1620000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Korte termijneffect 3</a:t>
            </a:r>
          </a:p>
        </p:txBody>
      </p:sp>
      <p:sp>
        <p:nvSpPr>
          <p:cNvPr id="36" name="Tekstvak 35">
            <a:extLst>
              <a:ext uri="{FF2B5EF4-FFF2-40B4-BE49-F238E27FC236}">
                <a16:creationId xmlns:a16="http://schemas.microsoft.com/office/drawing/2014/main" id="{503B1D58-51C6-4F4D-A024-B97B8432D663}"/>
              </a:ext>
            </a:extLst>
          </p:cNvPr>
          <p:cNvSpPr txBox="1"/>
          <p:nvPr/>
        </p:nvSpPr>
        <p:spPr>
          <a:xfrm>
            <a:off x="5970116" y="3354624"/>
            <a:ext cx="5940000" cy="1620000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Korte termijneffect 2</a:t>
            </a:r>
          </a:p>
        </p:txBody>
      </p:sp>
      <p:sp>
        <p:nvSpPr>
          <p:cNvPr id="113" name="Tekstvak 65">
            <a:extLst>
              <a:ext uri="{FF2B5EF4-FFF2-40B4-BE49-F238E27FC236}">
                <a16:creationId xmlns:a16="http://schemas.microsoft.com/office/drawing/2014/main" id="{78030E35-1D53-4E02-8A21-045AFEACE800}"/>
              </a:ext>
            </a:extLst>
          </p:cNvPr>
          <p:cNvSpPr txBox="1"/>
          <p:nvPr/>
        </p:nvSpPr>
        <p:spPr>
          <a:xfrm>
            <a:off x="2569928" y="1322837"/>
            <a:ext cx="12930485" cy="1620000"/>
          </a:xfrm>
          <a:prstGeom prst="rect">
            <a:avLst/>
          </a:prstGeom>
          <a:solidFill>
            <a:srgbClr val="5E35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Lange termijneffect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575" b="1" i="0" u="none" strike="noStrike" kern="1200" cap="none" spc="0" normalizeH="0" baseline="0" noProof="0">
              <a:ln w="0"/>
              <a:solidFill>
                <a:srgbClr val="FFFF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125" name="Tekstvak 65">
            <a:extLst>
              <a:ext uri="{FF2B5EF4-FFF2-40B4-BE49-F238E27FC236}">
                <a16:creationId xmlns:a16="http://schemas.microsoft.com/office/drawing/2014/main" id="{1DC297BE-EF63-4290-B471-9804D7CC3BE2}"/>
              </a:ext>
            </a:extLst>
          </p:cNvPr>
          <p:cNvSpPr txBox="1"/>
          <p:nvPr/>
        </p:nvSpPr>
        <p:spPr>
          <a:xfrm>
            <a:off x="13197179" y="356480"/>
            <a:ext cx="4891172" cy="554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DFE274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Helvetica Neue"/>
              </a:rPr>
              <a:t>Doelstelling - impactclaim</a:t>
            </a:r>
            <a:endParaRPr kumimoji="0" lang="nl-NL" sz="1800" b="1" i="0" u="none" strike="noStrike" kern="1200" cap="none" spc="0" normalizeH="0" baseline="0" noProof="0">
              <a:ln>
                <a:noFill/>
              </a:ln>
              <a:solidFill>
                <a:srgbClr val="DFE27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170FC311-1980-4CF1-8FBC-9951F7D85BA4}"/>
              </a:ext>
            </a:extLst>
          </p:cNvPr>
          <p:cNvSpPr txBox="1"/>
          <p:nvPr/>
        </p:nvSpPr>
        <p:spPr>
          <a:xfrm>
            <a:off x="1446144" y="3354624"/>
            <a:ext cx="4320000" cy="1620000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  <a:sym typeface="Helvetica Neue"/>
              </a:rPr>
              <a:t>Korte termijneffect 1</a:t>
            </a: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48C194ED-7C53-45B6-A5EF-2116E0B2800B}"/>
              </a:ext>
            </a:extLst>
          </p:cNvPr>
          <p:cNvSpPr txBox="1"/>
          <p:nvPr/>
        </p:nvSpPr>
        <p:spPr>
          <a:xfrm>
            <a:off x="1439793" y="5376056"/>
            <a:ext cx="4320000" cy="216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 resultaat</a:t>
            </a:r>
            <a:b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</a:br>
            <a:r>
              <a:rPr kumimoji="0" lang="nl-NL" sz="1575" b="0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Directe resultaten van je activiteiten</a:t>
            </a: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70E2435E-85A1-4539-9A77-771CF52B7325}"/>
              </a:ext>
            </a:extLst>
          </p:cNvPr>
          <p:cNvSpPr txBox="1"/>
          <p:nvPr/>
        </p:nvSpPr>
        <p:spPr>
          <a:xfrm>
            <a:off x="6155892" y="5370587"/>
            <a:ext cx="2700000" cy="216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 resultaat</a:t>
            </a:r>
            <a:endParaRPr kumimoji="0" lang="nl-NL" sz="1575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DA550E8C-D560-47BB-9AE3-F8B2E379B97F}"/>
              </a:ext>
            </a:extLst>
          </p:cNvPr>
          <p:cNvSpPr txBox="1"/>
          <p:nvPr/>
        </p:nvSpPr>
        <p:spPr>
          <a:xfrm>
            <a:off x="9154859" y="5380739"/>
            <a:ext cx="2700000" cy="216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 resultaat</a:t>
            </a:r>
            <a:endParaRPr kumimoji="0" lang="nl-NL" sz="1575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F3037EF7-A23D-49E4-8013-17ADBA32CD30}"/>
              </a:ext>
            </a:extLst>
          </p:cNvPr>
          <p:cNvSpPr txBox="1"/>
          <p:nvPr/>
        </p:nvSpPr>
        <p:spPr>
          <a:xfrm>
            <a:off x="12215163" y="5380739"/>
            <a:ext cx="2700000" cy="216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 resultaat</a:t>
            </a:r>
            <a:endParaRPr kumimoji="0" lang="nl-NL" sz="1575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71" name="Tekstvak 70">
            <a:extLst>
              <a:ext uri="{FF2B5EF4-FFF2-40B4-BE49-F238E27FC236}">
                <a16:creationId xmlns:a16="http://schemas.microsoft.com/office/drawing/2014/main" id="{77BDFC2C-BCFA-438D-8800-1CDE396EF11B}"/>
              </a:ext>
            </a:extLst>
          </p:cNvPr>
          <p:cNvSpPr txBox="1"/>
          <p:nvPr/>
        </p:nvSpPr>
        <p:spPr>
          <a:xfrm>
            <a:off x="15198681" y="5380739"/>
            <a:ext cx="2700000" cy="2160000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/>
                <a:cs typeface="Arial" panose="020B0604020202020204" pitchFamily="34" charset="0"/>
              </a:rPr>
              <a:t>Direct resultaat</a:t>
            </a:r>
            <a:endParaRPr kumimoji="0" lang="nl-NL" sz="1575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entury Gothic"/>
              <a:cs typeface="Arial" panose="020B0604020202020204" pitchFamily="34" charset="0"/>
            </a:endParaRPr>
          </a:p>
        </p:txBody>
      </p:sp>
      <p:sp>
        <p:nvSpPr>
          <p:cNvPr id="76" name="Tekstvak 75">
            <a:extLst>
              <a:ext uri="{FF2B5EF4-FFF2-40B4-BE49-F238E27FC236}">
                <a16:creationId xmlns:a16="http://schemas.microsoft.com/office/drawing/2014/main" id="{8ECA6365-1639-423B-B241-A7A33E5EA767}"/>
              </a:ext>
            </a:extLst>
          </p:cNvPr>
          <p:cNvSpPr txBox="1"/>
          <p:nvPr/>
        </p:nvSpPr>
        <p:spPr>
          <a:xfrm>
            <a:off x="7476992" y="7952808"/>
            <a:ext cx="2700000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</a:p>
        </p:txBody>
      </p:sp>
      <p:sp>
        <p:nvSpPr>
          <p:cNvPr id="77" name="Tekstvak 76">
            <a:extLst>
              <a:ext uri="{FF2B5EF4-FFF2-40B4-BE49-F238E27FC236}">
                <a16:creationId xmlns:a16="http://schemas.microsoft.com/office/drawing/2014/main" id="{F92D49F6-126A-4E27-82E6-D35571F7CE2F}"/>
              </a:ext>
            </a:extLst>
          </p:cNvPr>
          <p:cNvSpPr txBox="1"/>
          <p:nvPr/>
        </p:nvSpPr>
        <p:spPr>
          <a:xfrm>
            <a:off x="10373478" y="7917212"/>
            <a:ext cx="2700000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</a:p>
        </p:txBody>
      </p:sp>
      <p:sp>
        <p:nvSpPr>
          <p:cNvPr id="79" name="Tekstvak 78">
            <a:extLst>
              <a:ext uri="{FF2B5EF4-FFF2-40B4-BE49-F238E27FC236}">
                <a16:creationId xmlns:a16="http://schemas.microsoft.com/office/drawing/2014/main" id="{892DBCAE-784A-40EA-A5A7-DB90DD4F742E}"/>
              </a:ext>
            </a:extLst>
          </p:cNvPr>
          <p:cNvSpPr txBox="1"/>
          <p:nvPr/>
        </p:nvSpPr>
        <p:spPr>
          <a:xfrm>
            <a:off x="15500412" y="7917212"/>
            <a:ext cx="2398269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C2FDBCD-B4BF-F9E9-B55D-ECC70FCC7C9C}"/>
              </a:ext>
            </a:extLst>
          </p:cNvPr>
          <p:cNvSpPr txBox="1"/>
          <p:nvPr/>
        </p:nvSpPr>
        <p:spPr>
          <a:xfrm>
            <a:off x="13269965" y="7952808"/>
            <a:ext cx="2033672" cy="2160000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</a:p>
        </p:txBody>
      </p:sp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1CAE08A1-04FA-A8E3-E7A3-BD83BA376F69}"/>
              </a:ext>
            </a:extLst>
          </p:cNvPr>
          <p:cNvSpPr/>
          <p:nvPr/>
        </p:nvSpPr>
        <p:spPr>
          <a:xfrm rot="21315146">
            <a:off x="15001592" y="2091100"/>
            <a:ext cx="3214955" cy="1136417"/>
          </a:xfrm>
          <a:prstGeom prst="wedgeEllipseCallou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Richten 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B72E35ED-5DAC-8D17-F247-29E393E6C0FB}"/>
              </a:ext>
            </a:extLst>
          </p:cNvPr>
          <p:cNvSpPr/>
          <p:nvPr/>
        </p:nvSpPr>
        <p:spPr>
          <a:xfrm rot="21315146">
            <a:off x="14885006" y="6920909"/>
            <a:ext cx="3214955" cy="1136417"/>
          </a:xfrm>
          <a:prstGeom prst="wedgeEllipseCallou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Inrichten en verrichten </a:t>
            </a:r>
          </a:p>
        </p:txBody>
      </p:sp>
      <p:pic>
        <p:nvPicPr>
          <p:cNvPr id="3" name="Graphic 2" descr="Lijn met pijl: Curve in wijzerzin met effen opvulling">
            <a:extLst>
              <a:ext uri="{FF2B5EF4-FFF2-40B4-BE49-F238E27FC236}">
                <a16:creationId xmlns:a16="http://schemas.microsoft.com/office/drawing/2014/main" id="{C91C79C1-9C1A-7976-E96A-893E1563EB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27373">
            <a:off x="1950950" y="7144143"/>
            <a:ext cx="1203594" cy="1203594"/>
          </a:xfrm>
          <a:prstGeom prst="rect">
            <a:avLst/>
          </a:prstGeom>
        </p:spPr>
      </p:pic>
      <p:pic>
        <p:nvPicPr>
          <p:cNvPr id="9" name="Graphic 8" descr="Lijn met pijl: Curve in wijzerzin met effen opvulling">
            <a:extLst>
              <a:ext uri="{FF2B5EF4-FFF2-40B4-BE49-F238E27FC236}">
                <a16:creationId xmlns:a16="http://schemas.microsoft.com/office/drawing/2014/main" id="{D9AD0246-042C-B48E-E948-3E4573CC5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27373">
            <a:off x="1927397" y="4513163"/>
            <a:ext cx="1203594" cy="1203594"/>
          </a:xfrm>
          <a:prstGeom prst="rect">
            <a:avLst/>
          </a:prstGeom>
        </p:spPr>
      </p:pic>
      <p:sp>
        <p:nvSpPr>
          <p:cNvPr id="12" name="Gedachtewolkje: wolk 11">
            <a:extLst>
              <a:ext uri="{FF2B5EF4-FFF2-40B4-BE49-F238E27FC236}">
                <a16:creationId xmlns:a16="http://schemas.microsoft.com/office/drawing/2014/main" id="{B1E6E92C-6353-C43F-3919-CDDE7334CDC4}"/>
              </a:ext>
            </a:extLst>
          </p:cNvPr>
          <p:cNvSpPr/>
          <p:nvPr/>
        </p:nvSpPr>
        <p:spPr>
          <a:xfrm>
            <a:off x="30644" y="6183499"/>
            <a:ext cx="2395265" cy="1471322"/>
          </a:xfrm>
          <a:prstGeom prst="cloudCallout">
            <a:avLst>
              <a:gd name="adj1" fmla="val 30131"/>
              <a:gd name="adj2" fmla="val 62500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21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Doen we de dingen goed? </a:t>
            </a:r>
          </a:p>
        </p:txBody>
      </p:sp>
      <p:sp>
        <p:nvSpPr>
          <p:cNvPr id="13" name="Gedachtewolkje: wolk 12">
            <a:extLst>
              <a:ext uri="{FF2B5EF4-FFF2-40B4-BE49-F238E27FC236}">
                <a16:creationId xmlns:a16="http://schemas.microsoft.com/office/drawing/2014/main" id="{19B63181-9DFB-6F78-CCAB-00DC12CAE760}"/>
              </a:ext>
            </a:extLst>
          </p:cNvPr>
          <p:cNvSpPr/>
          <p:nvPr/>
        </p:nvSpPr>
        <p:spPr>
          <a:xfrm>
            <a:off x="1" y="3698549"/>
            <a:ext cx="2395265" cy="1471322"/>
          </a:xfrm>
          <a:prstGeom prst="cloudCallout">
            <a:avLst>
              <a:gd name="adj1" fmla="val 30131"/>
              <a:gd name="adj2" fmla="val 62500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21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Doen we de goede dingen? </a:t>
            </a:r>
          </a:p>
        </p:txBody>
      </p:sp>
    </p:spTree>
    <p:extLst>
      <p:ext uri="{BB962C8B-B14F-4D97-AF65-F5344CB8AC3E}">
        <p14:creationId xmlns:p14="http://schemas.microsoft.com/office/powerpoint/2010/main" val="283713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FD7EC24-5BAE-6D26-63DF-31BD8C78D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5400">
                <a:latin typeface="Trebuchet MS"/>
              </a:rPr>
              <a:t>De praktijk is weerbarstig..</a:t>
            </a:r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E481DBE-0210-0A6E-D11E-EC3E245BED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8632" y="2351678"/>
            <a:ext cx="8492566" cy="6480000"/>
          </a:xfrm>
        </p:spPr>
        <p:txBody>
          <a:bodyPr vert="horz" lIns="0" tIns="0" rIns="0" bIns="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nl-NL"/>
              <a:t>Bij</a:t>
            </a:r>
            <a:r>
              <a:rPr lang="nl-NL" sz="2700"/>
              <a:t> </a:t>
            </a:r>
            <a:r>
              <a:rPr lang="nl-NL"/>
              <a:t>transformatieopgaven en samenwerkingsverbanden geldt</a:t>
            </a:r>
            <a:r>
              <a:rPr lang="nl-NL" sz="2700"/>
              <a:t>: </a:t>
            </a:r>
          </a:p>
          <a:p>
            <a:pPr marL="0" indent="0">
              <a:buNone/>
            </a:pPr>
            <a:endParaRPr lang="nl-NL" sz="2700"/>
          </a:p>
          <a:p>
            <a:pPr marL="0" indent="0">
              <a:buNone/>
            </a:pPr>
            <a:r>
              <a:rPr lang="nl-NL" sz="2700"/>
              <a:t>Eindbeeld én de weg ernaar toe is </a:t>
            </a:r>
            <a:r>
              <a:rPr lang="nl-NL" sz="2700" b="1"/>
              <a:t>onzeker </a:t>
            </a:r>
            <a:r>
              <a:rPr lang="nl-NL" sz="2700"/>
              <a:t>en </a:t>
            </a:r>
            <a:r>
              <a:rPr lang="nl-NL" sz="2700" b="1"/>
              <a:t>onduidelijk </a:t>
            </a:r>
            <a:r>
              <a:rPr lang="nl-NL" sz="2700"/>
              <a:t>(Wat willen we precies bereiken? Hoe komen we daar?). Daarom:</a:t>
            </a:r>
          </a:p>
          <a:p>
            <a:pPr marL="0" indent="0">
              <a:buNone/>
            </a:pPr>
            <a:endParaRPr lang="nl-NL" sz="2700"/>
          </a:p>
          <a:p>
            <a:pPr marL="514350" indent="-514350">
              <a:buFontTx/>
              <a:buChar char="-"/>
            </a:pPr>
            <a:r>
              <a:rPr lang="nl-NL" sz="2700"/>
              <a:t>Veranderaanpak heeft een adaptief karakter</a:t>
            </a:r>
          </a:p>
          <a:p>
            <a:pPr marL="514350" indent="-514350">
              <a:buFontTx/>
              <a:buChar char="-"/>
            </a:pPr>
            <a:r>
              <a:rPr lang="nl-NL" sz="2700"/>
              <a:t>Monitoring is daarbij (enorm) ondersteunend! 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67026F6-3650-572B-44B6-5A2AED5E8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089" y="2739734"/>
            <a:ext cx="7212279" cy="511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15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E3841-2C24-051F-FA6E-4D1E49021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5400"/>
              <a:t>Monitoring en effectmeting van  samenwerkingsverbanden is ingewikkeld</a:t>
            </a:r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D6CFD09-A89B-A082-5E46-7E696F258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569" y="3028889"/>
            <a:ext cx="7829952" cy="2495679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98B902E-253A-6A0E-B2D0-8A9E01DC4EE0}"/>
              </a:ext>
            </a:extLst>
          </p:cNvPr>
          <p:cNvSpPr txBox="1"/>
          <p:nvPr/>
        </p:nvSpPr>
        <p:spPr>
          <a:xfrm>
            <a:off x="949569" y="6053452"/>
            <a:ext cx="7829952" cy="387798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Positivisme: Lineaire relaties, als X dan Y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RCT, nul –en eindmeting, </a:t>
            </a:r>
            <a:r>
              <a:rPr lang="nl-NL" sz="2700" err="1">
                <a:latin typeface="Abadi" panose="020B0604020104020204" pitchFamily="34" charset="0"/>
              </a:rPr>
              <a:t>KPI’s</a:t>
            </a:r>
            <a:r>
              <a:rPr lang="nl-NL" sz="2700">
                <a:latin typeface="Abadi" panose="020B0604020104020204" pitchFamily="34" charset="0"/>
              </a:rPr>
              <a:t>, uitkomstindicatoren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Monitor/ onderzoeker op afstand: kennis is objectief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nl-NL" sz="2700">
              <a:latin typeface="Abadi" panose="020B0604020104020204" pitchFamily="3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Leidt interventie X tot een afname van ziekenhuisopnames?</a:t>
            </a:r>
          </a:p>
          <a:p>
            <a:endParaRPr lang="nl-NL" sz="270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6E572FE-6867-DFC4-90E2-81C378414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4875" y="2900295"/>
            <a:ext cx="7829952" cy="2752866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495732F-EB01-4AD8-C4C0-F394AE769CD8}"/>
              </a:ext>
            </a:extLst>
          </p:cNvPr>
          <p:cNvSpPr txBox="1"/>
          <p:nvPr/>
        </p:nvSpPr>
        <p:spPr>
          <a:xfrm>
            <a:off x="9097197" y="6053451"/>
            <a:ext cx="8480940" cy="387798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Effecten ontstaan door de interactie tussen mechanismen en context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Realist </a:t>
            </a:r>
            <a:r>
              <a:rPr lang="nl-NL" sz="2700" err="1">
                <a:latin typeface="Abadi" panose="020B0604020104020204" pitchFamily="34" charset="0"/>
              </a:rPr>
              <a:t>evaluation</a:t>
            </a:r>
            <a:r>
              <a:rPr lang="nl-NL" sz="2700">
                <a:latin typeface="Abadi" panose="020B0604020104020204" pitchFamily="34" charset="0"/>
              </a:rPr>
              <a:t>: begrijpen wat er gebeurt m.b.v. mixed </a:t>
            </a:r>
            <a:r>
              <a:rPr lang="nl-NL" sz="2700" err="1">
                <a:latin typeface="Abadi" panose="020B0604020104020204" pitchFamily="34" charset="0"/>
              </a:rPr>
              <a:t>methods</a:t>
            </a:r>
            <a:endParaRPr lang="nl-NL" sz="2700">
              <a:latin typeface="Abadi" panose="020B0604020104020204" pitchFamily="3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Monitor/ onderzoeker sluit aan bij praktijk: kennis ontwikkelt zich m.b.v. onderzoek en monitoring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nl-NL" sz="2700">
              <a:latin typeface="Abadi" panose="020B0604020104020204" pitchFamily="34" charset="0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nl-NL" sz="2700">
                <a:latin typeface="Abadi" panose="020B0604020104020204" pitchFamily="34" charset="0"/>
              </a:rPr>
              <a:t>Hoe ervaren patiënten de interventie en welke aspecten dragen volgens hen bij aan gezondheid? </a:t>
            </a:r>
          </a:p>
        </p:txBody>
      </p:sp>
    </p:spTree>
    <p:extLst>
      <p:ext uri="{BB962C8B-B14F-4D97-AF65-F5344CB8AC3E}">
        <p14:creationId xmlns:p14="http://schemas.microsoft.com/office/powerpoint/2010/main" val="195668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40DAA223-053F-67B0-242E-252F21CEE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0" y="-4618"/>
            <a:ext cx="18287397" cy="1026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51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2CB5CB8-BA7E-1D90-F1A8-AD44A0463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9CBAC43B-EAFE-B498-7616-F29B3C47854F}"/>
              </a:ext>
            </a:extLst>
          </p:cNvPr>
          <p:cNvCxnSpPr>
            <a:cxnSpLocks/>
          </p:cNvCxnSpPr>
          <p:nvPr/>
        </p:nvCxnSpPr>
        <p:spPr>
          <a:xfrm>
            <a:off x="1531959" y="4860009"/>
            <a:ext cx="16175397" cy="0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FBC90F7C-4116-2815-9EE1-C01436C94EE5}"/>
              </a:ext>
            </a:extLst>
          </p:cNvPr>
          <p:cNvSpPr txBox="1"/>
          <p:nvPr/>
        </p:nvSpPr>
        <p:spPr>
          <a:xfrm>
            <a:off x="2443456" y="8576993"/>
            <a:ext cx="4341872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</a:br>
            <a:r>
              <a:rPr kumimoji="0" lang="nl-NL" sz="1600" b="0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Het maken en aanbieden van scholing voor teams om beter samen te werken met informele zorg</a:t>
            </a: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97068699-BB60-96DF-5EBF-EAAD7C389A2A}"/>
              </a:ext>
            </a:extLst>
          </p:cNvPr>
          <p:cNvSpPr txBox="1"/>
          <p:nvPr/>
        </p:nvSpPr>
        <p:spPr>
          <a:xfrm>
            <a:off x="2443455" y="6861384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Direct resultaat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r>
              <a:rPr kumimoji="0" lang="nl-NL" sz="1600" b="0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X aantal medewerkers hebben de scholing helemaal doorlopen</a:t>
            </a:r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070CF45E-4AB3-9A91-9EFC-62CDEF71C0A3}"/>
              </a:ext>
            </a:extLst>
          </p:cNvPr>
          <p:cNvCxnSpPr>
            <a:cxnSpLocks/>
            <a:stCxn id="28" idx="0"/>
            <a:endCxn id="93" idx="2"/>
          </p:cNvCxnSpPr>
          <p:nvPr/>
        </p:nvCxnSpPr>
        <p:spPr>
          <a:xfrm flipH="1" flipV="1">
            <a:off x="4603456" y="8005549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E5B38238-585C-84D3-EE2E-DEC0810C3BD9}"/>
              </a:ext>
            </a:extLst>
          </p:cNvPr>
          <p:cNvCxnSpPr>
            <a:cxnSpLocks/>
            <a:endCxn id="86" idx="1"/>
          </p:cNvCxnSpPr>
          <p:nvPr/>
        </p:nvCxnSpPr>
        <p:spPr>
          <a:xfrm flipV="1">
            <a:off x="4603455" y="5830313"/>
            <a:ext cx="2160000" cy="103170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 2">
            <a:extLst>
              <a:ext uri="{FF2B5EF4-FFF2-40B4-BE49-F238E27FC236}">
                <a16:creationId xmlns:a16="http://schemas.microsoft.com/office/drawing/2014/main" id="{5ECEA041-23B4-932B-1091-238F85641602}"/>
              </a:ext>
            </a:extLst>
          </p:cNvPr>
          <p:cNvSpPr txBox="1">
            <a:spLocks/>
          </p:cNvSpPr>
          <p:nvPr/>
        </p:nvSpPr>
        <p:spPr>
          <a:xfrm>
            <a:off x="1080001" y="1080000"/>
            <a:ext cx="16126913" cy="72028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nl-NL" sz="4800" b="1">
                <a:latin typeface="+mj-lt"/>
              </a:rPr>
              <a:t>Toelichting Effectketens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AA96B0D7-2661-369B-852E-36D988E9DE13}"/>
              </a:ext>
            </a:extLst>
          </p:cNvPr>
          <p:cNvSpPr txBox="1"/>
          <p:nvPr/>
        </p:nvSpPr>
        <p:spPr>
          <a:xfrm>
            <a:off x="6763455" y="5258230"/>
            <a:ext cx="5547876" cy="1144166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err="1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  <a:sym typeface="Helvetica Neue"/>
              </a:rPr>
              <a:t>Kortetermijneffect</a:t>
            </a:r>
            <a:endParaRPr kumimoji="0" lang="nl-NL" sz="160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  <a:p>
            <a:pPr lvl="0" algn="ctr">
              <a:defRPr/>
            </a:pP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Medewerkers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 </a:t>
            </a:r>
            <a:r>
              <a:rPr lang="nl-NL" sz="1600" b="0" u="sng">
                <a:solidFill>
                  <a:srgbClr val="5E346B"/>
                </a:solidFill>
                <a:latin typeface="+mj-lt"/>
                <a:sym typeface="Helvetica Neue"/>
              </a:rPr>
              <a:t>zijn zich bewust 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van het belang van samenwerken met informele zorgverleners en ze </a:t>
            </a:r>
            <a:r>
              <a:rPr lang="nl-NL" sz="1600" b="0" u="sng">
                <a:solidFill>
                  <a:srgbClr val="5E346B"/>
                </a:solidFill>
                <a:latin typeface="+mj-lt"/>
                <a:sym typeface="Helvetica Neue"/>
              </a:rPr>
              <a:t>willen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 en </a:t>
            </a:r>
            <a:r>
              <a:rPr lang="nl-NL" sz="1600" b="0" u="sng">
                <a:solidFill>
                  <a:srgbClr val="5E346B"/>
                </a:solidFill>
                <a:latin typeface="+mj-lt"/>
                <a:sym typeface="Helvetica Neue"/>
              </a:rPr>
              <a:t>kunnen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 hierover het gesprek voeren met familie 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99F092C-B51D-35DA-CAFF-EE58A1EE5CFA}"/>
              </a:ext>
            </a:extLst>
          </p:cNvPr>
          <p:cNvSpPr txBox="1"/>
          <p:nvPr/>
        </p:nvSpPr>
        <p:spPr>
          <a:xfrm>
            <a:off x="7128620" y="8618141"/>
            <a:ext cx="5547875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</a:br>
            <a:r>
              <a:rPr kumimoji="0" lang="nl-NL" sz="1600" b="0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Leidinggevenden stimuleren medewerkers om samen te werken met familieleden door medewerkers te coaches en uitdragen van de bedoeling 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C01E972-2DC1-327F-ADC2-CC727502DF82}"/>
              </a:ext>
            </a:extLst>
          </p:cNvPr>
          <p:cNvSpPr txBox="1"/>
          <p:nvPr/>
        </p:nvSpPr>
        <p:spPr>
          <a:xfrm>
            <a:off x="7712553" y="6902532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Direct resultaat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r>
              <a:rPr lang="nl-NL" sz="1600" b="0">
                <a:solidFill>
                  <a:srgbClr val="5E346B"/>
                </a:solidFill>
                <a:latin typeface="+mj-lt"/>
              </a:rPr>
              <a:t>In team overleggen wordt het overdragen van zorgtaken aan familie besproken. 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064AA347-F3BC-7C4B-5AC2-B3C88D78A0F0}"/>
              </a:ext>
            </a:extLst>
          </p:cNvPr>
          <p:cNvCxnSpPr>
            <a:cxnSpLocks/>
            <a:stCxn id="3" idx="0"/>
            <a:endCxn id="4" idx="2"/>
          </p:cNvCxnSpPr>
          <p:nvPr/>
        </p:nvCxnSpPr>
        <p:spPr>
          <a:xfrm flipH="1" flipV="1">
            <a:off x="9872554" y="8046697"/>
            <a:ext cx="30005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78332E0F-C0C6-7774-BB77-AE22A4231455}"/>
              </a:ext>
            </a:extLst>
          </p:cNvPr>
          <p:cNvCxnSpPr>
            <a:cxnSpLocks/>
          </p:cNvCxnSpPr>
          <p:nvPr/>
        </p:nvCxnSpPr>
        <p:spPr>
          <a:xfrm flipH="1" flipV="1">
            <a:off x="9861617" y="6331723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CA1CB0DB-ECE8-F285-4154-A1DD32C3B926}"/>
              </a:ext>
            </a:extLst>
          </p:cNvPr>
          <p:cNvSpPr txBox="1"/>
          <p:nvPr/>
        </p:nvSpPr>
        <p:spPr>
          <a:xfrm>
            <a:off x="13000678" y="8662198"/>
            <a:ext cx="5063294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Activiteit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</a:br>
            <a:r>
              <a:rPr kumimoji="0" lang="nl-NL" sz="1600" b="0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  <a:sym typeface="Helvetica Neue"/>
              </a:rPr>
              <a:t>Ontwikkelen en implementeren van een nieuw werkproces voor welkom van nieuwe bewoners en familie (warm welkom)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1B055EA8-2FBF-9CEF-26D8-F42EC5ACAD05}"/>
              </a:ext>
            </a:extLst>
          </p:cNvPr>
          <p:cNvSpPr txBox="1"/>
          <p:nvPr/>
        </p:nvSpPr>
        <p:spPr>
          <a:xfrm>
            <a:off x="13381833" y="6946589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Direct resultaat</a:t>
            </a:r>
            <a:b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r>
              <a:rPr lang="nl-NL" sz="1600" b="0">
                <a:solidFill>
                  <a:srgbClr val="5E346B"/>
                </a:solidFill>
                <a:latin typeface="+mj-lt"/>
              </a:rPr>
              <a:t>Het nieuwe werkproces is geïmplementeerd bij alle teams 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E158B176-F907-62B4-EC05-6537FAC2EEBA}"/>
              </a:ext>
            </a:extLst>
          </p:cNvPr>
          <p:cNvCxnSpPr>
            <a:cxnSpLocks/>
            <a:stCxn id="12" idx="0"/>
            <a:endCxn id="16" idx="2"/>
          </p:cNvCxnSpPr>
          <p:nvPr/>
        </p:nvCxnSpPr>
        <p:spPr>
          <a:xfrm flipV="1">
            <a:off x="15532325" y="8090753"/>
            <a:ext cx="9509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BF1EA26D-9AAC-6725-6A98-E37B9F55A089}"/>
              </a:ext>
            </a:extLst>
          </p:cNvPr>
          <p:cNvCxnSpPr>
            <a:cxnSpLocks/>
          </p:cNvCxnSpPr>
          <p:nvPr/>
        </p:nvCxnSpPr>
        <p:spPr>
          <a:xfrm flipH="1" flipV="1">
            <a:off x="15530897" y="6375779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vak 19">
            <a:extLst>
              <a:ext uri="{FF2B5EF4-FFF2-40B4-BE49-F238E27FC236}">
                <a16:creationId xmlns:a16="http://schemas.microsoft.com/office/drawing/2014/main" id="{A2806031-C5C0-65CD-79CB-E46CCBA3092B}"/>
              </a:ext>
            </a:extLst>
          </p:cNvPr>
          <p:cNvSpPr txBox="1"/>
          <p:nvPr/>
        </p:nvSpPr>
        <p:spPr>
          <a:xfrm>
            <a:off x="13074374" y="5187557"/>
            <a:ext cx="4859711" cy="1144166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err="1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  <a:sym typeface="Helvetica Neue"/>
              </a:rPr>
              <a:t>Kortetermijneffect</a:t>
            </a:r>
            <a:endParaRPr kumimoji="0" lang="nl-NL" sz="160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  <a:p>
            <a:pPr lvl="0" algn="ctr">
              <a:defRPr/>
            </a:pP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Medewerkers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 </a:t>
            </a:r>
            <a:r>
              <a:rPr lang="nl-NL" sz="1600" b="0" u="sng">
                <a:solidFill>
                  <a:srgbClr val="5E346B"/>
                </a:solidFill>
                <a:latin typeface="+mj-lt"/>
                <a:sym typeface="Helvetica Neue"/>
              </a:rPr>
              <a:t>maken afspraken </a:t>
            </a:r>
            <a:r>
              <a:rPr lang="nl-NL" sz="1600" b="0">
                <a:solidFill>
                  <a:srgbClr val="5E346B"/>
                </a:solidFill>
                <a:latin typeface="+mj-lt"/>
                <a:sym typeface="Helvetica Neue"/>
              </a:rPr>
              <a:t>over het uitvoeren van zorgtaken door familie bij alle nieuwe bewoners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</p:txBody>
      </p: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EF73DEA1-7D03-FA45-CBF7-3CEBE9E41A18}"/>
              </a:ext>
            </a:extLst>
          </p:cNvPr>
          <p:cNvCxnSpPr>
            <a:cxnSpLocks/>
          </p:cNvCxnSpPr>
          <p:nvPr/>
        </p:nvCxnSpPr>
        <p:spPr>
          <a:xfrm flipH="1" flipV="1">
            <a:off x="9850681" y="4595401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A643D37E-223E-30E0-D1F5-86D44B276531}"/>
              </a:ext>
            </a:extLst>
          </p:cNvPr>
          <p:cNvCxnSpPr>
            <a:cxnSpLocks/>
          </p:cNvCxnSpPr>
          <p:nvPr/>
        </p:nvCxnSpPr>
        <p:spPr>
          <a:xfrm flipH="1" flipV="1">
            <a:off x="12019792" y="4096042"/>
            <a:ext cx="3532979" cy="109151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5">
            <a:extLst>
              <a:ext uri="{FF2B5EF4-FFF2-40B4-BE49-F238E27FC236}">
                <a16:creationId xmlns:a16="http://schemas.microsoft.com/office/drawing/2014/main" id="{EA26B700-F713-6C9F-5623-FBD38C56FD7D}"/>
              </a:ext>
            </a:extLst>
          </p:cNvPr>
          <p:cNvSpPr txBox="1"/>
          <p:nvPr/>
        </p:nvSpPr>
        <p:spPr>
          <a:xfrm>
            <a:off x="7492855" y="3260414"/>
            <a:ext cx="4253603" cy="1258583"/>
          </a:xfrm>
          <a:prstGeom prst="rect">
            <a:avLst/>
          </a:prstGeom>
          <a:solidFill>
            <a:srgbClr val="5E35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Langetermijneffect 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Een zorgzame maatschappij waarin medewerkers en informele zorg op een gelijkwaardige manier </a:t>
            </a:r>
            <a:r>
              <a:rPr lang="nl-NL" sz="1600" b="0">
                <a:solidFill>
                  <a:srgbClr val="FFFFFF"/>
                </a:solidFill>
                <a:latin typeface="+mj-lt"/>
              </a:rPr>
              <a:t>samenwerken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FFFF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ekstvak 65">
            <a:extLst>
              <a:ext uri="{FF2B5EF4-FFF2-40B4-BE49-F238E27FC236}">
                <a16:creationId xmlns:a16="http://schemas.microsoft.com/office/drawing/2014/main" id="{27E43C6D-1B2B-781D-A764-4C94DFB0D3D1}"/>
              </a:ext>
            </a:extLst>
          </p:cNvPr>
          <p:cNvSpPr txBox="1"/>
          <p:nvPr/>
        </p:nvSpPr>
        <p:spPr>
          <a:xfrm>
            <a:off x="7128620" y="2334494"/>
            <a:ext cx="4891172" cy="7086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DFE274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Helvetica Neue"/>
              </a:rPr>
              <a:t>Doelstelling – impactclaim: de zorg blijft toegankelijk </a:t>
            </a:r>
            <a:endParaRPr kumimoji="0" lang="nl-NL" sz="1800" b="1" i="0" u="none" strike="noStrike" kern="1200" cap="none" spc="0" normalizeH="0" baseline="0" noProof="0">
              <a:ln>
                <a:noFill/>
              </a:ln>
              <a:solidFill>
                <a:srgbClr val="DFE274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Gedachtewolkje: wolk 13">
            <a:extLst>
              <a:ext uri="{FF2B5EF4-FFF2-40B4-BE49-F238E27FC236}">
                <a16:creationId xmlns:a16="http://schemas.microsoft.com/office/drawing/2014/main" id="{C50C2248-D1AD-3C9F-7D37-7A1F4FCFC657}"/>
              </a:ext>
            </a:extLst>
          </p:cNvPr>
          <p:cNvSpPr/>
          <p:nvPr/>
        </p:nvSpPr>
        <p:spPr>
          <a:xfrm>
            <a:off x="286163" y="167421"/>
            <a:ext cx="5328333" cy="2578608"/>
          </a:xfrm>
          <a:prstGeom prst="cloudCallout">
            <a:avLst>
              <a:gd name="adj1" fmla="val 56907"/>
              <a:gd name="adj2" fmla="val 8058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latin typeface="Abadi" panose="020B0604020104020204" pitchFamily="34" charset="0"/>
              </a:rPr>
              <a:t>Klassiek monitoren: </a:t>
            </a:r>
          </a:p>
          <a:p>
            <a:pPr algn="ctr"/>
            <a:r>
              <a:rPr lang="nl-NL" sz="2400">
                <a:latin typeface="Abadi" panose="020B0604020104020204" pitchFamily="34" charset="0"/>
              </a:rPr>
              <a:t>Welke indicatoren passen bij de resultaten en effecten? </a:t>
            </a:r>
          </a:p>
        </p:txBody>
      </p:sp>
      <p:sp>
        <p:nvSpPr>
          <p:cNvPr id="22" name="Gedachtewolkje: wolk 21">
            <a:extLst>
              <a:ext uri="{FF2B5EF4-FFF2-40B4-BE49-F238E27FC236}">
                <a16:creationId xmlns:a16="http://schemas.microsoft.com/office/drawing/2014/main" id="{4704CC05-DE1F-397E-0CB1-7B1DEE7675F3}"/>
              </a:ext>
            </a:extLst>
          </p:cNvPr>
          <p:cNvSpPr/>
          <p:nvPr/>
        </p:nvSpPr>
        <p:spPr>
          <a:xfrm>
            <a:off x="12640613" y="0"/>
            <a:ext cx="5636127" cy="2861142"/>
          </a:xfrm>
          <a:prstGeom prst="cloudCallout">
            <a:avLst>
              <a:gd name="adj1" fmla="val -60990"/>
              <a:gd name="adj2" fmla="val 6143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latin typeface="Abadi" panose="020B0604020104020204" pitchFamily="34" charset="0"/>
              </a:rPr>
              <a:t>Reflexief monitoren: </a:t>
            </a:r>
          </a:p>
          <a:p>
            <a:pPr algn="ctr"/>
            <a:r>
              <a:rPr lang="nl-NL" sz="2400">
                <a:latin typeface="Abadi" panose="020B0604020104020204" pitchFamily="34" charset="0"/>
              </a:rPr>
              <a:t>Hoe kunnen we zicht krijgen op of de (sub)resultaten bijdragen aan het beoogde effect? </a:t>
            </a:r>
          </a:p>
        </p:txBody>
      </p:sp>
    </p:spTree>
    <p:extLst>
      <p:ext uri="{BB962C8B-B14F-4D97-AF65-F5344CB8AC3E}">
        <p14:creationId xmlns:p14="http://schemas.microsoft.com/office/powerpoint/2010/main" val="571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3" grpId="0" animBg="1"/>
      <p:bldP spid="12" grpId="0" animBg="1"/>
      <p:bldP spid="16" grpId="0" animBg="1"/>
      <p:bldP spid="20" grpId="0" animBg="1"/>
      <p:bldP spid="14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DC79789-33AD-0932-0D3A-4FF535D50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C36CF4D-04AD-620D-161A-EDF89BDAA035}"/>
              </a:ext>
            </a:extLst>
          </p:cNvPr>
          <p:cNvCxnSpPr>
            <a:cxnSpLocks/>
          </p:cNvCxnSpPr>
          <p:nvPr/>
        </p:nvCxnSpPr>
        <p:spPr>
          <a:xfrm>
            <a:off x="1531959" y="4860009"/>
            <a:ext cx="16175397" cy="0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A5C2FC97-DB23-EC19-06C5-15AC772B1109}"/>
              </a:ext>
            </a:extLst>
          </p:cNvPr>
          <p:cNvSpPr txBox="1"/>
          <p:nvPr/>
        </p:nvSpPr>
        <p:spPr>
          <a:xfrm>
            <a:off x="2443456" y="8576993"/>
            <a:ext cx="4341872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9B4EBF89-F32C-D301-2212-9FCB2F0E7100}"/>
              </a:ext>
            </a:extLst>
          </p:cNvPr>
          <p:cNvSpPr txBox="1"/>
          <p:nvPr/>
        </p:nvSpPr>
        <p:spPr>
          <a:xfrm>
            <a:off x="2443455" y="6861384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76BD5678-7BBB-C712-5201-21CA1DFF6894}"/>
              </a:ext>
            </a:extLst>
          </p:cNvPr>
          <p:cNvCxnSpPr>
            <a:cxnSpLocks/>
            <a:stCxn id="28" idx="0"/>
            <a:endCxn id="93" idx="2"/>
          </p:cNvCxnSpPr>
          <p:nvPr/>
        </p:nvCxnSpPr>
        <p:spPr>
          <a:xfrm flipH="1" flipV="1">
            <a:off x="4603456" y="8005549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D0F25147-5C76-6F25-79E4-B245FF6403F8}"/>
              </a:ext>
            </a:extLst>
          </p:cNvPr>
          <p:cNvCxnSpPr>
            <a:cxnSpLocks/>
            <a:endCxn id="86" idx="1"/>
          </p:cNvCxnSpPr>
          <p:nvPr/>
        </p:nvCxnSpPr>
        <p:spPr>
          <a:xfrm flipV="1">
            <a:off x="4603455" y="5830313"/>
            <a:ext cx="2160000" cy="103170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 2">
            <a:extLst>
              <a:ext uri="{FF2B5EF4-FFF2-40B4-BE49-F238E27FC236}">
                <a16:creationId xmlns:a16="http://schemas.microsoft.com/office/drawing/2014/main" id="{257B75B4-8BAD-BFD1-13F8-12CECD199CE2}"/>
              </a:ext>
            </a:extLst>
          </p:cNvPr>
          <p:cNvSpPr txBox="1">
            <a:spLocks/>
          </p:cNvSpPr>
          <p:nvPr/>
        </p:nvSpPr>
        <p:spPr>
          <a:xfrm>
            <a:off x="1080001" y="1080000"/>
            <a:ext cx="16126913" cy="72028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nl-NL" sz="4800" b="1">
                <a:latin typeface="+mj-lt"/>
              </a:rPr>
              <a:t>Uitwerken Effectketen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9D07EBFB-65B2-662A-C01C-3A71AEC23BFA}"/>
              </a:ext>
            </a:extLst>
          </p:cNvPr>
          <p:cNvSpPr txBox="1"/>
          <p:nvPr/>
        </p:nvSpPr>
        <p:spPr>
          <a:xfrm>
            <a:off x="6763455" y="5258230"/>
            <a:ext cx="5547876" cy="1144166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l-NL" sz="1600" b="1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Arial"/>
                <a:sym typeface="Helvetica Neue"/>
              </a:rPr>
              <a:t>Korte termijneffect</a:t>
            </a:r>
            <a:endParaRPr kumimoji="0" lang="nl-NL" sz="160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  <a:p>
            <a:pPr lvl="0" algn="ctr">
              <a:defRPr/>
            </a:pP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Professionals in de wijk </a:t>
            </a:r>
            <a:r>
              <a:rPr lang="nl-NL" sz="1600" u="sng">
                <a:solidFill>
                  <a:srgbClr val="5E346B"/>
                </a:solidFill>
                <a:latin typeface="+mj-lt"/>
                <a:sym typeface="Helvetica Neue"/>
              </a:rPr>
              <a:t>weten</a:t>
            </a: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 naar wie zij kunnen doorverwijzen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8B210BE-90EF-B58D-50CB-6075C48C01F0}"/>
              </a:ext>
            </a:extLst>
          </p:cNvPr>
          <p:cNvSpPr txBox="1"/>
          <p:nvPr/>
        </p:nvSpPr>
        <p:spPr>
          <a:xfrm>
            <a:off x="7128620" y="8618141"/>
            <a:ext cx="5547875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6FE8BF8-83CD-95EC-249B-9FC67DB2B0E2}"/>
              </a:ext>
            </a:extLst>
          </p:cNvPr>
          <p:cNvSpPr txBox="1"/>
          <p:nvPr/>
        </p:nvSpPr>
        <p:spPr>
          <a:xfrm>
            <a:off x="7723490" y="6902532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solidFill>
                <a:srgbClr val="5E346B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37E7C28E-F902-2A67-495C-583F7222D7C1}"/>
              </a:ext>
            </a:extLst>
          </p:cNvPr>
          <p:cNvCxnSpPr>
            <a:cxnSpLocks/>
            <a:stCxn id="3" idx="0"/>
            <a:endCxn id="4" idx="2"/>
          </p:cNvCxnSpPr>
          <p:nvPr/>
        </p:nvCxnSpPr>
        <p:spPr>
          <a:xfrm flipH="1" flipV="1">
            <a:off x="9883490" y="8046696"/>
            <a:ext cx="19068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74657DCF-2640-72AE-A62D-B6A9B0D867F1}"/>
              </a:ext>
            </a:extLst>
          </p:cNvPr>
          <p:cNvCxnSpPr>
            <a:cxnSpLocks/>
          </p:cNvCxnSpPr>
          <p:nvPr/>
        </p:nvCxnSpPr>
        <p:spPr>
          <a:xfrm flipH="1" flipV="1">
            <a:off x="9861617" y="6331723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5DF7AFA2-7A80-018F-57D5-A9C4FF5DADDA}"/>
              </a:ext>
            </a:extLst>
          </p:cNvPr>
          <p:cNvSpPr txBox="1"/>
          <p:nvPr/>
        </p:nvSpPr>
        <p:spPr>
          <a:xfrm>
            <a:off x="13000678" y="8662198"/>
            <a:ext cx="5063294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16E34F5-1B4C-8178-82F7-94573D628643}"/>
              </a:ext>
            </a:extLst>
          </p:cNvPr>
          <p:cNvSpPr txBox="1"/>
          <p:nvPr/>
        </p:nvSpPr>
        <p:spPr>
          <a:xfrm>
            <a:off x="13381833" y="6946589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solidFill>
                <a:srgbClr val="5E346B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95379156-B0AC-6A24-1B49-62226BE42FE2}"/>
              </a:ext>
            </a:extLst>
          </p:cNvPr>
          <p:cNvCxnSpPr>
            <a:cxnSpLocks/>
            <a:stCxn id="12" idx="0"/>
            <a:endCxn id="16" idx="2"/>
          </p:cNvCxnSpPr>
          <p:nvPr/>
        </p:nvCxnSpPr>
        <p:spPr>
          <a:xfrm flipV="1">
            <a:off x="15532325" y="8090753"/>
            <a:ext cx="9509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90EBEA5E-D1D6-0BB9-9129-FFE9D1C71516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12432632" y="5830313"/>
            <a:ext cx="3109201" cy="111627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269EC8D9-AE89-0539-ED10-F2BB2D15ED13}"/>
              </a:ext>
            </a:extLst>
          </p:cNvPr>
          <p:cNvCxnSpPr>
            <a:cxnSpLocks/>
          </p:cNvCxnSpPr>
          <p:nvPr/>
        </p:nvCxnSpPr>
        <p:spPr>
          <a:xfrm flipH="1" flipV="1">
            <a:off x="9850681" y="4595401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5">
            <a:extLst>
              <a:ext uri="{FF2B5EF4-FFF2-40B4-BE49-F238E27FC236}">
                <a16:creationId xmlns:a16="http://schemas.microsoft.com/office/drawing/2014/main" id="{821E64BF-2FF0-1899-4A18-BA363C34CE66}"/>
              </a:ext>
            </a:extLst>
          </p:cNvPr>
          <p:cNvSpPr txBox="1"/>
          <p:nvPr/>
        </p:nvSpPr>
        <p:spPr>
          <a:xfrm>
            <a:off x="7511676" y="3297179"/>
            <a:ext cx="4253603" cy="1144166"/>
          </a:xfrm>
          <a:prstGeom prst="rect">
            <a:avLst/>
          </a:prstGeom>
          <a:solidFill>
            <a:srgbClr val="5E35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Langetermijneffect </a:t>
            </a:r>
          </a:p>
          <a:p>
            <a:pPr algn="ctr">
              <a:defRPr/>
            </a:pPr>
            <a:r>
              <a:rPr lang="nl-NL" sz="16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Arial"/>
              </a:rPr>
              <a:t>Toegankelijke, begrijpelijke, passende en betaalbare en zorg dichtbij</a:t>
            </a:r>
            <a:endParaRPr lang="nl-NL" sz="1600" b="0" i="0" u="none" strike="noStrike" kern="1200" cap="none" spc="0" normalizeH="0" baseline="0" noProof="0">
              <a:solidFill>
                <a:srgbClr val="FFFFFF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Gedachtewolkje: wolk 12">
            <a:extLst>
              <a:ext uri="{FF2B5EF4-FFF2-40B4-BE49-F238E27FC236}">
                <a16:creationId xmlns:a16="http://schemas.microsoft.com/office/drawing/2014/main" id="{45B9019C-2A0B-CF7F-65A0-492AD244B2A4}"/>
              </a:ext>
            </a:extLst>
          </p:cNvPr>
          <p:cNvSpPr/>
          <p:nvPr/>
        </p:nvSpPr>
        <p:spPr>
          <a:xfrm>
            <a:off x="353915" y="4860008"/>
            <a:ext cx="2906924" cy="1652611"/>
          </a:xfrm>
          <a:prstGeom prst="cloudCallout">
            <a:avLst>
              <a:gd name="adj1" fmla="val 30131"/>
              <a:gd name="adj2" fmla="val 62500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Welke aannames liggen hieronder? </a:t>
            </a:r>
          </a:p>
        </p:txBody>
      </p:sp>
    </p:spTree>
    <p:extLst>
      <p:ext uri="{BB962C8B-B14F-4D97-AF65-F5344CB8AC3E}">
        <p14:creationId xmlns:p14="http://schemas.microsoft.com/office/powerpoint/2010/main" val="285485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3" grpId="0" animBg="1"/>
      <p:bldP spid="12" grpId="0" animBg="1"/>
      <p:bldP spid="16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713A0-BB94-0623-9C1F-2F542EA5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tekst, schermopname, Lettertype, diagram&#10;&#10;Door AI gegenereerde inhoud is mogelijk onjuist.">
            <a:extLst>
              <a:ext uri="{FF2B5EF4-FFF2-40B4-BE49-F238E27FC236}">
                <a16:creationId xmlns:a16="http://schemas.microsoft.com/office/drawing/2014/main" id="{12FD1586-65EA-5485-9B1A-CC1875ECE0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0548" y="2272497"/>
            <a:ext cx="17307270" cy="564115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CE713AF6-17F2-77B8-D141-060F51FF6FAF}"/>
              </a:ext>
            </a:extLst>
          </p:cNvPr>
          <p:cNvSpPr txBox="1">
            <a:spLocks/>
          </p:cNvSpPr>
          <p:nvPr/>
        </p:nvSpPr>
        <p:spPr bwMode="auto">
          <a:xfrm>
            <a:off x="332663" y="943232"/>
            <a:ext cx="11125236" cy="1223466"/>
          </a:xfrm>
          <a:prstGeom prst="rect">
            <a:avLst/>
          </a:prstGeom>
        </p:spPr>
        <p:txBody>
          <a:bodyPr vert="horz" lIns="108000" tIns="54000" rIns="108000" bIns="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5400" b="0" i="0" u="none" strike="noStrike" kern="0" cap="none" spc="0" normalizeH="0" baseline="0" noProof="0">
              <a:ln>
                <a:noFill/>
              </a:ln>
              <a:solidFill>
                <a:srgbClr val="593674"/>
              </a:solidFill>
              <a:effectLst/>
              <a:uLnTx/>
              <a:uFillTx/>
              <a:latin typeface="Work Sans Bold"/>
              <a:ea typeface="Source Sans Pro" panose="020B0503030403020204" pitchFamily="34" charset="0"/>
              <a:cs typeface="Arial"/>
            </a:endParaRPr>
          </a:p>
          <a:p>
            <a:pPr marL="0" marR="0" lvl="0" indent="0" algn="l" defTabSz="1371600" rtl="0" eaLnBrk="1" fontAlgn="auto" latinLnBrk="0" hangingPunct="1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5400" b="0" i="0" u="none" strike="noStrike" kern="0" cap="none" spc="0" normalizeH="0" baseline="0" noProof="0">
              <a:ln>
                <a:noFill/>
              </a:ln>
              <a:solidFill>
                <a:srgbClr val="593674"/>
              </a:solidFill>
              <a:effectLst/>
              <a:uLnTx/>
              <a:uFillTx/>
              <a:latin typeface="Work Sans Bold"/>
              <a:ea typeface="Source Sans Pro" panose="020B0503030403020204" pitchFamily="34" charset="0"/>
              <a:cs typeface="Arial"/>
            </a:endParaRPr>
          </a:p>
          <a:p>
            <a:pPr marL="0" marR="0" lvl="0" indent="0" algn="l" defTabSz="1371600" rtl="0" eaLnBrk="1" fontAlgn="auto" latinLnBrk="0" hangingPunct="1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5400" b="0" i="0" u="none" strike="noStrike" kern="0" cap="none" spc="0" normalizeH="0" baseline="0" noProof="0">
              <a:ln>
                <a:noFill/>
              </a:ln>
              <a:solidFill>
                <a:srgbClr val="593674"/>
              </a:solidFill>
              <a:effectLst/>
              <a:uLnTx/>
              <a:uFillTx/>
              <a:latin typeface="Work Sans Bold"/>
              <a:ea typeface="Source Sans Pro" panose="020B0503030403020204" pitchFamily="34" charset="0"/>
              <a:cs typeface="Arial"/>
            </a:endParaRPr>
          </a:p>
          <a:p>
            <a:pPr marL="0" marR="0" lvl="0" indent="0" algn="l" defTabSz="1371600" rtl="0" eaLnBrk="1" fontAlgn="auto" latinLnBrk="0" hangingPunct="1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5400" b="0" i="0" u="none" strike="noStrike" kern="0" cap="none" spc="0" normalizeH="0" baseline="0" noProof="0">
              <a:ln>
                <a:noFill/>
              </a:ln>
              <a:solidFill>
                <a:srgbClr val="593674"/>
              </a:solidFill>
              <a:effectLst/>
              <a:uLnTx/>
              <a:uFillTx/>
              <a:latin typeface="Work Sans Bold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2D5DDFF-CEB3-0904-FB32-897B105F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540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9A023EA-D00A-51A2-A759-5FF1783BBC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endParaRPr lang="nl-NL" sz="2700"/>
          </a:p>
          <a:p>
            <a:pPr>
              <a:buFontTx/>
              <a:buChar char="-"/>
            </a:pPr>
            <a:endParaRPr lang="nl-NL" sz="2700"/>
          </a:p>
          <a:p>
            <a:pPr>
              <a:buFontTx/>
              <a:buChar char="-"/>
            </a:pPr>
            <a:endParaRPr lang="nl-NL" sz="270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3B92380-2533-5FF8-94A2-C4DD912B957D}"/>
              </a:ext>
            </a:extLst>
          </p:cNvPr>
          <p:cNvSpPr txBox="1">
            <a:spLocks/>
          </p:cNvSpPr>
          <p:nvPr/>
        </p:nvSpPr>
        <p:spPr bwMode="gray">
          <a:xfrm>
            <a:off x="1013578" y="674400"/>
            <a:ext cx="16459850" cy="189914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6000" b="1" i="0" u="none" strike="noStrike" kern="1200" cap="none" spc="0" normalizeH="0" baseline="0" noProof="0">
                <a:ln>
                  <a:noFill/>
                </a:ln>
                <a:solidFill>
                  <a:srgbClr val="5E356F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Veranderverhaal</a:t>
            </a:r>
            <a:r>
              <a:rPr lang="nl-NL" sz="4050">
                <a:solidFill>
                  <a:srgbClr val="5E356F"/>
                </a:solidFill>
                <a:latin typeface="Trebuchet MS"/>
              </a:rPr>
              <a:t> Impactvolle Samenwerking</a:t>
            </a:r>
            <a:endParaRPr kumimoji="0" lang="nl-NL" sz="6000" b="1" i="0" u="none" strike="noStrike" kern="1200" cap="none" spc="0" normalizeH="0" baseline="0" noProof="0">
              <a:ln>
                <a:noFill/>
              </a:ln>
              <a:solidFill>
                <a:srgbClr val="5E356F"/>
              </a:solidFill>
              <a:effectLst/>
              <a:uLnTx/>
              <a:uFillTx/>
              <a:latin typeface="Trebuchet MS"/>
              <a:ea typeface="+mj-ea"/>
              <a:cs typeface="+mj-cs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BDB86EB-1BD0-AE0C-6364-0C4529E4CD17}"/>
              </a:ext>
            </a:extLst>
          </p:cNvPr>
          <p:cNvSpPr/>
          <p:nvPr/>
        </p:nvSpPr>
        <p:spPr>
          <a:xfrm>
            <a:off x="2908349" y="4588808"/>
            <a:ext cx="2924736" cy="5042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700" b="0" i="0" u="none" strike="noStrike" kern="1200" cap="none" spc="0" normalizeH="0" baseline="0" noProof="0">
              <a:ln>
                <a:noFill/>
              </a:ln>
              <a:solidFill>
                <a:srgbClr val="5E356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993D7841-E8C8-8B2D-D017-928A449F795E}"/>
              </a:ext>
            </a:extLst>
          </p:cNvPr>
          <p:cNvSpPr/>
          <p:nvPr/>
        </p:nvSpPr>
        <p:spPr>
          <a:xfrm>
            <a:off x="10293723" y="4558552"/>
            <a:ext cx="2924736" cy="5042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700" b="0" i="0" u="none" strike="noStrike" kern="1200" cap="none" spc="0" normalizeH="0" baseline="0" noProof="0">
              <a:ln>
                <a:noFill/>
              </a:ln>
              <a:solidFill>
                <a:srgbClr val="5E356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952E01F2-5805-5A7F-FE18-BE404D0BEEA2}"/>
              </a:ext>
            </a:extLst>
          </p:cNvPr>
          <p:cNvSpPr/>
          <p:nvPr/>
        </p:nvSpPr>
        <p:spPr>
          <a:xfrm>
            <a:off x="6531911" y="4558552"/>
            <a:ext cx="2924736" cy="5042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700" b="0" i="0" u="none" strike="noStrike" kern="1200" cap="none" spc="0" normalizeH="0" baseline="0" noProof="0">
              <a:ln>
                <a:noFill/>
              </a:ln>
              <a:solidFill>
                <a:srgbClr val="5E356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098C1F7-6297-C439-C17A-A234A6668D36}"/>
              </a:ext>
            </a:extLst>
          </p:cNvPr>
          <p:cNvSpPr/>
          <p:nvPr/>
        </p:nvSpPr>
        <p:spPr>
          <a:xfrm>
            <a:off x="14317464" y="4558553"/>
            <a:ext cx="2924736" cy="50426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700" b="0" i="0" u="none" strike="noStrike" kern="1200" cap="none" spc="0" normalizeH="0" baseline="0" noProof="0">
              <a:ln>
                <a:noFill/>
              </a:ln>
              <a:solidFill>
                <a:srgbClr val="5E356F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2" name="Pijl: rechts 1">
            <a:extLst>
              <a:ext uri="{FF2B5EF4-FFF2-40B4-BE49-F238E27FC236}">
                <a16:creationId xmlns:a16="http://schemas.microsoft.com/office/drawing/2014/main" id="{983B5998-28BC-9239-E604-EA375EB58869}"/>
              </a:ext>
            </a:extLst>
          </p:cNvPr>
          <p:cNvSpPr/>
          <p:nvPr/>
        </p:nvSpPr>
        <p:spPr>
          <a:xfrm>
            <a:off x="2068200" y="5143501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4D2DA5FD-8B96-5AE8-ACF5-393578708C58}"/>
              </a:ext>
            </a:extLst>
          </p:cNvPr>
          <p:cNvSpPr/>
          <p:nvPr/>
        </p:nvSpPr>
        <p:spPr>
          <a:xfrm>
            <a:off x="2041674" y="3825328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D10BC659-9595-3D68-272A-386E82187903}"/>
              </a:ext>
            </a:extLst>
          </p:cNvPr>
          <p:cNvSpPr/>
          <p:nvPr/>
        </p:nvSpPr>
        <p:spPr>
          <a:xfrm>
            <a:off x="2041674" y="5869489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12" name="Pijl: rechts 11">
            <a:extLst>
              <a:ext uri="{FF2B5EF4-FFF2-40B4-BE49-F238E27FC236}">
                <a16:creationId xmlns:a16="http://schemas.microsoft.com/office/drawing/2014/main" id="{AAEDFF7B-C5A2-7030-EDFA-5004595AB6AD}"/>
              </a:ext>
            </a:extLst>
          </p:cNvPr>
          <p:cNvSpPr/>
          <p:nvPr/>
        </p:nvSpPr>
        <p:spPr>
          <a:xfrm>
            <a:off x="2068200" y="6891569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9219F498-FD5D-577F-A24D-FEED297A98F5}"/>
              </a:ext>
            </a:extLst>
          </p:cNvPr>
          <p:cNvSpPr/>
          <p:nvPr/>
        </p:nvSpPr>
        <p:spPr>
          <a:xfrm>
            <a:off x="360943" y="2163265"/>
            <a:ext cx="4102178" cy="11408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800" b="1"/>
              <a:t>Resultaatgerichte monitoring: </a:t>
            </a:r>
            <a:r>
              <a:rPr lang="nl-NL" sz="1800"/>
              <a:t>wat hebben we gedaan en bereikt? </a:t>
            </a: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A4A40168-274B-4CC8-C7DD-00641EB02C90}"/>
              </a:ext>
            </a:extLst>
          </p:cNvPr>
          <p:cNvSpPr/>
          <p:nvPr/>
        </p:nvSpPr>
        <p:spPr>
          <a:xfrm rot="16200000">
            <a:off x="5145422" y="6321884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18" name="Pijl: rechts 17">
            <a:extLst>
              <a:ext uri="{FF2B5EF4-FFF2-40B4-BE49-F238E27FC236}">
                <a16:creationId xmlns:a16="http://schemas.microsoft.com/office/drawing/2014/main" id="{D52D7BCF-D406-9558-D308-CD2C4590FE68}"/>
              </a:ext>
            </a:extLst>
          </p:cNvPr>
          <p:cNvSpPr/>
          <p:nvPr/>
        </p:nvSpPr>
        <p:spPr>
          <a:xfrm rot="16200000">
            <a:off x="5958393" y="4183790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19" name="Pijl: rechts 18">
            <a:extLst>
              <a:ext uri="{FF2B5EF4-FFF2-40B4-BE49-F238E27FC236}">
                <a16:creationId xmlns:a16="http://schemas.microsoft.com/office/drawing/2014/main" id="{3BCD6F92-15CF-7E83-7072-8C74626BE727}"/>
              </a:ext>
            </a:extLst>
          </p:cNvPr>
          <p:cNvSpPr/>
          <p:nvPr/>
        </p:nvSpPr>
        <p:spPr>
          <a:xfrm rot="16200000">
            <a:off x="12983138" y="5437814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20" name="Pijl: rechts 19">
            <a:extLst>
              <a:ext uri="{FF2B5EF4-FFF2-40B4-BE49-F238E27FC236}">
                <a16:creationId xmlns:a16="http://schemas.microsoft.com/office/drawing/2014/main" id="{C4FC1351-BEBB-30A8-2EE7-0BF19A18AA9C}"/>
              </a:ext>
            </a:extLst>
          </p:cNvPr>
          <p:cNvSpPr/>
          <p:nvPr/>
        </p:nvSpPr>
        <p:spPr>
          <a:xfrm rot="16200000">
            <a:off x="10130441" y="6408781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21" name="Pijl: rechts 20">
            <a:extLst>
              <a:ext uri="{FF2B5EF4-FFF2-40B4-BE49-F238E27FC236}">
                <a16:creationId xmlns:a16="http://schemas.microsoft.com/office/drawing/2014/main" id="{D580099A-80DF-764F-BEEF-EF0E027F2CBC}"/>
              </a:ext>
            </a:extLst>
          </p:cNvPr>
          <p:cNvSpPr/>
          <p:nvPr/>
        </p:nvSpPr>
        <p:spPr>
          <a:xfrm rot="16200000">
            <a:off x="9684497" y="4183790"/>
            <a:ext cx="687663" cy="504266"/>
          </a:xfrm>
          <a:prstGeom prst="rightArrow">
            <a:avLst>
              <a:gd name="adj1" fmla="val 50000"/>
              <a:gd name="adj2" fmla="val 46281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4050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BAC0BA4-5D95-D873-1840-E94C0B98191D}"/>
              </a:ext>
            </a:extLst>
          </p:cNvPr>
          <p:cNvSpPr/>
          <p:nvPr/>
        </p:nvSpPr>
        <p:spPr>
          <a:xfrm>
            <a:off x="11352053" y="2223422"/>
            <a:ext cx="4102178" cy="11408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800" b="1"/>
              <a:t>Reflexieve monitoring: </a:t>
            </a:r>
          </a:p>
          <a:p>
            <a:pPr algn="ctr"/>
            <a:r>
              <a:rPr lang="nl-NL" sz="1800"/>
              <a:t>Hoe krijgt het vorm in de praktijk? Wat leren we? </a:t>
            </a:r>
          </a:p>
        </p:txBody>
      </p:sp>
    </p:spTree>
    <p:extLst>
      <p:ext uri="{BB962C8B-B14F-4D97-AF65-F5344CB8AC3E}">
        <p14:creationId xmlns:p14="http://schemas.microsoft.com/office/powerpoint/2010/main" val="4863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3D3B4-E4A3-2326-658E-8C0F412C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6000"/>
              <a:t>Het ontwerpen van een monitoringsplan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8FB26E-359C-A104-1EC4-4FFC664DD4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9571" y="2818800"/>
            <a:ext cx="4392450" cy="6480000"/>
          </a:xfrm>
        </p:spPr>
        <p:txBody>
          <a:bodyPr/>
          <a:lstStyle/>
          <a:p>
            <a:pPr marL="0" indent="0">
              <a:buNone/>
            </a:pPr>
            <a:r>
              <a:rPr lang="nl-NL" sz="2400" b="1"/>
              <a:t>Vragen om mee te beginnen: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/>
              <a:t>Waar zitten onzekerheden/ aannames?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/>
              <a:t>Welke databronnen zijn beschikbaar? 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400"/>
              <a:t>Welke </a:t>
            </a:r>
            <a:r>
              <a:rPr lang="nl-NL" sz="2400" err="1"/>
              <a:t>KPI’s</a:t>
            </a:r>
            <a:r>
              <a:rPr lang="nl-NL" sz="2400"/>
              <a:t> vraagt de zorgverzekeraar? </a:t>
            </a:r>
          </a:p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C2C6155-6553-1154-8E76-77F638D0E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179" y="2898800"/>
            <a:ext cx="13122442" cy="6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62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1A97F-534A-ECE5-848E-D475714CD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51E5488A-11B2-EE32-70AC-1120CFC63221}"/>
              </a:ext>
            </a:extLst>
          </p:cNvPr>
          <p:cNvCxnSpPr>
            <a:cxnSpLocks/>
          </p:cNvCxnSpPr>
          <p:nvPr/>
        </p:nvCxnSpPr>
        <p:spPr>
          <a:xfrm>
            <a:off x="1531959" y="4860009"/>
            <a:ext cx="16175397" cy="0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>
            <a:extLst>
              <a:ext uri="{FF2B5EF4-FFF2-40B4-BE49-F238E27FC236}">
                <a16:creationId xmlns:a16="http://schemas.microsoft.com/office/drawing/2014/main" id="{C038D0F5-5EE4-C165-D50F-91E242EA2D3C}"/>
              </a:ext>
            </a:extLst>
          </p:cNvPr>
          <p:cNvSpPr txBox="1"/>
          <p:nvPr/>
        </p:nvSpPr>
        <p:spPr>
          <a:xfrm>
            <a:off x="2443456" y="8576993"/>
            <a:ext cx="4341872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93" name="Tekstvak 92">
            <a:extLst>
              <a:ext uri="{FF2B5EF4-FFF2-40B4-BE49-F238E27FC236}">
                <a16:creationId xmlns:a16="http://schemas.microsoft.com/office/drawing/2014/main" id="{3C206836-D3C6-6CCC-3353-166C8F050BBF}"/>
              </a:ext>
            </a:extLst>
          </p:cNvPr>
          <p:cNvSpPr txBox="1"/>
          <p:nvPr/>
        </p:nvSpPr>
        <p:spPr>
          <a:xfrm>
            <a:off x="2443455" y="6861384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7D60459F-CE1A-492B-3F2A-B9C2B155F417}"/>
              </a:ext>
            </a:extLst>
          </p:cNvPr>
          <p:cNvCxnSpPr>
            <a:cxnSpLocks/>
            <a:stCxn id="28" idx="0"/>
            <a:endCxn id="93" idx="2"/>
          </p:cNvCxnSpPr>
          <p:nvPr/>
        </p:nvCxnSpPr>
        <p:spPr>
          <a:xfrm flipH="1" flipV="1">
            <a:off x="4603456" y="8005549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BD36B634-0E6E-2C30-F76C-ED819F504BF2}"/>
              </a:ext>
            </a:extLst>
          </p:cNvPr>
          <p:cNvCxnSpPr>
            <a:cxnSpLocks/>
            <a:endCxn id="86" idx="1"/>
          </p:cNvCxnSpPr>
          <p:nvPr/>
        </p:nvCxnSpPr>
        <p:spPr>
          <a:xfrm flipV="1">
            <a:off x="4603455" y="5830313"/>
            <a:ext cx="2160000" cy="103170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el 2">
            <a:extLst>
              <a:ext uri="{FF2B5EF4-FFF2-40B4-BE49-F238E27FC236}">
                <a16:creationId xmlns:a16="http://schemas.microsoft.com/office/drawing/2014/main" id="{11BD1589-7CED-14E0-673F-F4E371268D88}"/>
              </a:ext>
            </a:extLst>
          </p:cNvPr>
          <p:cNvSpPr txBox="1">
            <a:spLocks/>
          </p:cNvSpPr>
          <p:nvPr/>
        </p:nvSpPr>
        <p:spPr>
          <a:xfrm>
            <a:off x="1080001" y="1080000"/>
            <a:ext cx="16126913" cy="72028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nl-NL" sz="4800" b="1">
                <a:latin typeface="+mj-lt"/>
              </a:rPr>
              <a:t>Uitwerken Effectketen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B83FA5F1-8E7D-2B01-0342-3495D052D51E}"/>
              </a:ext>
            </a:extLst>
          </p:cNvPr>
          <p:cNvSpPr txBox="1"/>
          <p:nvPr/>
        </p:nvSpPr>
        <p:spPr>
          <a:xfrm>
            <a:off x="6763455" y="5258230"/>
            <a:ext cx="5547876" cy="1144166"/>
          </a:xfrm>
          <a:prstGeom prst="rect">
            <a:avLst/>
          </a:prstGeom>
          <a:solidFill>
            <a:srgbClr val="CEC1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nl-NL" sz="1600" b="1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Arial"/>
                <a:sym typeface="Helvetica Neue"/>
              </a:rPr>
              <a:t>Korte termijneffect</a:t>
            </a:r>
            <a:endParaRPr kumimoji="0" lang="nl-NL" sz="1600" b="1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  <a:p>
            <a:pPr lvl="0" algn="ctr">
              <a:defRPr/>
            </a:pP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Professionals in de wijk </a:t>
            </a:r>
            <a:r>
              <a:rPr lang="nl-NL" sz="1600" u="sng">
                <a:solidFill>
                  <a:srgbClr val="5E346B"/>
                </a:solidFill>
                <a:latin typeface="+mj-lt"/>
                <a:sym typeface="Helvetica Neue"/>
              </a:rPr>
              <a:t>weten</a:t>
            </a:r>
            <a:r>
              <a:rPr lang="nl-NL" sz="1600">
                <a:solidFill>
                  <a:srgbClr val="5E346B"/>
                </a:solidFill>
                <a:latin typeface="+mj-lt"/>
                <a:sym typeface="Helvetica Neue"/>
              </a:rPr>
              <a:t> naar wie zij kunnen doorverwijzen</a:t>
            </a:r>
            <a:endParaRPr kumimoji="0"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B382752-37F5-3922-5238-F1A32854B719}"/>
              </a:ext>
            </a:extLst>
          </p:cNvPr>
          <p:cNvSpPr txBox="1"/>
          <p:nvPr/>
        </p:nvSpPr>
        <p:spPr>
          <a:xfrm>
            <a:off x="7128620" y="8618141"/>
            <a:ext cx="5547875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3C575A0-F38E-8C8C-F46B-7C2F1CA16D1A}"/>
              </a:ext>
            </a:extLst>
          </p:cNvPr>
          <p:cNvSpPr txBox="1"/>
          <p:nvPr/>
        </p:nvSpPr>
        <p:spPr>
          <a:xfrm>
            <a:off x="7723490" y="6902532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solidFill>
                <a:srgbClr val="5E346B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296BDD56-7D8E-99C7-5DCB-77F5D89E97EF}"/>
              </a:ext>
            </a:extLst>
          </p:cNvPr>
          <p:cNvCxnSpPr>
            <a:cxnSpLocks/>
            <a:stCxn id="3" idx="0"/>
            <a:endCxn id="4" idx="2"/>
          </p:cNvCxnSpPr>
          <p:nvPr/>
        </p:nvCxnSpPr>
        <p:spPr>
          <a:xfrm flipH="1" flipV="1">
            <a:off x="9883490" y="8046696"/>
            <a:ext cx="19068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3BD6CAE2-60E3-0803-9D8E-A81FC1F127E3}"/>
              </a:ext>
            </a:extLst>
          </p:cNvPr>
          <p:cNvCxnSpPr>
            <a:cxnSpLocks/>
          </p:cNvCxnSpPr>
          <p:nvPr/>
        </p:nvCxnSpPr>
        <p:spPr>
          <a:xfrm flipH="1" flipV="1">
            <a:off x="9861617" y="6331723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vak 11">
            <a:extLst>
              <a:ext uri="{FF2B5EF4-FFF2-40B4-BE49-F238E27FC236}">
                <a16:creationId xmlns:a16="http://schemas.microsoft.com/office/drawing/2014/main" id="{76B5B7B7-6445-426F-226B-CCC301FFB89A}"/>
              </a:ext>
            </a:extLst>
          </p:cNvPr>
          <p:cNvSpPr txBox="1"/>
          <p:nvPr/>
        </p:nvSpPr>
        <p:spPr>
          <a:xfrm>
            <a:off x="13000678" y="8662198"/>
            <a:ext cx="5063294" cy="1144163"/>
          </a:xfrm>
          <a:prstGeom prst="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  <a:sym typeface="Helvetica Neue"/>
              </a:rPr>
              <a:t>Activiteit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ln w="0"/>
              <a:solidFill>
                <a:srgbClr val="5E346B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7983A7F-0D68-DC42-ACC7-D684FF78B5CD}"/>
              </a:ext>
            </a:extLst>
          </p:cNvPr>
          <p:cNvSpPr txBox="1"/>
          <p:nvPr/>
        </p:nvSpPr>
        <p:spPr>
          <a:xfrm>
            <a:off x="13381833" y="6946589"/>
            <a:ext cx="4320000" cy="1144164"/>
          </a:xfrm>
          <a:prstGeom prst="rect">
            <a:avLst/>
          </a:prstGeom>
          <a:solidFill>
            <a:srgbClr val="DFE2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5E346B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/>
              </a:rPr>
              <a:t>Direct resultaat</a:t>
            </a:r>
            <a:br>
              <a:rPr lang="nl-NL" sz="1600" b="1" i="0" u="none" strike="noStrike" kern="1200" cap="none" spc="0" normalizeH="0" baseline="0" noProof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</a:br>
            <a:endParaRPr lang="nl-NL" sz="1600" b="0" i="0" u="none" strike="noStrike" kern="1200" cap="none" spc="0" normalizeH="0" baseline="0" noProof="0">
              <a:solidFill>
                <a:srgbClr val="5E346B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B9216741-56FF-3E08-99EC-E58C584A1B3C}"/>
              </a:ext>
            </a:extLst>
          </p:cNvPr>
          <p:cNvCxnSpPr>
            <a:cxnSpLocks/>
            <a:stCxn id="12" idx="0"/>
            <a:endCxn id="16" idx="2"/>
          </p:cNvCxnSpPr>
          <p:nvPr/>
        </p:nvCxnSpPr>
        <p:spPr>
          <a:xfrm flipV="1">
            <a:off x="15532325" y="8090753"/>
            <a:ext cx="9509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17291016-1AA5-5178-78E2-B56485694074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12432632" y="5830313"/>
            <a:ext cx="3109201" cy="1116276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CF672246-2AC1-3811-7DF4-8B44834776AD}"/>
              </a:ext>
            </a:extLst>
          </p:cNvPr>
          <p:cNvCxnSpPr>
            <a:cxnSpLocks/>
          </p:cNvCxnSpPr>
          <p:nvPr/>
        </p:nvCxnSpPr>
        <p:spPr>
          <a:xfrm flipH="1" flipV="1">
            <a:off x="9850681" y="4595401"/>
            <a:ext cx="10937" cy="571445"/>
          </a:xfrm>
          <a:prstGeom prst="straightConnector1">
            <a:avLst/>
          </a:prstGeom>
          <a:ln w="28575" cap="rnd">
            <a:solidFill>
              <a:schemeClr val="tx1"/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5">
            <a:extLst>
              <a:ext uri="{FF2B5EF4-FFF2-40B4-BE49-F238E27FC236}">
                <a16:creationId xmlns:a16="http://schemas.microsoft.com/office/drawing/2014/main" id="{DDBF48A2-E3D7-0A0A-431E-D2B4F7D64CCB}"/>
              </a:ext>
            </a:extLst>
          </p:cNvPr>
          <p:cNvSpPr txBox="1"/>
          <p:nvPr/>
        </p:nvSpPr>
        <p:spPr>
          <a:xfrm>
            <a:off x="7511676" y="3297179"/>
            <a:ext cx="4253603" cy="1144166"/>
          </a:xfrm>
          <a:prstGeom prst="rect">
            <a:avLst/>
          </a:prstGeom>
          <a:solidFill>
            <a:srgbClr val="5E35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cs typeface="Arial" panose="020B0604020202020204" pitchFamily="34" charset="0"/>
              </a:rPr>
              <a:t>Langetermijneffect </a:t>
            </a:r>
          </a:p>
          <a:p>
            <a:pPr algn="ctr">
              <a:defRPr/>
            </a:pPr>
            <a:r>
              <a:rPr lang="nl-NL" sz="1600" err="1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Arial"/>
              </a:rPr>
              <a:t>Toegangekelijke</a:t>
            </a:r>
            <a:r>
              <a:rPr lang="nl-NL" sz="1600">
                <a:ln w="0"/>
                <a:solidFill>
                  <a:srgbClr val="FFFF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Arial"/>
              </a:rPr>
              <a:t>, begrijpelijk, passend en betaalbare en zorg dichtbij</a:t>
            </a:r>
            <a:endParaRPr lang="nl-NL" sz="1600" b="0" i="0" u="none" strike="noStrike" kern="1200" cap="none" spc="0" normalizeH="0" baseline="0" noProof="0">
              <a:solidFill>
                <a:srgbClr val="FFFFFF"/>
              </a:solidFill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Gedachtewolkje: wolk 12">
            <a:extLst>
              <a:ext uri="{FF2B5EF4-FFF2-40B4-BE49-F238E27FC236}">
                <a16:creationId xmlns:a16="http://schemas.microsoft.com/office/drawing/2014/main" id="{B3046B0B-32DD-B1CE-B394-E4FB6DEB0D43}"/>
              </a:ext>
            </a:extLst>
          </p:cNvPr>
          <p:cNvSpPr/>
          <p:nvPr/>
        </p:nvSpPr>
        <p:spPr>
          <a:xfrm>
            <a:off x="353915" y="4860008"/>
            <a:ext cx="2906924" cy="1652611"/>
          </a:xfrm>
          <a:prstGeom prst="cloudCallout">
            <a:avLst>
              <a:gd name="adj1" fmla="val 30131"/>
              <a:gd name="adj2" fmla="val 62500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Welke aannames liggen hieronder? </a:t>
            </a:r>
          </a:p>
        </p:txBody>
      </p:sp>
      <p:sp>
        <p:nvSpPr>
          <p:cNvPr id="25" name="Gedachtewolkje: wolk 24">
            <a:extLst>
              <a:ext uri="{FF2B5EF4-FFF2-40B4-BE49-F238E27FC236}">
                <a16:creationId xmlns:a16="http://schemas.microsoft.com/office/drawing/2014/main" id="{C82493A2-6E0D-4D4C-988F-B9905211C8AB}"/>
              </a:ext>
            </a:extLst>
          </p:cNvPr>
          <p:cNvSpPr/>
          <p:nvPr/>
        </p:nvSpPr>
        <p:spPr>
          <a:xfrm>
            <a:off x="286163" y="167421"/>
            <a:ext cx="5328333" cy="2578608"/>
          </a:xfrm>
          <a:prstGeom prst="cloudCallout">
            <a:avLst>
              <a:gd name="adj1" fmla="val 56907"/>
              <a:gd name="adj2" fmla="val 8058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latin typeface="Abadi" panose="020B0604020104020204" pitchFamily="34" charset="0"/>
              </a:rPr>
              <a:t>Klassiek monitoren: </a:t>
            </a:r>
          </a:p>
          <a:p>
            <a:pPr algn="ctr"/>
            <a:r>
              <a:rPr lang="nl-NL" sz="2400">
                <a:latin typeface="Abadi" panose="020B0604020104020204" pitchFamily="34" charset="0"/>
              </a:rPr>
              <a:t>Welke indicatoren passen bij de resultaten en effecten? </a:t>
            </a:r>
          </a:p>
        </p:txBody>
      </p:sp>
      <p:sp>
        <p:nvSpPr>
          <p:cNvPr id="26" name="Gedachtewolkje: wolk 25">
            <a:extLst>
              <a:ext uri="{FF2B5EF4-FFF2-40B4-BE49-F238E27FC236}">
                <a16:creationId xmlns:a16="http://schemas.microsoft.com/office/drawing/2014/main" id="{5901EF5E-D197-F698-E63E-3014F87DE117}"/>
              </a:ext>
            </a:extLst>
          </p:cNvPr>
          <p:cNvSpPr/>
          <p:nvPr/>
        </p:nvSpPr>
        <p:spPr>
          <a:xfrm>
            <a:off x="12640613" y="0"/>
            <a:ext cx="5636127" cy="2861142"/>
          </a:xfrm>
          <a:prstGeom prst="cloudCallout">
            <a:avLst>
              <a:gd name="adj1" fmla="val -60990"/>
              <a:gd name="adj2" fmla="val 6143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latin typeface="Abadi" panose="020B0604020104020204" pitchFamily="34" charset="0"/>
              </a:rPr>
              <a:t>Reflexief monitoren: </a:t>
            </a:r>
          </a:p>
          <a:p>
            <a:pPr algn="ctr"/>
            <a:r>
              <a:rPr lang="nl-NL" sz="2400">
                <a:latin typeface="Abadi" panose="020B0604020104020204" pitchFamily="34" charset="0"/>
              </a:rPr>
              <a:t>Hoe kunnen we zicht krijgen op of de (sub)resultaten bijdragen aan het beoogde effect? </a:t>
            </a:r>
          </a:p>
        </p:txBody>
      </p:sp>
    </p:spTree>
    <p:extLst>
      <p:ext uri="{BB962C8B-B14F-4D97-AF65-F5344CB8AC3E}">
        <p14:creationId xmlns:p14="http://schemas.microsoft.com/office/powerpoint/2010/main" val="5990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3" grpId="0" animBg="1"/>
      <p:bldP spid="12" grpId="0" animBg="1"/>
      <p:bldP spid="16" grpId="0" animBg="1"/>
      <p:bldP spid="8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201B5F5-AE25-15D1-9E5F-0B9A5D85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Reflectiesessies</a:t>
            </a:r>
          </a:p>
        </p:txBody>
      </p:sp>
      <p:pic>
        <p:nvPicPr>
          <p:cNvPr id="3074" name="Picture 2" descr="Afbeelding met tekst, handschrift, Kinderkunst, brief&#10;&#10;Automatisch gegenereerde beschrijving">
            <a:extLst>
              <a:ext uri="{FF2B5EF4-FFF2-40B4-BE49-F238E27FC236}">
                <a16:creationId xmlns:a16="http://schemas.microsoft.com/office/drawing/2014/main" id="{1D6F9DF9-90C0-87DC-AC96-3714CB274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272" y="2139866"/>
            <a:ext cx="15147501" cy="548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441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A21DF4-35DA-3C19-C2E4-3AA7DC87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Dynamische leeragenda </a:t>
            </a:r>
          </a:p>
        </p:txBody>
      </p:sp>
      <p:pic>
        <p:nvPicPr>
          <p:cNvPr id="5" name="Afbeelding 4" descr="Afbeelding met tekst, schermopname, Lettertype, diagram&#10;&#10;Door AI gegenereerde inhoud is mogelijk onjuist.">
            <a:extLst>
              <a:ext uri="{FF2B5EF4-FFF2-40B4-BE49-F238E27FC236}">
                <a16:creationId xmlns:a16="http://schemas.microsoft.com/office/drawing/2014/main" id="{076F375D-2643-505F-5740-1B978616F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581" y="3267835"/>
            <a:ext cx="14469219" cy="5467631"/>
          </a:xfrm>
          <a:prstGeom prst="rect">
            <a:avLst/>
          </a:prstGeom>
        </p:spPr>
      </p:pic>
      <p:sp>
        <p:nvSpPr>
          <p:cNvPr id="6" name="Stroomdiagram: Verbindingslijn 5">
            <a:extLst>
              <a:ext uri="{FF2B5EF4-FFF2-40B4-BE49-F238E27FC236}">
                <a16:creationId xmlns:a16="http://schemas.microsoft.com/office/drawing/2014/main" id="{67631F03-AFAC-412F-EB95-7338CB825ECF}"/>
              </a:ext>
            </a:extLst>
          </p:cNvPr>
          <p:cNvSpPr/>
          <p:nvPr/>
        </p:nvSpPr>
        <p:spPr>
          <a:xfrm>
            <a:off x="14676121" y="193893"/>
            <a:ext cx="3379634" cy="3317403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algn="ctr"/>
            <a:r>
              <a:rPr lang="nl-NL" sz="2100" b="1">
                <a:latin typeface="+mj-lt"/>
              </a:rPr>
              <a:t>Leren &amp; bijsturen</a:t>
            </a:r>
          </a:p>
          <a:p>
            <a:pPr algn="ctr"/>
            <a:r>
              <a:rPr lang="nl-NL">
                <a:latin typeface="+mj-lt"/>
              </a:rPr>
              <a:t>Wat werkt </a:t>
            </a:r>
          </a:p>
          <a:p>
            <a:pPr algn="ctr"/>
            <a:r>
              <a:rPr lang="nl-NL">
                <a:latin typeface="+mj-lt"/>
              </a:rPr>
              <a:t>(in deze context)? Wat zijn belemmeringen? Wat kan beter? </a:t>
            </a:r>
            <a:endParaRPr lang="nl-NL" sz="2700"/>
          </a:p>
        </p:txBody>
      </p:sp>
    </p:spTree>
    <p:extLst>
      <p:ext uri="{BB962C8B-B14F-4D97-AF65-F5344CB8AC3E}">
        <p14:creationId xmlns:p14="http://schemas.microsoft.com/office/powerpoint/2010/main" val="41719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Persoon met een idee">
            <a:extLst>
              <a:ext uri="{FF2B5EF4-FFF2-40B4-BE49-F238E27FC236}">
                <a16:creationId xmlns:a16="http://schemas.microsoft.com/office/drawing/2014/main" id="{7AC89212-622D-71E6-BD17-E2DC9563A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7" r="9750" b="-1"/>
          <a:stretch>
            <a:fillRect/>
          </a:stretch>
        </p:blipFill>
        <p:spPr>
          <a:xfrm>
            <a:off x="-10371" y="15"/>
            <a:ext cx="10600200" cy="10286985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997840-760C-AF10-6404-ED304CEA2CF3}"/>
              </a:ext>
            </a:extLst>
          </p:cNvPr>
          <p:cNvSpPr>
            <a:spLocks noGrp="1"/>
          </p:cNvSpPr>
          <p:nvPr>
            <p:ph type="body" idx="1000"/>
          </p:nvPr>
        </p:nvSpPr>
        <p:spPr>
          <a:xfrm rot="5400000">
            <a:off x="-440876" y="440869"/>
            <a:ext cx="10287003" cy="940526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5CBCCF-846C-A0A8-4F93-54C513784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187" y="3719162"/>
            <a:ext cx="5295139" cy="4654743"/>
          </a:xfrm>
        </p:spPr>
        <p:txBody>
          <a:bodyPr anchor="b">
            <a:normAutofit fontScale="90000"/>
          </a:bodyPr>
          <a:lstStyle/>
          <a:p>
            <a:r>
              <a:rPr lang="nl-NL"/>
              <a:t>Check out</a:t>
            </a:r>
            <a:br>
              <a:rPr lang="nl-NL"/>
            </a:br>
            <a:br>
              <a:rPr lang="nl-NL"/>
            </a:br>
            <a:br>
              <a:rPr lang="nl-NL"/>
            </a:br>
            <a:r>
              <a:rPr lang="nl-NL" sz="2200">
                <a:latin typeface="+mn-lt"/>
              </a:rPr>
              <a:t>Mail voor vragen of ondersteuning bij opstellen veranderverhaal of monitoringplan</a:t>
            </a:r>
            <a:br>
              <a:rPr lang="nl-NL" sz="2200">
                <a:latin typeface="+mn-lt"/>
              </a:rPr>
            </a:br>
            <a:br>
              <a:rPr lang="nl-NL" sz="2200">
                <a:latin typeface="+mn-lt"/>
              </a:rPr>
            </a:br>
            <a:r>
              <a:rPr lang="nl-NL" sz="2200">
                <a:latin typeface="+mn-lt"/>
                <a:hlinkClick r:id="rId3"/>
              </a:rPr>
              <a:t>b.vandenberg@vilans.nl</a:t>
            </a:r>
            <a:br>
              <a:rPr lang="nl-NL" sz="2200">
                <a:latin typeface="+mn-lt"/>
              </a:rPr>
            </a:br>
            <a:r>
              <a:rPr lang="nl-NL" sz="2200">
                <a:latin typeface="+mn-lt"/>
                <a:hlinkClick r:id="rId4"/>
              </a:rPr>
              <a:t>a.baars@vilans.nl</a:t>
            </a:r>
            <a:br>
              <a:rPr lang="nl-NL" sz="2200">
                <a:latin typeface="+mn-lt"/>
              </a:rPr>
            </a:br>
            <a:endParaRPr lang="nl-NL" sz="2200">
              <a:latin typeface="+mn-lt"/>
            </a:endParaRP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8807666-5DD1-0E13-CFBC-ABF8311A9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129963" y="700088"/>
            <a:ext cx="6515100" cy="32400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6257F1BD-6893-18F7-703E-6606CC24D811}"/>
              </a:ext>
            </a:extLst>
          </p:cNvPr>
          <p:cNvSpPr>
            <a:spLocks noGrp="1"/>
          </p:cNvSpPr>
          <p:nvPr>
            <p:ph type="body" idx="1001"/>
          </p:nvPr>
        </p:nvSpPr>
        <p:spPr>
          <a:xfrm>
            <a:off x="625999" y="9080681"/>
            <a:ext cx="979907" cy="536741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08755F4-5874-1F99-BA86-009C6D2F1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853" y="46575"/>
            <a:ext cx="7307037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65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498E742-98A9-6430-901A-EA405FE3A3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808" y="2863227"/>
            <a:ext cx="6757952" cy="6210000"/>
          </a:xfrm>
        </p:spPr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b="1" u="sng"/>
              <a:t>Van onder naar boven: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Kies een activiteit uit het project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Welk (tastbaar) resultaat levert deze activiteit op?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Aan welk direct effect draagt dit resultaat bij?  </a:t>
            </a:r>
          </a:p>
          <a:p>
            <a:endParaRPr lang="nl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689F296-5AE5-9587-CA5A-72DF93C138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45812" y="2589708"/>
            <a:ext cx="7099238" cy="6210000"/>
          </a:xfrm>
        </p:spPr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b="1" u="sng"/>
              <a:t>Van boven naar onder: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Kies een direct effect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Welk resultaat en/of welke activiteit draagt hieraan bij?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Is het aannemelijk dat het effect wordt gerealiseerd door dit resultaat/ de activiteit? Is er meer nodig? </a:t>
            </a:r>
          </a:p>
          <a:p>
            <a:pPr marL="685800" indent="-685800">
              <a:buFont typeface="+mj-lt"/>
              <a:buAutoNum type="arabicPeriod"/>
            </a:pPr>
            <a:r>
              <a:rPr lang="nl-NL"/>
              <a:t>Voeg evt. activiteiten en resultaten toe die bijdragen aan het beoogde effect. </a:t>
            </a:r>
          </a:p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86E673E-E211-6100-FDC2-B9D2CFD7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Aan de slag: Effectketens uitwerken </a:t>
            </a:r>
          </a:p>
        </p:txBody>
      </p:sp>
      <p:sp>
        <p:nvSpPr>
          <p:cNvPr id="2" name="Pijl: omhoog 1">
            <a:extLst>
              <a:ext uri="{FF2B5EF4-FFF2-40B4-BE49-F238E27FC236}">
                <a16:creationId xmlns:a16="http://schemas.microsoft.com/office/drawing/2014/main" id="{BB070E64-9F5B-8ED5-2611-EED5F90FD8F7}"/>
              </a:ext>
            </a:extLst>
          </p:cNvPr>
          <p:cNvSpPr/>
          <p:nvPr/>
        </p:nvSpPr>
        <p:spPr>
          <a:xfrm>
            <a:off x="7150588" y="2878814"/>
            <a:ext cx="732560" cy="5604504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40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kstvak 76">
            <a:extLst>
              <a:ext uri="{FF2B5EF4-FFF2-40B4-BE49-F238E27FC236}">
                <a16:creationId xmlns:a16="http://schemas.microsoft.com/office/drawing/2014/main" id="{22632BBD-6926-38BD-B88B-2FBF7DB51C73}"/>
              </a:ext>
            </a:extLst>
          </p:cNvPr>
          <p:cNvSpPr txBox="1"/>
          <p:nvPr/>
        </p:nvSpPr>
        <p:spPr>
          <a:xfrm rot="16200000">
            <a:off x="7998935" y="2805575"/>
            <a:ext cx="1354943" cy="931038"/>
          </a:xfrm>
          <a:prstGeom prst="roundRect">
            <a:avLst/>
          </a:prstGeom>
          <a:noFill/>
          <a:ln w="28575">
            <a:solidFill>
              <a:srgbClr val="5E356F"/>
            </a:solidFill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97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srgbClr val="000000"/>
                </a:solidFill>
                <a:effectLst/>
                <a:uLnTx/>
                <a:uFillTx/>
                <a:latin typeface="Trebuchet MS"/>
                <a:cs typeface="Arial" panose="020B0604020202020204" pitchFamily="34" charset="0"/>
                <a:sym typeface="Helvetica Neue"/>
              </a:rPr>
              <a:t>LANGE- TERMIJN- EFFECTEN</a:t>
            </a:r>
          </a:p>
        </p:txBody>
      </p:sp>
      <p:sp>
        <p:nvSpPr>
          <p:cNvPr id="7" name="Tekstvak 76">
            <a:extLst>
              <a:ext uri="{FF2B5EF4-FFF2-40B4-BE49-F238E27FC236}">
                <a16:creationId xmlns:a16="http://schemas.microsoft.com/office/drawing/2014/main" id="{67BA414F-5B3F-A98D-015B-1EFE08BA2B8A}"/>
              </a:ext>
            </a:extLst>
          </p:cNvPr>
          <p:cNvSpPr txBox="1"/>
          <p:nvPr/>
        </p:nvSpPr>
        <p:spPr>
          <a:xfrm rot="16200000">
            <a:off x="7883633" y="6015530"/>
            <a:ext cx="1585550" cy="931038"/>
          </a:xfrm>
          <a:prstGeom prst="roundRect">
            <a:avLst/>
          </a:prstGeom>
          <a:solidFill>
            <a:srgbClr val="DFE274"/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97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Trebuchet MS"/>
                <a:cs typeface="Arial" panose="020B0604020202020204" pitchFamily="34" charset="0"/>
                <a:sym typeface="Helvetica Neue"/>
              </a:rPr>
              <a:t>DIRECTE RESULTATEN</a:t>
            </a:r>
          </a:p>
        </p:txBody>
      </p:sp>
      <p:sp>
        <p:nvSpPr>
          <p:cNvPr id="8" name="Tekstvak 76">
            <a:extLst>
              <a:ext uri="{FF2B5EF4-FFF2-40B4-BE49-F238E27FC236}">
                <a16:creationId xmlns:a16="http://schemas.microsoft.com/office/drawing/2014/main" id="{B395DD32-3E92-35BF-CB45-BA8E8C3B8C50}"/>
              </a:ext>
            </a:extLst>
          </p:cNvPr>
          <p:cNvSpPr txBox="1"/>
          <p:nvPr/>
        </p:nvSpPr>
        <p:spPr>
          <a:xfrm rot="16200000">
            <a:off x="7944065" y="4295175"/>
            <a:ext cx="1530951" cy="964167"/>
          </a:xfrm>
          <a:prstGeom prst="roundRect">
            <a:avLst/>
          </a:prstGeom>
          <a:solidFill>
            <a:srgbClr val="CEC1D3"/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089759">
              <a:defRPr/>
            </a:pPr>
            <a:r>
              <a:rPr kumimoji="0" lang="nl-NL" sz="1575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Trebuchet MS"/>
                <a:cs typeface="Arial" panose="020B0604020202020204" pitchFamily="34" charset="0"/>
                <a:sym typeface="Helvetica Neue"/>
              </a:rPr>
              <a:t>DIRECTE </a:t>
            </a:r>
            <a:r>
              <a:rPr lang="nl-NL" sz="1575">
                <a:solidFill>
                  <a:prstClr val="black"/>
                </a:solidFill>
                <a:effectLst/>
                <a:latin typeface="Trebuchet MS"/>
                <a:cs typeface="Arial" panose="020B0604020202020204" pitchFamily="34" charset="0"/>
                <a:sym typeface="Helvetica Neue"/>
              </a:rPr>
              <a:t>EFFECTEN</a:t>
            </a:r>
            <a:endParaRPr kumimoji="0" lang="nl-NL" sz="1575" b="1" i="0" u="none" strike="noStrike" kern="1200" cap="none" spc="0" normalizeH="0" baseline="0" noProof="0">
              <a:ln w="0"/>
              <a:solidFill>
                <a:prstClr val="black"/>
              </a:solidFill>
              <a:effectLst/>
              <a:uLnTx/>
              <a:uFillTx/>
              <a:latin typeface="Trebuchet MS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9" name="Tekstvak 3">
            <a:extLst>
              <a:ext uri="{FF2B5EF4-FFF2-40B4-BE49-F238E27FC236}">
                <a16:creationId xmlns:a16="http://schemas.microsoft.com/office/drawing/2014/main" id="{BC8EEE72-447A-12EF-5A6C-4A7789AF7577}"/>
              </a:ext>
            </a:extLst>
          </p:cNvPr>
          <p:cNvSpPr txBox="1"/>
          <p:nvPr/>
        </p:nvSpPr>
        <p:spPr>
          <a:xfrm rot="16200000">
            <a:off x="8014505" y="7565018"/>
            <a:ext cx="1337297" cy="917552"/>
          </a:xfrm>
          <a:prstGeom prst="roundRect">
            <a:avLst/>
          </a:prstGeom>
          <a:solidFill>
            <a:srgbClr val="C4C700">
              <a:alpha val="74902"/>
            </a:srgbClr>
          </a:solidFill>
          <a:ln>
            <a:noFill/>
          </a:ln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97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575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cs typeface="Arial" panose="020B0604020202020204" pitchFamily="34" charset="0"/>
                <a:sym typeface="Helvetica Neue"/>
              </a:rPr>
              <a:t>ACTI-VITEITEN</a:t>
            </a:r>
          </a:p>
        </p:txBody>
      </p:sp>
      <p:sp>
        <p:nvSpPr>
          <p:cNvPr id="10" name="Pijl: omhoog 9">
            <a:extLst>
              <a:ext uri="{FF2B5EF4-FFF2-40B4-BE49-F238E27FC236}">
                <a16:creationId xmlns:a16="http://schemas.microsoft.com/office/drawing/2014/main" id="{6AAF54E0-0DB4-8BB5-2987-8E1E21998831}"/>
              </a:ext>
            </a:extLst>
          </p:cNvPr>
          <p:cNvSpPr/>
          <p:nvPr/>
        </p:nvSpPr>
        <p:spPr>
          <a:xfrm rot="10800000">
            <a:off x="9452440" y="2892456"/>
            <a:ext cx="732560" cy="5604504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216000" bIns="216000" rtlCol="0" anchor="ctr"/>
          <a:lstStyle>
            <a:defPPr lvl="0">
              <a:defRPr lang="nl-NL"/>
            </a:defPPr>
            <a:lvl1pPr marL="0" lvl="1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2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3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lvl="4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</a:pPr>
            <a:endParaRPr lang="nl-NL" sz="405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4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717C0F-F285-5EC5-A5A1-B58C4ECFE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91"/>
          <a:stretch>
            <a:fillRect/>
          </a:stretch>
        </p:blipFill>
        <p:spPr>
          <a:xfrm>
            <a:off x="2894908" y="2339421"/>
            <a:ext cx="12498205" cy="7028906"/>
          </a:xfrm>
          <a:prstGeom prst="rect">
            <a:avLst/>
          </a:prstGeom>
          <a:noFill/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A3B5D74B-597E-B555-E237-26621675FECA}"/>
              </a:ext>
            </a:extLst>
          </p:cNvPr>
          <p:cNvSpPr txBox="1"/>
          <p:nvPr/>
        </p:nvSpPr>
        <p:spPr>
          <a:xfrm>
            <a:off x="521" y="598950"/>
            <a:ext cx="18289359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  <a:defRPr/>
            </a:pP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Vragen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en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/of </a:t>
            </a: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opmerkingen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4741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F535AF-09D3-F2B3-919A-DE1EB9950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30A540-CE71-228A-F764-E6F1F94DDD43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8AC9AC9-1066-C3CB-D9AF-ADFFF021AD26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26A9F2D-2A25-9B05-1578-500E5562ADFA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7103A326-8F39-1483-0AF5-2C92D167A948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35E896C-7299-374D-79A5-27A13ED6671F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F92777D-1173-E3B0-5BB1-ED5822B1312B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2D366B3-CFA6-F2B0-9929-DB0E23DFA197}"/>
              </a:ext>
            </a:extLst>
          </p:cNvPr>
          <p:cNvSpPr txBox="1"/>
          <p:nvPr/>
        </p:nvSpPr>
        <p:spPr>
          <a:xfrm>
            <a:off x="1422945" y="3885578"/>
            <a:ext cx="16391849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b="1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Paralelle</a:t>
            </a:r>
            <a:r>
              <a:rPr lang="en-US" sz="9950" b="1">
                <a:solidFill>
                  <a:srgbClr val="EDEAE3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9950" b="1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sessies</a:t>
            </a:r>
            <a:endParaRPr lang="en-US" sz="9950">
              <a:solidFill>
                <a:srgbClr val="EDEAE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66157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5C9680-86AF-0DB2-24E0-FADC2174C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33B21F2-E26A-1152-88C0-6A522776E766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3FB484E-F532-8039-2314-0FF7068ADBC9}"/>
              </a:ext>
            </a:extLst>
          </p:cNvPr>
          <p:cNvGrpSpPr/>
          <p:nvPr/>
        </p:nvGrpSpPr>
        <p:grpSpPr>
          <a:xfrm>
            <a:off x="649224" y="992065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D9DAAF1-3DF1-C019-2035-C24E1D637DF9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3DBFA6B-3FF4-08CB-9F99-89FE218DEA51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BE80DE7-9EA0-6B40-4D9A-B0AE025C1CD8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113FBEE-9555-6212-7D49-98A65A075929}"/>
              </a:ext>
            </a:extLst>
          </p:cNvPr>
          <p:cNvSpPr txBox="1"/>
          <p:nvPr/>
        </p:nvSpPr>
        <p:spPr>
          <a:xfrm>
            <a:off x="1912161" y="3512659"/>
            <a:ext cx="13129215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Twee rondes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Verdieping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op thema’s: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veranderverhaal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en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leren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van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Concrete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acties</a:t>
            </a:r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Vervolgstappen</a:t>
            </a:r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B69FDAF-E857-1558-9622-BD488EAD3C64}"/>
              </a:ext>
            </a:extLst>
          </p:cNvPr>
          <p:cNvSpPr txBox="1"/>
          <p:nvPr/>
        </p:nvSpPr>
        <p:spPr>
          <a:xfrm>
            <a:off x="1901960" y="1773997"/>
            <a:ext cx="14977864" cy="103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  <a:defRPr/>
            </a:pP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Parallelle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sessies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472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D720AD-55A9-C61E-664C-7097E77FE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36C45CA-2BE7-FF5C-6B6F-F2CF32027955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53F8AE4-5B07-313D-402E-495D205AB29F}"/>
              </a:ext>
            </a:extLst>
          </p:cNvPr>
          <p:cNvGrpSpPr/>
          <p:nvPr/>
        </p:nvGrpSpPr>
        <p:grpSpPr>
          <a:xfrm>
            <a:off x="649224" y="992065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DDAF12-877C-2A7A-0E0A-306A86E94242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BDC46B1-2DF6-DBB0-4EF6-4F1A4666E9FB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D2F3409-3FD3-840C-3D29-6FFB685ED4B2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B858BD2B-3209-502D-C92C-68ED89355341}"/>
              </a:ext>
            </a:extLst>
          </p:cNvPr>
          <p:cNvSpPr txBox="1"/>
          <p:nvPr/>
        </p:nvSpPr>
        <p:spPr>
          <a:xfrm>
            <a:off x="1901960" y="1773997"/>
            <a:ext cx="14977864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  <a:defRPr/>
            </a:pP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Break-out rooms</a:t>
            </a:r>
          </a:p>
        </p:txBody>
      </p:sp>
    </p:spTree>
    <p:extLst>
      <p:ext uri="{BB962C8B-B14F-4D97-AF65-F5344CB8AC3E}">
        <p14:creationId xmlns:p14="http://schemas.microsoft.com/office/powerpoint/2010/main" val="16637179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C39515-4750-E5A4-6195-309050307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419632A-CA3B-3BA2-9F27-D81DD4BFF298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9E9E4E0-0D5B-4366-A36D-B2FA14B20A6D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A032E22-7CF2-0E60-0C91-EB4390CD9961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85E42BC-5FBC-AB12-2C48-D404268C75E2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1335D27-94A8-C357-3E2E-B7CD9BDAB37E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10B5A8C-1C3E-9987-0522-E6691B9BD76D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F484745-1BD2-72D2-ADB1-859694DA30B0}"/>
              </a:ext>
            </a:extLst>
          </p:cNvPr>
          <p:cNvSpPr txBox="1"/>
          <p:nvPr/>
        </p:nvSpPr>
        <p:spPr>
          <a:xfrm>
            <a:off x="1422945" y="3885578"/>
            <a:ext cx="16391849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nl-NL" sz="9950" b="1">
                <a:solidFill>
                  <a:srgbClr val="EDEAE3"/>
                </a:solidFill>
                <a:latin typeface="Arial"/>
                <a:cs typeface="Arial"/>
              </a:rPr>
              <a:t>Plenaire terugkoppeling</a:t>
            </a:r>
            <a:endParaRPr lang="en-US" sz="9950" b="1">
              <a:solidFill>
                <a:srgbClr val="EDEAE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85705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D0C3F3-297B-3C30-2279-942A0AA53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0F224AE-9D3B-E35A-4ABC-5B7C9079A0CD}"/>
              </a:ext>
            </a:extLst>
          </p:cNvPr>
          <p:cNvSpPr/>
          <p:nvPr/>
        </p:nvSpPr>
        <p:spPr>
          <a:xfrm>
            <a:off x="-1831696" y="6281607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1B61C48-CFFA-5817-6EF1-E56A9276E92D}"/>
              </a:ext>
            </a:extLst>
          </p:cNvPr>
          <p:cNvGrpSpPr/>
          <p:nvPr/>
        </p:nvGrpSpPr>
        <p:grpSpPr>
          <a:xfrm>
            <a:off x="649224" y="992065"/>
            <a:ext cx="16230600" cy="8302869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15E0BCB-3E6C-FEC1-4437-857E216B0D3B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ED66ED4-5DE7-4E18-1344-02575659E2D9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284FF05-B0DD-D32C-89C8-ECBD50B4090D}"/>
              </a:ext>
            </a:extLst>
          </p:cNvPr>
          <p:cNvSpPr/>
          <p:nvPr/>
        </p:nvSpPr>
        <p:spPr>
          <a:xfrm>
            <a:off x="11964407" y="-108003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E0C9E1-FB06-1BA0-B3A4-3EE3A9B8CBF1}"/>
              </a:ext>
            </a:extLst>
          </p:cNvPr>
          <p:cNvSpPr txBox="1"/>
          <p:nvPr/>
        </p:nvSpPr>
        <p:spPr>
          <a:xfrm>
            <a:off x="1912161" y="3512659"/>
            <a:ext cx="13129215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Wat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viel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op?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Welke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inzichten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nemen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we mee?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Welke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acties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spreken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 we </a:t>
            </a:r>
            <a:r>
              <a:rPr lang="en-US" sz="2800" err="1">
                <a:solidFill>
                  <a:srgbClr val="0F2542"/>
                </a:solidFill>
                <a:latin typeface="Arial"/>
                <a:cs typeface="Arial"/>
              </a:rPr>
              <a:t>af</a:t>
            </a:r>
            <a:r>
              <a:rPr lang="en-US" sz="2800">
                <a:solidFill>
                  <a:srgbClr val="0F2542"/>
                </a:solidFill>
                <a:latin typeface="Arial"/>
                <a:cs typeface="Arial"/>
              </a:rPr>
              <a:t>?</a:t>
            </a:r>
          </a:p>
          <a:p>
            <a:endParaRPr lang="en-US" sz="2800">
              <a:solidFill>
                <a:srgbClr val="0F2542"/>
              </a:solidFill>
              <a:latin typeface="Arial"/>
              <a:cs typeface="Arial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F75E442-2AFA-AEE0-C30D-7C781AF11188}"/>
              </a:ext>
            </a:extLst>
          </p:cNvPr>
          <p:cNvSpPr txBox="1"/>
          <p:nvPr/>
        </p:nvSpPr>
        <p:spPr>
          <a:xfrm>
            <a:off x="1901960" y="1773997"/>
            <a:ext cx="14977864" cy="10323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  <a:defRPr/>
            </a:pP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Plenaire</a:t>
            </a:r>
            <a:r>
              <a:rPr lang="en-US" sz="8000">
                <a:solidFill>
                  <a:srgbClr val="A90061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8000" err="1">
                <a:solidFill>
                  <a:srgbClr val="A90061"/>
                </a:solidFill>
                <a:latin typeface="Arial"/>
                <a:cs typeface="Arial"/>
                <a:sym typeface="Arial"/>
              </a:rPr>
              <a:t>terugkoppeling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6950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6EAB9-2A4A-42F7-DDFC-7DB46D42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5DFB31-05A1-CD2A-1701-89B994EC7041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2D9FD5-370C-B92C-0171-33AC11821F77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C359FBF-FF85-FE5D-4C31-2A1C16EC2798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D557C94-0B70-5166-8093-4C0032816565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7693EF7-7F57-DC09-1FEA-473375E3451C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85A4940-F8B8-7FFE-B552-727C1EB6F4E4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48DEFB3-2D4E-7987-3196-0E262F6FCEF8}"/>
              </a:ext>
            </a:extLst>
          </p:cNvPr>
          <p:cNvSpPr txBox="1"/>
          <p:nvPr/>
        </p:nvSpPr>
        <p:spPr>
          <a:xfrm>
            <a:off x="1422945" y="3885578"/>
            <a:ext cx="16391849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nl-NL" sz="9950" b="1">
                <a:solidFill>
                  <a:srgbClr val="EDEAE3"/>
                </a:solidFill>
                <a:latin typeface="Arial"/>
                <a:cs typeface="Arial"/>
              </a:rPr>
              <a:t>Evaluatie</a:t>
            </a:r>
            <a:endParaRPr lang="en-US" sz="9950" b="1">
              <a:solidFill>
                <a:srgbClr val="EDEAE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11199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ACA9D-86C8-6606-0B25-A40961170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52D208D-2536-2ED1-E4BC-B49A2BE1E2BB}"/>
              </a:ext>
            </a:extLst>
          </p:cNvPr>
          <p:cNvSpPr/>
          <p:nvPr/>
        </p:nvSpPr>
        <p:spPr>
          <a:xfrm>
            <a:off x="12648694" y="-2761760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0195561-5ABE-D6E2-E211-78A6A0AA399A}"/>
              </a:ext>
            </a:extLst>
          </p:cNvPr>
          <p:cNvGrpSpPr/>
          <p:nvPr/>
        </p:nvGrpSpPr>
        <p:grpSpPr>
          <a:xfrm>
            <a:off x="1324776" y="2118945"/>
            <a:ext cx="13384754" cy="7112826"/>
            <a:chOff x="0" y="0"/>
            <a:chExt cx="2307161" cy="140094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16144BE-CDDE-32D1-6A47-083439C06C4F}"/>
                </a:ext>
              </a:extLst>
            </p:cNvPr>
            <p:cNvSpPr/>
            <p:nvPr/>
          </p:nvSpPr>
          <p:spPr>
            <a:xfrm>
              <a:off x="0" y="0"/>
              <a:ext cx="2307161" cy="1400940"/>
            </a:xfrm>
            <a:custGeom>
              <a:avLst/>
              <a:gdLst/>
              <a:ahLst/>
              <a:cxnLst/>
              <a:rect l="l" t="t" r="r" b="b"/>
              <a:pathLst>
                <a:path w="2307161" h="1400940">
                  <a:moveTo>
                    <a:pt x="45073" y="0"/>
                  </a:moveTo>
                  <a:lnTo>
                    <a:pt x="2262088" y="0"/>
                  </a:lnTo>
                  <a:cubicBezTo>
                    <a:pt x="2274042" y="0"/>
                    <a:pt x="2285507" y="4749"/>
                    <a:pt x="2293959" y="13202"/>
                  </a:cubicBezTo>
                  <a:cubicBezTo>
                    <a:pt x="2302412" y="21654"/>
                    <a:pt x="2307161" y="33119"/>
                    <a:pt x="2307161" y="45073"/>
                  </a:cubicBezTo>
                  <a:lnTo>
                    <a:pt x="2307161" y="1355867"/>
                  </a:lnTo>
                  <a:cubicBezTo>
                    <a:pt x="2307161" y="1367821"/>
                    <a:pt x="2302412" y="1379286"/>
                    <a:pt x="2293959" y="1387739"/>
                  </a:cubicBezTo>
                  <a:cubicBezTo>
                    <a:pt x="2285507" y="1396191"/>
                    <a:pt x="2274042" y="1400940"/>
                    <a:pt x="2262088" y="1400940"/>
                  </a:cubicBezTo>
                  <a:lnTo>
                    <a:pt x="45073" y="1400940"/>
                  </a:lnTo>
                  <a:cubicBezTo>
                    <a:pt x="33119" y="1400940"/>
                    <a:pt x="21654" y="1396191"/>
                    <a:pt x="13202" y="1387739"/>
                  </a:cubicBezTo>
                  <a:cubicBezTo>
                    <a:pt x="4749" y="1379286"/>
                    <a:pt x="0" y="1367821"/>
                    <a:pt x="0" y="1355867"/>
                  </a:cubicBezTo>
                  <a:lnTo>
                    <a:pt x="0" y="45073"/>
                  </a:lnTo>
                  <a:cubicBezTo>
                    <a:pt x="0" y="33119"/>
                    <a:pt x="4749" y="21654"/>
                    <a:pt x="13202" y="13202"/>
                  </a:cubicBezTo>
                  <a:cubicBezTo>
                    <a:pt x="21654" y="4749"/>
                    <a:pt x="33119" y="0"/>
                    <a:pt x="450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27A39B7-6871-7EA6-5BA4-FA51EE1F2CDA}"/>
                </a:ext>
              </a:extLst>
            </p:cNvPr>
            <p:cNvSpPr txBox="1"/>
            <p:nvPr/>
          </p:nvSpPr>
          <p:spPr>
            <a:xfrm>
              <a:off x="0" y="-57150"/>
              <a:ext cx="2307161" cy="1458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343DF8CB-4CA5-907A-9D5C-222AA577EC32}"/>
              </a:ext>
            </a:extLst>
          </p:cNvPr>
          <p:cNvSpPr/>
          <p:nvPr/>
        </p:nvSpPr>
        <p:spPr>
          <a:xfrm>
            <a:off x="-2704956" y="5606563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5DEA4C2-5843-081A-5D0A-67F10CF060B3}"/>
              </a:ext>
            </a:extLst>
          </p:cNvPr>
          <p:cNvSpPr txBox="1"/>
          <p:nvPr/>
        </p:nvSpPr>
        <p:spPr>
          <a:xfrm>
            <a:off x="1028700" y="545124"/>
            <a:ext cx="1042839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Volgende</a:t>
            </a:r>
            <a:r>
              <a:rPr lang="en-US" sz="8000">
                <a:solidFill>
                  <a:srgbClr val="FFFFFF"/>
                </a:solidFill>
                <a:latin typeface="Arial"/>
                <a:ea typeface="Arial"/>
                <a:cs typeface="Arial"/>
              </a:rPr>
              <a:t> TLC </a:t>
            </a:r>
            <a:r>
              <a:rPr lang="en-US" sz="800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sessie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07DF56E-6FD7-F687-4B99-8C20B4C7C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632937"/>
              </p:ext>
            </p:extLst>
          </p:nvPr>
        </p:nvGraphicFramePr>
        <p:xfrm>
          <a:off x="1941722" y="2465024"/>
          <a:ext cx="11281747" cy="48517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84199">
                  <a:extLst>
                    <a:ext uri="{9D8B030D-6E8A-4147-A177-3AD203B41FA5}">
                      <a16:colId xmlns:a16="http://schemas.microsoft.com/office/drawing/2014/main" val="3094832071"/>
                    </a:ext>
                  </a:extLst>
                </a:gridCol>
                <a:gridCol w="3532136">
                  <a:extLst>
                    <a:ext uri="{9D8B030D-6E8A-4147-A177-3AD203B41FA5}">
                      <a16:colId xmlns:a16="http://schemas.microsoft.com/office/drawing/2014/main" val="3122898674"/>
                    </a:ext>
                  </a:extLst>
                </a:gridCol>
                <a:gridCol w="2965412">
                  <a:extLst>
                    <a:ext uri="{9D8B030D-6E8A-4147-A177-3AD203B41FA5}">
                      <a16:colId xmlns:a16="http://schemas.microsoft.com/office/drawing/2014/main" val="2006899870"/>
                    </a:ext>
                  </a:extLst>
                </a:gridCol>
              </a:tblGrid>
              <a:tr h="406065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TLC data</a:t>
                      </a:r>
                      <a:endParaRPr lang="nl-NL" sz="2400" b="1" i="0">
                        <a:solidFill>
                          <a:srgbClr val="FFFFFF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127668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Kick-off </a:t>
                      </a: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24 september 2025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Vandaag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705093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Leerbijeenkomst TLC 1</a:t>
                      </a: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 november 2025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Online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45206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Uitwisselbijeenkomst TLC 1</a:t>
                      </a: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3 december 2025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Live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785581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u="none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Leerbijeenkomst TLC 2</a:t>
                      </a:r>
                      <a:endParaRPr lang="nl-NL" sz="2400" b="0" i="0" strike="sng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3 februari 2026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Online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460432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u="none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Uitwisselbijeenkomst TLC 2</a:t>
                      </a:r>
                      <a:endParaRPr lang="nl-NL" sz="2400" b="0" i="0" strike="sng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19 maart 2026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Live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246487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u="none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Leerbijeenkomst TLC 3</a:t>
                      </a:r>
                      <a:endParaRPr lang="nl-NL" sz="2400" b="0" i="0" strike="sng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13 mei 2026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Online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473469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lvl="0" algn="l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u="none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Uitwisselbijeenkomst TLC 3</a:t>
                      </a:r>
                      <a:endParaRPr lang="nl-NL" sz="2400" b="0" i="0" strike="sngStrike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24 juni 2026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 strike="sngStrike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Live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870475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Congres</a:t>
                      </a:r>
                    </a:p>
                  </a:txBody>
                  <a:tcPr>
                    <a:lnL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7 oktober 2026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Live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710419"/>
                  </a:ext>
                </a:extLst>
              </a:tr>
              <a:tr h="493963">
                <a:tc>
                  <a:txBody>
                    <a:bodyPr/>
                    <a:lstStyle/>
                    <a:p>
                      <a:pPr lvl="0" algn="l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TLC 4</a:t>
                      </a:r>
                    </a:p>
                  </a:txBody>
                  <a:tcPr>
                    <a:lnL w="12058">
                      <a:solidFill>
                        <a:srgbClr val="196B24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8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NTB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8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75"/>
                        </a:lnSpc>
                        <a:buNone/>
                      </a:pPr>
                      <a:r>
                        <a:rPr lang="nl-NL" sz="24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NTB</a:t>
                      </a:r>
                    </a:p>
                  </a:txBody>
                  <a:tcPr>
                    <a:lnL w="12700">
                      <a:solidFill>
                        <a:srgbClr val="FFFFFF"/>
                      </a:solidFill>
                    </a:lnL>
                    <a:lnR w="12058">
                      <a:solidFill>
                        <a:srgbClr val="196B24"/>
                      </a:solidFill>
                    </a:lnR>
                    <a:lnT w="12059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058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771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223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7A4A2-3D97-95C9-52F3-3AE1C345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2D0995-BD67-F124-2C2D-6A7F3DDEEAC1}"/>
              </a:ext>
            </a:extLst>
          </p:cNvPr>
          <p:cNvSpPr/>
          <p:nvPr/>
        </p:nvSpPr>
        <p:spPr>
          <a:xfrm>
            <a:off x="12648695" y="-2761759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20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293B41AA-0A02-3C8B-90D9-351E815CB07D}"/>
              </a:ext>
            </a:extLst>
          </p:cNvPr>
          <p:cNvSpPr/>
          <p:nvPr/>
        </p:nvSpPr>
        <p:spPr>
          <a:xfrm>
            <a:off x="-2704956" y="5606564"/>
            <a:ext cx="7467311" cy="580790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200"/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049F9CD-4397-FD59-8D73-CB9489993DFA}"/>
              </a:ext>
            </a:extLst>
          </p:cNvPr>
          <p:cNvSpPr txBox="1"/>
          <p:nvPr/>
        </p:nvSpPr>
        <p:spPr>
          <a:xfrm>
            <a:off x="1028701" y="545124"/>
            <a:ext cx="10428392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8001"/>
              </a:lnSpc>
            </a:pPr>
            <a:r>
              <a:rPr lang="en-US" sz="800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Volgende</a:t>
            </a:r>
            <a:r>
              <a:rPr lang="en-US" sz="8001">
                <a:solidFill>
                  <a:srgbClr val="FFFFFF"/>
                </a:solidFill>
                <a:latin typeface="Arial"/>
                <a:ea typeface="Arial"/>
                <a:cs typeface="Arial"/>
              </a:rPr>
              <a:t> TLC </a:t>
            </a:r>
            <a:r>
              <a:rPr lang="en-US" sz="8001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sessie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FBD455-63D0-02C9-2B59-D5E0849C39F2}"/>
              </a:ext>
            </a:extLst>
          </p:cNvPr>
          <p:cNvSpPr txBox="1"/>
          <p:nvPr/>
        </p:nvSpPr>
        <p:spPr>
          <a:xfrm>
            <a:off x="1034144" y="2672444"/>
            <a:ext cx="15980228" cy="7271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5400" b="1">
                <a:solidFill>
                  <a:srgbClr val="FFFFFF"/>
                </a:solidFill>
                <a:latin typeface="Aptos"/>
              </a:rPr>
              <a:t>'Transformeren in de wijk' </a:t>
            </a:r>
            <a:endParaRPr lang="nl-NL" sz="4350" b="1">
              <a:solidFill>
                <a:srgbClr val="FFFFFF"/>
              </a:solidFill>
            </a:endParaRPr>
          </a:p>
          <a:p>
            <a:pPr marL="428625" indent="-428625">
              <a:buFont typeface="Arial"/>
              <a:buChar char="•"/>
            </a:pPr>
            <a:r>
              <a:rPr lang="nl-NL" sz="4350">
                <a:solidFill>
                  <a:srgbClr val="FFFFFF"/>
                </a:solidFill>
                <a:ea typeface="+mn-lt"/>
                <a:cs typeface="+mn-lt"/>
              </a:rPr>
              <a:t>In plaats van een kortere leer- en uitwisselsessie organiseren we 1 langere bijeenkomst </a:t>
            </a:r>
            <a:endParaRPr lang="nl-NL" sz="4050"/>
          </a:p>
          <a:p>
            <a:pPr marL="428625" indent="-428625">
              <a:buFont typeface="Arial"/>
              <a:buChar char="•"/>
            </a:pPr>
            <a:r>
              <a:rPr lang="nl-NL" sz="4350">
                <a:solidFill>
                  <a:srgbClr val="FFFFFF"/>
                </a:solidFill>
                <a:ea typeface="+mn-lt"/>
                <a:cs typeface="+mn-lt"/>
              </a:rPr>
              <a:t>In plaats van 1 centrale locatie (Utrecht, Nivel) kiezen we voor 2 regionale locaties (bv Apeldoorn/Den Bosch tbd)</a:t>
            </a:r>
            <a:endParaRPr lang="nl-NL" sz="4050"/>
          </a:p>
          <a:p>
            <a:pPr marL="428625" indent="-428625">
              <a:buFont typeface="Arial"/>
              <a:buChar char="•"/>
            </a:pPr>
            <a:r>
              <a:rPr lang="nl-NL" sz="4350">
                <a:solidFill>
                  <a:srgbClr val="FFFFFF"/>
                </a:solidFill>
                <a:ea typeface="+mn-lt"/>
                <a:cs typeface="+mn-lt"/>
              </a:rPr>
              <a:t>In plaats van alleen RESV-projectleiders richten we ons nu ook expliciet tot wijkcoördinatoren</a:t>
            </a:r>
            <a:endParaRPr lang="nl-NL" sz="4050"/>
          </a:p>
          <a:p>
            <a:endParaRPr lang="nl-NL" sz="5400" b="1">
              <a:solidFill>
                <a:srgbClr val="FFFFFF"/>
              </a:solidFill>
            </a:endParaRPr>
          </a:p>
          <a:p>
            <a:r>
              <a:rPr lang="nl-NL" sz="5400" b="1">
                <a:solidFill>
                  <a:srgbClr val="FFFFFF"/>
                </a:solidFill>
              </a:rPr>
              <a:t>--&gt; SAVE THE DATE: </a:t>
            </a:r>
            <a:r>
              <a:rPr lang="nl-NL" sz="4350" b="1">
                <a:solidFill>
                  <a:srgbClr val="FFFFFF"/>
                </a:solidFill>
              </a:rPr>
              <a:t>17 november of 19 november</a:t>
            </a:r>
            <a:endParaRPr lang="nl-NL" sz="4050"/>
          </a:p>
          <a:p>
            <a:pPr algn="ctr"/>
            <a:endParaRPr lang="en-US" sz="4050"/>
          </a:p>
        </p:txBody>
      </p:sp>
    </p:spTree>
    <p:extLst>
      <p:ext uri="{BB962C8B-B14F-4D97-AF65-F5344CB8AC3E}">
        <p14:creationId xmlns:p14="http://schemas.microsoft.com/office/powerpoint/2010/main" val="8461569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365582" y="-4365582"/>
            <a:ext cx="9556836" cy="18288000"/>
            <a:chOff x="0" y="0"/>
            <a:chExt cx="1249941" cy="2391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9941" cy="2391892"/>
            </a:xfrm>
            <a:custGeom>
              <a:avLst/>
              <a:gdLst/>
              <a:ahLst/>
              <a:cxnLst/>
              <a:rect l="l" t="t" r="r" b="b"/>
              <a:pathLst>
                <a:path w="1249941" h="2391892">
                  <a:moveTo>
                    <a:pt x="0" y="0"/>
                  </a:moveTo>
                  <a:lnTo>
                    <a:pt x="1249941" y="0"/>
                  </a:lnTo>
                  <a:lnTo>
                    <a:pt x="1249941" y="2391892"/>
                  </a:lnTo>
                  <a:lnTo>
                    <a:pt x="0" y="2391892"/>
                  </a:lnTo>
                  <a:close/>
                </a:path>
              </a:pathLst>
            </a:custGeom>
            <a:gradFill rotWithShape="1">
              <a:gsLst>
                <a:gs pos="0">
                  <a:srgbClr val="76D2B6">
                    <a:alpha val="100000"/>
                  </a:srgbClr>
                </a:gs>
                <a:gs pos="50000">
                  <a:srgbClr val="1A3F72">
                    <a:alpha val="100000"/>
                  </a:srgbClr>
                </a:gs>
                <a:gs pos="100000">
                  <a:srgbClr val="A90061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49941" cy="2449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75000" y="5367287"/>
            <a:ext cx="9839426" cy="9839426"/>
          </a:xfrm>
          <a:custGeom>
            <a:avLst/>
            <a:gdLst/>
            <a:ahLst/>
            <a:cxnLst/>
            <a:rect l="l" t="t" r="r" b="b"/>
            <a:pathLst>
              <a:path w="9839426" h="9839426">
                <a:moveTo>
                  <a:pt x="0" y="0"/>
                </a:moveTo>
                <a:lnTo>
                  <a:pt x="9839426" y="0"/>
                </a:lnTo>
                <a:lnTo>
                  <a:pt x="9839426" y="9839426"/>
                </a:lnTo>
                <a:lnTo>
                  <a:pt x="0" y="9839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2540078" y="4011350"/>
            <a:ext cx="2437114" cy="2264300"/>
          </a:xfrm>
          <a:custGeom>
            <a:avLst/>
            <a:gdLst/>
            <a:ahLst/>
            <a:cxnLst/>
            <a:rect l="l" t="t" r="r" b="b"/>
            <a:pathLst>
              <a:path w="2437114" h="2264300">
                <a:moveTo>
                  <a:pt x="0" y="0"/>
                </a:moveTo>
                <a:lnTo>
                  <a:pt x="2437114" y="0"/>
                </a:lnTo>
                <a:lnTo>
                  <a:pt x="2437114" y="2264300"/>
                </a:lnTo>
                <a:lnTo>
                  <a:pt x="0" y="2264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6759498" y="3358174"/>
            <a:ext cx="9035215" cy="3570653"/>
            <a:chOff x="0" y="0"/>
            <a:chExt cx="2379645" cy="9404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79645" cy="940419"/>
            </a:xfrm>
            <a:custGeom>
              <a:avLst/>
              <a:gdLst/>
              <a:ahLst/>
              <a:cxnLst/>
              <a:rect l="l" t="t" r="r" b="b"/>
              <a:pathLst>
                <a:path w="2379645" h="940419">
                  <a:moveTo>
                    <a:pt x="43700" y="0"/>
                  </a:moveTo>
                  <a:lnTo>
                    <a:pt x="2335945" y="0"/>
                  </a:lnTo>
                  <a:cubicBezTo>
                    <a:pt x="2360080" y="0"/>
                    <a:pt x="2379645" y="19565"/>
                    <a:pt x="2379645" y="43700"/>
                  </a:cubicBezTo>
                  <a:lnTo>
                    <a:pt x="2379645" y="896719"/>
                  </a:lnTo>
                  <a:cubicBezTo>
                    <a:pt x="2379645" y="920854"/>
                    <a:pt x="2360080" y="940419"/>
                    <a:pt x="2335945" y="940419"/>
                  </a:cubicBezTo>
                  <a:lnTo>
                    <a:pt x="43700" y="940419"/>
                  </a:lnTo>
                  <a:cubicBezTo>
                    <a:pt x="19565" y="940419"/>
                    <a:pt x="0" y="920854"/>
                    <a:pt x="0" y="896719"/>
                  </a:cubicBezTo>
                  <a:lnTo>
                    <a:pt x="0" y="43700"/>
                  </a:lnTo>
                  <a:cubicBezTo>
                    <a:pt x="0" y="19565"/>
                    <a:pt x="19565" y="0"/>
                    <a:pt x="43700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379645" cy="997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81068" y="4778417"/>
            <a:ext cx="6350186" cy="1797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6000" b="1" err="1">
                <a:solidFill>
                  <a:srgbClr val="A90061"/>
                </a:solidFill>
                <a:latin typeface="Arial Bold"/>
                <a:ea typeface="Arial Bold"/>
                <a:cs typeface="Arial Bold"/>
              </a:rPr>
              <a:t>Evaluatie</a:t>
            </a:r>
            <a:endParaRPr lang="en-US" sz="6000" b="1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4560"/>
              </a:lnSpc>
            </a:pPr>
            <a:endParaRPr lang="en-US" sz="6000" b="1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  <a:p>
            <a:pPr algn="l">
              <a:lnSpc>
                <a:spcPts val="4560"/>
              </a:lnSpc>
            </a:pPr>
            <a:endParaRPr lang="en-US" sz="6000" b="1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0" y="9556836"/>
            <a:ext cx="18288000" cy="730164"/>
            <a:chOff x="0" y="0"/>
            <a:chExt cx="6554006" cy="2616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54006" cy="261674"/>
            </a:xfrm>
            <a:custGeom>
              <a:avLst/>
              <a:gdLst/>
              <a:ahLst/>
              <a:cxnLst/>
              <a:rect l="l" t="t" r="r" b="b"/>
              <a:pathLst>
                <a:path w="6554006" h="261674">
                  <a:moveTo>
                    <a:pt x="0" y="0"/>
                  </a:moveTo>
                  <a:lnTo>
                    <a:pt x="6554006" y="0"/>
                  </a:lnTo>
                  <a:lnTo>
                    <a:pt x="6554006" y="261674"/>
                  </a:lnTo>
                  <a:lnTo>
                    <a:pt x="0" y="261674"/>
                  </a:lnTo>
                  <a:close/>
                </a:path>
              </a:pathLst>
            </a:custGeom>
            <a:solidFill>
              <a:srgbClr val="0F254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6554006" cy="271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433166" y="9805815"/>
            <a:ext cx="3421668" cy="213156"/>
            <a:chOff x="0" y="0"/>
            <a:chExt cx="4562224" cy="284208"/>
          </a:xfrm>
        </p:grpSpPr>
        <p:sp>
          <p:nvSpPr>
            <p:cNvPr id="18" name="Freeform 18"/>
            <p:cNvSpPr/>
            <p:nvPr/>
          </p:nvSpPr>
          <p:spPr>
            <a:xfrm>
              <a:off x="2538446" y="0"/>
              <a:ext cx="1177725" cy="284208"/>
            </a:xfrm>
            <a:custGeom>
              <a:avLst/>
              <a:gdLst/>
              <a:ahLst/>
              <a:cxnLst/>
              <a:rect l="l" t="t" r="r" b="b"/>
              <a:pathLst>
                <a:path w="1177725" h="284208">
                  <a:moveTo>
                    <a:pt x="0" y="0"/>
                  </a:moveTo>
                  <a:lnTo>
                    <a:pt x="1177725" y="0"/>
                  </a:lnTo>
                  <a:lnTo>
                    <a:pt x="1177725" y="284208"/>
                  </a:lnTo>
                  <a:lnTo>
                    <a:pt x="0" y="284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4632"/>
              <a:ext cx="2244411" cy="174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40"/>
                </a:lnSpc>
              </a:pPr>
              <a:r>
                <a:rPr lang="en-US" sz="800" spc="28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LeVEL wordt gefinancieerd door: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63993" y="83894"/>
              <a:ext cx="798231" cy="106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0"/>
                </a:lnSpc>
              </a:pPr>
              <a:r>
                <a:rPr lang="en-US" sz="500" spc="17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10880022410002 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E617FB0F-4E77-9A7E-685D-F8BE10675D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25313" y="3583441"/>
            <a:ext cx="3109233" cy="313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699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F0C268-60D3-A8DD-3F6F-EC421EE37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73A9C8-4DD4-7F2A-22BD-8D500681C215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1DE8955-DC6D-9DEA-4893-58E763CEB6B2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C2EB56B-318A-9297-82C0-00DA1E34A339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D23E896F-C42A-2BDE-03B9-6F6DAE514B8B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03E54B1-3AC6-8602-2CA4-12FEA39F1DAC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D2AF97A-91DD-F48A-57D9-41333891A53A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8823BF8-BD0A-B1CE-8EAA-C938439050FA}"/>
              </a:ext>
            </a:extLst>
          </p:cNvPr>
          <p:cNvSpPr txBox="1"/>
          <p:nvPr/>
        </p:nvSpPr>
        <p:spPr>
          <a:xfrm>
            <a:off x="1422945" y="3885578"/>
            <a:ext cx="16391849" cy="5129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600">
                <a:solidFill>
                  <a:srgbClr val="EDEAE3"/>
                </a:solidFill>
                <a:latin typeface="Arial"/>
                <a:ea typeface="Arial"/>
                <a:cs typeface="Arial"/>
              </a:rPr>
              <a:t>Randy Poelman | VWS</a:t>
            </a:r>
            <a:endParaRPr lang="en-US"/>
          </a:p>
          <a:p>
            <a:pPr>
              <a:lnSpc>
                <a:spcPts val="9999"/>
              </a:lnSpc>
            </a:pPr>
            <a:r>
              <a:rPr lang="en-US" sz="9600">
                <a:solidFill>
                  <a:srgbClr val="EDEAE3"/>
                </a:solidFill>
                <a:latin typeface="Arial"/>
                <a:ea typeface="Arial"/>
                <a:cs typeface="Arial"/>
              </a:rPr>
              <a:t>Denise van der </a:t>
            </a:r>
            <a:r>
              <a:rPr lang="en-US" sz="9600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Klauw</a:t>
            </a:r>
            <a:r>
              <a:rPr lang="en-US" sz="9600">
                <a:solidFill>
                  <a:srgbClr val="EDEAE3"/>
                </a:solidFill>
                <a:latin typeface="Arial"/>
                <a:ea typeface="Arial"/>
                <a:cs typeface="Arial"/>
              </a:rPr>
              <a:t> | ZN</a:t>
            </a:r>
          </a:p>
          <a:p>
            <a:pPr>
              <a:lnSpc>
                <a:spcPts val="9999"/>
              </a:lnSpc>
            </a:pPr>
            <a:endParaRPr lang="en-US" sz="9950" b="1">
              <a:solidFill>
                <a:srgbClr val="EDEAE3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ts val="9999"/>
              </a:lnSpc>
            </a:pPr>
            <a:endParaRPr lang="en-US" sz="9950">
              <a:solidFill>
                <a:srgbClr val="EDEAE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93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5D544-28ED-505B-2883-25C97AA21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D48C1B8-B821-78AC-5D5C-31F428DC5364}"/>
              </a:ext>
            </a:extLst>
          </p:cNvPr>
          <p:cNvGrpSpPr/>
          <p:nvPr/>
        </p:nvGrpSpPr>
        <p:grpSpPr>
          <a:xfrm>
            <a:off x="473205" y="473205"/>
            <a:ext cx="17341590" cy="934059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8B6C152-312B-3031-48ED-BD08989B3E14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64F1575-D488-9E76-0FA3-1F4D724E4811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F94B922-F65D-ECB2-A9DC-D0BD47B16B34}"/>
              </a:ext>
            </a:extLst>
          </p:cNvPr>
          <p:cNvSpPr/>
          <p:nvPr/>
        </p:nvSpPr>
        <p:spPr>
          <a:xfrm>
            <a:off x="9740650" y="4800112"/>
            <a:ext cx="10973776" cy="10973776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83E1E48-086A-147B-648E-D91C7403E2BE}"/>
              </a:ext>
            </a:extLst>
          </p:cNvPr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F2F237F5-B4CA-FEED-4171-FB8D73F48B1B}"/>
              </a:ext>
            </a:extLst>
          </p:cNvPr>
          <p:cNvSpPr/>
          <p:nvPr/>
        </p:nvSpPr>
        <p:spPr>
          <a:xfrm>
            <a:off x="15394815" y="1242241"/>
            <a:ext cx="1652466" cy="1339999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7E0A537F-2DCC-64B4-7F34-38B4878B303C}"/>
              </a:ext>
            </a:extLst>
          </p:cNvPr>
          <p:cNvSpPr txBox="1"/>
          <p:nvPr/>
        </p:nvSpPr>
        <p:spPr>
          <a:xfrm>
            <a:off x="1422945" y="3885578"/>
            <a:ext cx="16391849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999"/>
              </a:lnSpc>
            </a:pPr>
            <a:r>
              <a:rPr lang="en-US" sz="9950" b="1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Afsluiting</a:t>
            </a:r>
            <a:r>
              <a:rPr lang="en-US" sz="9950" b="1">
                <a:solidFill>
                  <a:srgbClr val="EDEAE3"/>
                </a:solidFill>
                <a:latin typeface="Arial"/>
                <a:ea typeface="Arial"/>
                <a:cs typeface="Arial"/>
              </a:rPr>
              <a:t> &amp; </a:t>
            </a:r>
            <a:r>
              <a:rPr lang="en-US" sz="9950" b="1" err="1">
                <a:solidFill>
                  <a:srgbClr val="EDEAE3"/>
                </a:solidFill>
                <a:latin typeface="Arial"/>
                <a:ea typeface="Arial"/>
                <a:cs typeface="Arial"/>
              </a:rPr>
              <a:t>vooruitblik</a:t>
            </a:r>
            <a:endParaRPr lang="en-US" sz="9950" b="1">
              <a:solidFill>
                <a:srgbClr val="EDEAE3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ts val="9999"/>
              </a:lnSpc>
            </a:pPr>
            <a:endParaRPr lang="en-US" sz="9950">
              <a:solidFill>
                <a:srgbClr val="EDEAE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64966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365582" y="-4365582"/>
            <a:ext cx="9556836" cy="18288000"/>
            <a:chOff x="0" y="0"/>
            <a:chExt cx="1249941" cy="2391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9941" cy="2391892"/>
            </a:xfrm>
            <a:custGeom>
              <a:avLst/>
              <a:gdLst/>
              <a:ahLst/>
              <a:cxnLst/>
              <a:rect l="l" t="t" r="r" b="b"/>
              <a:pathLst>
                <a:path w="1249941" h="2391892">
                  <a:moveTo>
                    <a:pt x="0" y="0"/>
                  </a:moveTo>
                  <a:lnTo>
                    <a:pt x="1249941" y="0"/>
                  </a:lnTo>
                  <a:lnTo>
                    <a:pt x="1249941" y="2391892"/>
                  </a:lnTo>
                  <a:lnTo>
                    <a:pt x="0" y="2391892"/>
                  </a:lnTo>
                  <a:close/>
                </a:path>
              </a:pathLst>
            </a:custGeom>
            <a:gradFill rotWithShape="1">
              <a:gsLst>
                <a:gs pos="0">
                  <a:srgbClr val="76D2B6">
                    <a:alpha val="100000"/>
                  </a:srgbClr>
                </a:gs>
                <a:gs pos="50000">
                  <a:srgbClr val="1A3F72">
                    <a:alpha val="100000"/>
                  </a:srgbClr>
                </a:gs>
                <a:gs pos="100000">
                  <a:srgbClr val="A90061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49941" cy="2449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75000" y="5367287"/>
            <a:ext cx="9839426" cy="9839426"/>
          </a:xfrm>
          <a:custGeom>
            <a:avLst/>
            <a:gdLst/>
            <a:ahLst/>
            <a:cxnLst/>
            <a:rect l="l" t="t" r="r" b="b"/>
            <a:pathLst>
              <a:path w="9839426" h="9839426">
                <a:moveTo>
                  <a:pt x="0" y="0"/>
                </a:moveTo>
                <a:lnTo>
                  <a:pt x="9839426" y="0"/>
                </a:lnTo>
                <a:lnTo>
                  <a:pt x="9839426" y="9839426"/>
                </a:lnTo>
                <a:lnTo>
                  <a:pt x="0" y="9839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2540078" y="4011350"/>
            <a:ext cx="2437114" cy="2264300"/>
          </a:xfrm>
          <a:custGeom>
            <a:avLst/>
            <a:gdLst/>
            <a:ahLst/>
            <a:cxnLst/>
            <a:rect l="l" t="t" r="r" b="b"/>
            <a:pathLst>
              <a:path w="2437114" h="2264300">
                <a:moveTo>
                  <a:pt x="0" y="0"/>
                </a:moveTo>
                <a:lnTo>
                  <a:pt x="2437114" y="0"/>
                </a:lnTo>
                <a:lnTo>
                  <a:pt x="2437114" y="2264300"/>
                </a:lnTo>
                <a:lnTo>
                  <a:pt x="0" y="2264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4" name="Group 14"/>
          <p:cNvGrpSpPr/>
          <p:nvPr/>
        </p:nvGrpSpPr>
        <p:grpSpPr>
          <a:xfrm>
            <a:off x="0" y="9556836"/>
            <a:ext cx="18288000" cy="730164"/>
            <a:chOff x="0" y="0"/>
            <a:chExt cx="6554006" cy="2616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54006" cy="261674"/>
            </a:xfrm>
            <a:custGeom>
              <a:avLst/>
              <a:gdLst/>
              <a:ahLst/>
              <a:cxnLst/>
              <a:rect l="l" t="t" r="r" b="b"/>
              <a:pathLst>
                <a:path w="6554006" h="261674">
                  <a:moveTo>
                    <a:pt x="0" y="0"/>
                  </a:moveTo>
                  <a:lnTo>
                    <a:pt x="6554006" y="0"/>
                  </a:lnTo>
                  <a:lnTo>
                    <a:pt x="6554006" y="261674"/>
                  </a:lnTo>
                  <a:lnTo>
                    <a:pt x="0" y="261674"/>
                  </a:lnTo>
                  <a:close/>
                </a:path>
              </a:pathLst>
            </a:custGeom>
            <a:solidFill>
              <a:srgbClr val="0F254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6554006" cy="271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433166" y="9805815"/>
            <a:ext cx="3421669" cy="213156"/>
            <a:chOff x="0" y="0"/>
            <a:chExt cx="4562224" cy="284208"/>
          </a:xfrm>
        </p:grpSpPr>
        <p:sp>
          <p:nvSpPr>
            <p:cNvPr id="18" name="Freeform 18"/>
            <p:cNvSpPr/>
            <p:nvPr/>
          </p:nvSpPr>
          <p:spPr>
            <a:xfrm>
              <a:off x="2538446" y="0"/>
              <a:ext cx="1177725" cy="284208"/>
            </a:xfrm>
            <a:custGeom>
              <a:avLst/>
              <a:gdLst/>
              <a:ahLst/>
              <a:cxnLst/>
              <a:rect l="l" t="t" r="r" b="b"/>
              <a:pathLst>
                <a:path w="1177725" h="284208">
                  <a:moveTo>
                    <a:pt x="0" y="0"/>
                  </a:moveTo>
                  <a:lnTo>
                    <a:pt x="1177725" y="0"/>
                  </a:lnTo>
                  <a:lnTo>
                    <a:pt x="1177725" y="284208"/>
                  </a:lnTo>
                  <a:lnTo>
                    <a:pt x="0" y="284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4632"/>
              <a:ext cx="2244411" cy="174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40"/>
                </a:lnSpc>
              </a:pPr>
              <a:r>
                <a:rPr lang="en-US" sz="800" spc="28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LeVEL wordt gefinancieerd door: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63993" y="83894"/>
              <a:ext cx="798231" cy="106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0"/>
                </a:lnSpc>
              </a:pPr>
              <a:r>
                <a:rPr lang="en-US" sz="500" spc="17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10880022410002 </a:t>
              </a:r>
            </a:p>
          </p:txBody>
        </p:sp>
      </p:grpSp>
      <p:grpSp>
        <p:nvGrpSpPr>
          <p:cNvPr id="21" name="Group 3">
            <a:extLst>
              <a:ext uri="{FF2B5EF4-FFF2-40B4-BE49-F238E27FC236}">
                <a16:creationId xmlns:a16="http://schemas.microsoft.com/office/drawing/2014/main" id="{F9AFC83F-9BF8-D402-CC2B-F1787252F17F}"/>
              </a:ext>
            </a:extLst>
          </p:cNvPr>
          <p:cNvGrpSpPr/>
          <p:nvPr/>
        </p:nvGrpSpPr>
        <p:grpSpPr>
          <a:xfrm>
            <a:off x="991397" y="1044238"/>
            <a:ext cx="16230600" cy="7468357"/>
            <a:chOff x="0" y="0"/>
            <a:chExt cx="4274726" cy="1966975"/>
          </a:xfrm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70BF4423-71E6-AD33-3A85-453AE8DE0C37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F09F0172-66D9-E374-72B6-603B9AF45ECC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57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TextBox 9">
            <a:extLst>
              <a:ext uri="{FF2B5EF4-FFF2-40B4-BE49-F238E27FC236}">
                <a16:creationId xmlns:a16="http://schemas.microsoft.com/office/drawing/2014/main" id="{38E221AD-422A-BB94-5EFB-7821DEDE71DF}"/>
              </a:ext>
            </a:extLst>
          </p:cNvPr>
          <p:cNvSpPr txBox="1"/>
          <p:nvPr/>
        </p:nvSpPr>
        <p:spPr>
          <a:xfrm>
            <a:off x="1927213" y="2930443"/>
            <a:ext cx="3651053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Anam Ahmed </a:t>
            </a:r>
          </a:p>
          <a:p>
            <a:pPr lvl="0">
              <a:lnSpc>
                <a:spcPts val="3840"/>
              </a:lnSpc>
            </a:pPr>
            <a:r>
              <a:rPr lang="en-US" sz="3200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a.ahmed@nivel.nl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B93129BD-C84D-B1FE-9104-658DF5E5087C}"/>
              </a:ext>
            </a:extLst>
          </p:cNvPr>
          <p:cNvSpPr txBox="1"/>
          <p:nvPr/>
        </p:nvSpPr>
        <p:spPr>
          <a:xfrm>
            <a:off x="1927214" y="1446599"/>
            <a:ext cx="12582708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Contactgegevens</a:t>
            </a:r>
            <a:endParaRPr kumimoji="0" lang="en-US" sz="8000" b="0" i="0" u="none" strike="noStrike" kern="1200" cap="none" spc="0" normalizeH="0" baseline="0" noProof="0">
              <a:ln>
                <a:noFill/>
              </a:ln>
              <a:solidFill>
                <a:srgbClr val="A9006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F914EF00-29F6-3F79-7B3E-751EF386C49D}"/>
              </a:ext>
            </a:extLst>
          </p:cNvPr>
          <p:cNvSpPr txBox="1"/>
          <p:nvPr/>
        </p:nvSpPr>
        <p:spPr>
          <a:xfrm>
            <a:off x="1927213" y="4778416"/>
            <a:ext cx="365105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Robert Verheij</a:t>
            </a:r>
            <a:endParaRPr lang="en-US" sz="3200" b="1">
              <a:solidFill>
                <a:srgbClr val="0F2542"/>
              </a:solidFill>
              <a:latin typeface="Rubik"/>
              <a:ea typeface="Rubik"/>
              <a:cs typeface="Rubik"/>
              <a:sym typeface="Rubik"/>
            </a:endParaRPr>
          </a:p>
          <a:p>
            <a:pPr lvl="0">
              <a:lnSpc>
                <a:spcPts val="3840"/>
              </a:lnSpc>
              <a:defRPr/>
            </a:pPr>
            <a:r>
              <a:rPr lang="en-US" sz="3200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r.verheij@nivel.nl</a:t>
            </a:r>
            <a:endParaRPr kumimoji="0" lang="en-US" sz="320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7" name="TextBox 9">
            <a:extLst>
              <a:ext uri="{FF2B5EF4-FFF2-40B4-BE49-F238E27FC236}">
                <a16:creationId xmlns:a16="http://schemas.microsoft.com/office/drawing/2014/main" id="{EFBAB31D-B4D9-47BF-DC8A-185DB5A2A456}"/>
              </a:ext>
            </a:extLst>
          </p:cNvPr>
          <p:cNvSpPr txBox="1"/>
          <p:nvPr/>
        </p:nvSpPr>
        <p:spPr>
          <a:xfrm>
            <a:off x="1925887" y="6639070"/>
            <a:ext cx="3752050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Ellen Ophoff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e.ophoff@rsonl.nl</a:t>
            </a:r>
          </a:p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8" name="TextBox 9">
            <a:extLst>
              <a:ext uri="{FF2B5EF4-FFF2-40B4-BE49-F238E27FC236}">
                <a16:creationId xmlns:a16="http://schemas.microsoft.com/office/drawing/2014/main" id="{7194010C-553C-E59D-3E1A-FF931FFF5299}"/>
              </a:ext>
            </a:extLst>
          </p:cNvPr>
          <p:cNvSpPr txBox="1"/>
          <p:nvPr/>
        </p:nvSpPr>
        <p:spPr>
          <a:xfrm>
            <a:off x="7948618" y="2932031"/>
            <a:ext cx="4073082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Bianca den Outer</a:t>
            </a:r>
          </a:p>
          <a:p>
            <a:pPr lvl="0">
              <a:lnSpc>
                <a:spcPts val="3840"/>
              </a:lnSpc>
              <a:defRPr/>
            </a:pPr>
            <a:r>
              <a:rPr lang="en-US" sz="3200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bianca@lorenz.nl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94A061F-2D07-31D1-D2D0-1EC9C4EC7B76}"/>
              </a:ext>
            </a:extLst>
          </p:cNvPr>
          <p:cNvSpPr txBox="1"/>
          <p:nvPr/>
        </p:nvSpPr>
        <p:spPr>
          <a:xfrm>
            <a:off x="7949942" y="4789108"/>
            <a:ext cx="4810471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Bellis van den Berg</a:t>
            </a:r>
            <a:endParaRPr lang="en-US" sz="3200" b="1">
              <a:solidFill>
                <a:srgbClr val="0F2542"/>
              </a:solidFill>
              <a:latin typeface="Rubik"/>
              <a:ea typeface="Rubik"/>
              <a:cs typeface="Rubik"/>
              <a:sym typeface="Rubik"/>
            </a:endParaRPr>
          </a:p>
          <a:p>
            <a:pPr lvl="0">
              <a:lnSpc>
                <a:spcPts val="3840"/>
              </a:lnSpc>
              <a:defRPr/>
            </a:pPr>
            <a:r>
              <a:rPr lang="en-US" sz="3200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b.vandenberg@vilans.nl</a:t>
            </a:r>
            <a:endParaRPr kumimoji="0" lang="en-US" sz="320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77EB6D5-62BB-F58E-9646-9F87704B8A95}"/>
              </a:ext>
            </a:extLst>
          </p:cNvPr>
          <p:cNvSpPr txBox="1"/>
          <p:nvPr/>
        </p:nvSpPr>
        <p:spPr>
          <a:xfrm>
            <a:off x="7949942" y="6635492"/>
            <a:ext cx="4810471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  <a:defRPr/>
            </a:pPr>
            <a:r>
              <a:rPr lang="en-US" sz="3200" b="1">
                <a:solidFill>
                  <a:srgbClr val="0F2542"/>
                </a:solidFill>
                <a:latin typeface="Rubik"/>
                <a:cs typeface="Rubik"/>
                <a:sym typeface="Rubik"/>
              </a:rPr>
              <a:t>Annemarie Baars</a:t>
            </a:r>
            <a:endParaRPr lang="en-US"/>
          </a:p>
          <a:p>
            <a:pPr lvl="0">
              <a:lnSpc>
                <a:spcPts val="3840"/>
              </a:lnSpc>
              <a:defRPr/>
            </a:pPr>
            <a:r>
              <a:rPr lang="en-US" sz="3200">
                <a:solidFill>
                  <a:srgbClr val="0F2542"/>
                </a:solidFill>
                <a:latin typeface="Rubik"/>
                <a:ea typeface="Rubik"/>
                <a:cs typeface="Rubik"/>
                <a:sym typeface="Rubik"/>
              </a:rPr>
              <a:t>a.baars@vilans.nl</a:t>
            </a:r>
            <a:endParaRPr kumimoji="0" lang="en-US" sz="320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365582" y="-4365582"/>
            <a:ext cx="9556836" cy="18288000"/>
            <a:chOff x="0" y="0"/>
            <a:chExt cx="1249941" cy="2391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9941" cy="2391892"/>
            </a:xfrm>
            <a:custGeom>
              <a:avLst/>
              <a:gdLst/>
              <a:ahLst/>
              <a:cxnLst/>
              <a:rect l="l" t="t" r="r" b="b"/>
              <a:pathLst>
                <a:path w="1249941" h="2391892">
                  <a:moveTo>
                    <a:pt x="0" y="0"/>
                  </a:moveTo>
                  <a:lnTo>
                    <a:pt x="1249941" y="0"/>
                  </a:lnTo>
                  <a:lnTo>
                    <a:pt x="1249941" y="2391892"/>
                  </a:lnTo>
                  <a:lnTo>
                    <a:pt x="0" y="2391892"/>
                  </a:lnTo>
                  <a:close/>
                </a:path>
              </a:pathLst>
            </a:custGeom>
            <a:gradFill rotWithShape="1">
              <a:gsLst>
                <a:gs pos="0">
                  <a:srgbClr val="76D2B6">
                    <a:alpha val="100000"/>
                  </a:srgbClr>
                </a:gs>
                <a:gs pos="50000">
                  <a:srgbClr val="1A3F72">
                    <a:alpha val="100000"/>
                  </a:srgbClr>
                </a:gs>
                <a:gs pos="100000">
                  <a:srgbClr val="A90061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49941" cy="2449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7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75000" y="5367287"/>
            <a:ext cx="9839426" cy="9839426"/>
          </a:xfrm>
          <a:custGeom>
            <a:avLst/>
            <a:gdLst/>
            <a:ahLst/>
            <a:cxnLst/>
            <a:rect l="l" t="t" r="r" b="b"/>
            <a:pathLst>
              <a:path w="9839426" h="9839426">
                <a:moveTo>
                  <a:pt x="0" y="0"/>
                </a:moveTo>
                <a:lnTo>
                  <a:pt x="9839426" y="0"/>
                </a:lnTo>
                <a:lnTo>
                  <a:pt x="9839426" y="9839426"/>
                </a:lnTo>
                <a:lnTo>
                  <a:pt x="0" y="9839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-489940" y="-2879115"/>
            <a:ext cx="5758231" cy="575823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7925443" y="4011350"/>
            <a:ext cx="2437114" cy="2264300"/>
          </a:xfrm>
          <a:custGeom>
            <a:avLst/>
            <a:gdLst/>
            <a:ahLst/>
            <a:cxnLst/>
            <a:rect l="l" t="t" r="r" b="b"/>
            <a:pathLst>
              <a:path w="2437114" h="2264300">
                <a:moveTo>
                  <a:pt x="0" y="0"/>
                </a:moveTo>
                <a:lnTo>
                  <a:pt x="2437114" y="0"/>
                </a:lnTo>
                <a:lnTo>
                  <a:pt x="2437114" y="2264300"/>
                </a:lnTo>
                <a:lnTo>
                  <a:pt x="0" y="2264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0" y="9556836"/>
            <a:ext cx="18288000" cy="730164"/>
            <a:chOff x="0" y="0"/>
            <a:chExt cx="6554006" cy="2616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554006" cy="261674"/>
            </a:xfrm>
            <a:custGeom>
              <a:avLst/>
              <a:gdLst/>
              <a:ahLst/>
              <a:cxnLst/>
              <a:rect l="l" t="t" r="r" b="b"/>
              <a:pathLst>
                <a:path w="6554006" h="261674">
                  <a:moveTo>
                    <a:pt x="0" y="0"/>
                  </a:moveTo>
                  <a:lnTo>
                    <a:pt x="6554006" y="0"/>
                  </a:lnTo>
                  <a:lnTo>
                    <a:pt x="6554006" y="261674"/>
                  </a:lnTo>
                  <a:lnTo>
                    <a:pt x="0" y="261674"/>
                  </a:lnTo>
                  <a:close/>
                </a:path>
              </a:pathLst>
            </a:custGeom>
            <a:solidFill>
              <a:srgbClr val="0F254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6554006" cy="271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33166" y="9805815"/>
            <a:ext cx="3421669" cy="213156"/>
            <a:chOff x="0" y="0"/>
            <a:chExt cx="4562224" cy="284208"/>
          </a:xfrm>
        </p:grpSpPr>
        <p:sp>
          <p:nvSpPr>
            <p:cNvPr id="12" name="Freeform 12"/>
            <p:cNvSpPr/>
            <p:nvPr/>
          </p:nvSpPr>
          <p:spPr>
            <a:xfrm>
              <a:off x="2538446" y="0"/>
              <a:ext cx="1177725" cy="284208"/>
            </a:xfrm>
            <a:custGeom>
              <a:avLst/>
              <a:gdLst/>
              <a:ahLst/>
              <a:cxnLst/>
              <a:rect l="l" t="t" r="r" b="b"/>
              <a:pathLst>
                <a:path w="1177725" h="284208">
                  <a:moveTo>
                    <a:pt x="0" y="0"/>
                  </a:moveTo>
                  <a:lnTo>
                    <a:pt x="1177725" y="0"/>
                  </a:lnTo>
                  <a:lnTo>
                    <a:pt x="1177725" y="284208"/>
                  </a:lnTo>
                  <a:lnTo>
                    <a:pt x="0" y="284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4632"/>
              <a:ext cx="2244411" cy="174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040"/>
                </a:lnSpc>
              </a:pPr>
              <a:r>
                <a:rPr lang="en-US" sz="800" spc="28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LeVEL wordt gefinancieerd door: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763993" y="83894"/>
              <a:ext cx="798231" cy="106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0"/>
                </a:lnSpc>
              </a:pPr>
              <a:r>
                <a:rPr lang="en-US" sz="500" spc="17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10880022410002 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uisstijl met logo">
  <a:themeElements>
    <a:clrScheme name="Kleuren Vilans PP">
      <a:dk1>
        <a:srgbClr val="5E356F"/>
      </a:dk1>
      <a:lt1>
        <a:srgbClr val="5E356F"/>
      </a:lt1>
      <a:dk2>
        <a:srgbClr val="C4C700"/>
      </a:dk2>
      <a:lt2>
        <a:srgbClr val="404040"/>
      </a:lt2>
      <a:accent1>
        <a:srgbClr val="C4E6F6"/>
      </a:accent1>
      <a:accent2>
        <a:srgbClr val="F0F1CA"/>
      </a:accent2>
      <a:accent3>
        <a:srgbClr val="D7CCDB"/>
      </a:accent3>
      <a:accent4>
        <a:srgbClr val="E7F5FC"/>
      </a:accent4>
      <a:accent5>
        <a:srgbClr val="F9F9EA"/>
      </a:accent5>
      <a:accent6>
        <a:srgbClr val="EFEBF1"/>
      </a:accent6>
      <a:hlink>
        <a:srgbClr val="000000"/>
      </a:hlink>
      <a:folHlink>
        <a:srgbClr val="000000"/>
      </a:folHlink>
    </a:clrScheme>
    <a:fontScheme name="Lettertypen Vilans PP">
      <a:majorFont>
        <a:latin typeface="Trebuchet MS"/>
        <a:ea typeface=""/>
        <a:cs typeface=""/>
      </a:majorFont>
      <a:minorFont>
        <a:latin typeface="Georgi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drijfspresentatie Vilans nw.potx" id="{0E735E22-7E30-479B-B591-0D3D561C97B1}" vid="{FA294BAF-82D6-4988-ABA3-80697E615603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76E14D7-A1B0-4D71-B086-012BDDA0AA7A}">
  <we:reference id="wa200002492" version="1.0.0.3" store="en-US" storeType="omex"/>
  <we:alternateReferences>
    <we:reference id="wa200002492" version="1.0.0.3" store="omex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item1.xml><?xml version="1.0" encoding="utf-8"?>
<juid xmlns="http://www.joulesunlimited.com/juid"/>
</file>

<file path=customXml/item2.xml><?xml version="1.0" encoding="utf-8"?>
<juid xmlns="http://www.joulesunlimited.com/juid"/>
</file>

<file path=customXml/item3.xml><?xml version="1.0" encoding="utf-8"?>
<juid xmlns="http://www.joulesunlimited.com/juid"/>
</file>

<file path=customXml/item4.xml><?xml version="1.0" encoding="utf-8"?>
<juid xmlns="http://www.joulesunlimited.com/juid"/>
</file>

<file path=customXml/item5.xml><?xml version="1.0" encoding="utf-8"?>
<juid xmlns="http://www.joulesunlimited.com/juid"/>
</file>

<file path=customXml/item6.xml><?xml version="1.0" encoding="utf-8"?>
<juid xmlns="http://www.joulesunlimited.com/juid"/>
</file>

<file path=customXml/item7.xml><?xml version="1.0" encoding="utf-8"?>
<juid xmlns="http://www.joulesunlimited.com/juid"/>
</file>

<file path=customXml/item8.xml><?xml version="1.0" encoding="utf-8"?>
<juid xmlns="http://www.joulesunlimited.com/juid"/>
</file>

<file path=customXml/item9.xml><?xml version="1.0" encoding="utf-8"?>
<juid xmlns="http://www.joulesunlimited.com/juid"/>
</file>

<file path=customXml/item10.xml><?xml version="1.0" encoding="utf-8"?>
<juid xmlns="http://www.joulesunlimited.com/juid"/>
</file>

<file path=customXml/item11.xml><?xml version="1.0" encoding="utf-8"?>
<juid xmlns="http://www.joulesunlimited.com/juid"/>
</file>

<file path=customXml/item12.xml><?xml version="1.0" encoding="utf-8"?>
<juid xmlns="http://www.joulesunlimited.com/juid"/>
</file>

<file path=customXml/item13.xml><?xml version="1.0" encoding="utf-8"?>
<juid xmlns="http://www.joulesunlimited.com/juid"/>
</file>

<file path=customXml/item14.xml><?xml version="1.0" encoding="utf-8"?>
<juid xmlns="http://www.joulesunlimited.com/juid"/>
</file>

<file path=customXml/item15.xml><?xml version="1.0" encoding="utf-8"?>
<juid xmlns="http://www.joulesunlimited.com/juid"/>
</file>

<file path=customXml/item16.xml><?xml version="1.0" encoding="utf-8"?>
<juid xmlns="http://www.joulesunlimited.com/juid"/>
</file>

<file path=customXml/item17.xml><?xml version="1.0" encoding="utf-8"?>
<juid xmlns="http://www.joulesunlimited.com/juid"/>
</file>

<file path=customXml/item18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9.xml><?xml version="1.0" encoding="utf-8"?>
<juid xmlns="http://www.joulesunlimited.com/juid"/>
</file>

<file path=customXml/item20.xml><?xml version="1.0" encoding="utf-8"?>
<juid xmlns="http://www.joulesunlimited.com/juid"/>
</file>

<file path=customXml/item21.xml><?xml version="1.0" encoding="utf-8"?>
<juid xmlns="http://www.joulesunlimited.com/juid"/>
</file>

<file path=customXml/item22.xml><?xml version="1.0" encoding="utf-8"?>
<juid xmlns="http://www.joulesunlimited.com/juid"/>
</file>

<file path=customXml/item23.xml><?xml version="1.0" encoding="utf-8"?>
<juid xmlns="http://www.joulesunlimited.com/juid"/>
</file>

<file path=customXml/item24.xml><?xml version="1.0" encoding="utf-8"?>
<juid xmlns="http://www.joulesunlimited.com/juid"/>
</file>

<file path=customXml/item25.xml><?xml version="1.0" encoding="utf-8"?>
<juid xmlns="http://www.joulesunlimited.com/juid"/>
</file>

<file path=customXml/item2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3b1fa-7cab-4c8b-8eed-1439dcabcf34" xsi:nil="true"/>
    <lcf76f155ced4ddcb4097134ff3c332f xmlns="c86c0353-b2b3-4faf-8dc5-5c456380ee24">
      <Terms xmlns="http://schemas.microsoft.com/office/infopath/2007/PartnerControls"/>
    </lcf76f155ced4ddcb4097134ff3c332f>
  </documentManagement>
</p:properties>
</file>

<file path=customXml/item27.xml><?xml version="1.0" encoding="utf-8"?>
<juid xmlns="http://www.joulesunlimited.com/juid"/>
</file>

<file path=customXml/item28.xml><?xml version="1.0" encoding="utf-8"?>
<juid xmlns="http://www.joulesunlimited.com/juid"/>
</file>

<file path=customXml/item29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41723E9ABD7B4982791F86F296F64F" ma:contentTypeVersion="22" ma:contentTypeDescription="Een nieuw document maken." ma:contentTypeScope="" ma:versionID="86401cd8e3a70b398332c06d70640e41">
  <xsd:schema xmlns:xsd="http://www.w3.org/2001/XMLSchema" xmlns:xs="http://www.w3.org/2001/XMLSchema" xmlns:p="http://schemas.microsoft.com/office/2006/metadata/properties" xmlns:ns2="c86c0353-b2b3-4faf-8dc5-5c456380ee24" xmlns:ns3="aec3b1fa-7cab-4c8b-8eed-1439dcabcf34" targetNamespace="http://schemas.microsoft.com/office/2006/metadata/properties" ma:root="true" ma:fieldsID="a054cde312d8bae91bb7709d9ceefee5" ns2:_="" ns3:_="">
    <xsd:import namespace="c86c0353-b2b3-4faf-8dc5-5c456380ee24"/>
    <xsd:import namespace="aec3b1fa-7cab-4c8b-8eed-1439dcabcf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6c0353-b2b3-4faf-8dc5-5c456380ee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407d7d58-6305-4d5c-9087-4494cd6f8b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3b1fa-7cab-4c8b-8eed-1439dcabcf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d00dc9-787d-43f4-a39d-196ed5b64290}" ma:internalName="TaxCatchAll" ma:showField="CatchAllData" ma:web="aec3b1fa-7cab-4c8b-8eed-1439dcabcf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0.xml><?xml version="1.0" encoding="utf-8"?>
<juid xmlns="http://www.joulesunlimited.com/juid"/>
</file>

<file path=customXml/itemProps1.xml><?xml version="1.0" encoding="utf-8"?>
<ds:datastoreItem xmlns:ds="http://schemas.openxmlformats.org/officeDocument/2006/customXml" ds:itemID="{4F480A04-736C-4506-A677-6753DDB7B0F4}">
  <ds:schemaRefs>
    <ds:schemaRef ds:uri="http://www.joulesunlimited.com/juid"/>
  </ds:schemaRefs>
</ds:datastoreItem>
</file>

<file path=customXml/itemProps2.xml><?xml version="1.0" encoding="utf-8"?>
<ds:datastoreItem xmlns:ds="http://schemas.openxmlformats.org/officeDocument/2006/customXml" ds:itemID="{234FCDCF-28E1-41DF-893F-7D3478EE8914}">
  <ds:schemaRefs>
    <ds:schemaRef ds:uri="http://www.joulesunlimited.com/juid"/>
  </ds:schemaRefs>
</ds:datastoreItem>
</file>

<file path=customXml/itemProps3.xml><?xml version="1.0" encoding="utf-8"?>
<ds:datastoreItem xmlns:ds="http://schemas.openxmlformats.org/officeDocument/2006/customXml" ds:itemID="{8323E9B4-4562-42B2-907A-93A529A53AC9}">
  <ds:schemaRefs>
    <ds:schemaRef ds:uri="http://www.joulesunlimited.com/juid"/>
  </ds:schemaRefs>
</ds:datastoreItem>
</file>

<file path=customXml/itemProps4.xml><?xml version="1.0" encoding="utf-8"?>
<ds:datastoreItem xmlns:ds="http://schemas.openxmlformats.org/officeDocument/2006/customXml" ds:itemID="{DB02367E-4CAB-4347-8EFF-547EE0D179AD}">
  <ds:schemaRefs>
    <ds:schemaRef ds:uri="http://www.joulesunlimited.com/juid"/>
  </ds:schemaRefs>
</ds:datastoreItem>
</file>

<file path=customXml/itemProps5.xml><?xml version="1.0" encoding="utf-8"?>
<ds:datastoreItem xmlns:ds="http://schemas.openxmlformats.org/officeDocument/2006/customXml" ds:itemID="{52C19591-1818-40B7-A0F5-ADCAE89D1FA9}">
  <ds:schemaRefs>
    <ds:schemaRef ds:uri="http://www.joulesunlimited.com/juid"/>
  </ds:schemaRefs>
</ds:datastoreItem>
</file>

<file path=customXml/itemProps6.xml><?xml version="1.0" encoding="utf-8"?>
<ds:datastoreItem xmlns:ds="http://schemas.openxmlformats.org/officeDocument/2006/customXml" ds:itemID="{74F5FFE9-1FB6-427F-8892-9DAD0E4552DA}">
  <ds:schemaRefs>
    <ds:schemaRef ds:uri="http://www.joulesunlimited.com/juid"/>
  </ds:schemaRefs>
</ds:datastoreItem>
</file>

<file path=customXml/itemProps7.xml><?xml version="1.0" encoding="utf-8"?>
<ds:datastoreItem xmlns:ds="http://schemas.openxmlformats.org/officeDocument/2006/customXml" ds:itemID="{0D4C6932-EFEE-40D6-B76E-1148E1E18DEE}">
  <ds:schemaRefs>
    <ds:schemaRef ds:uri="http://www.joulesunlimited.com/juid"/>
  </ds:schemaRefs>
</ds:datastoreItem>
</file>

<file path=customXml/itemProps8.xml><?xml version="1.0" encoding="utf-8"?>
<ds:datastoreItem xmlns:ds="http://schemas.openxmlformats.org/officeDocument/2006/customXml" ds:itemID="{253ABAF5-C00D-4F39-933D-5B2C42FEDEA2}">
  <ds:schemaRefs>
    <ds:schemaRef ds:uri="http://www.joulesunlimited.com/juid"/>
  </ds:schemaRefs>
</ds:datastoreItem>
</file>

<file path=customXml/itemProps9.xml><?xml version="1.0" encoding="utf-8"?>
<ds:datastoreItem xmlns:ds="http://schemas.openxmlformats.org/officeDocument/2006/customXml" ds:itemID="{896ED6C5-B99B-459C-92DB-F478BD53C247}">
  <ds:schemaRefs>
    <ds:schemaRef ds:uri="http://www.joulesunlimited.com/juid"/>
  </ds:schemaRefs>
</ds:datastoreItem>
</file>

<file path=customXml/itemProps10.xml><?xml version="1.0" encoding="utf-8"?>
<ds:datastoreItem xmlns:ds="http://schemas.openxmlformats.org/officeDocument/2006/customXml" ds:itemID="{DBA470DC-926F-445C-9E81-813E5021B0AA}">
  <ds:schemaRefs>
    <ds:schemaRef ds:uri="http://www.joulesunlimited.com/juid"/>
  </ds:schemaRefs>
</ds:datastoreItem>
</file>

<file path=customXml/itemProps11.xml><?xml version="1.0" encoding="utf-8"?>
<ds:datastoreItem xmlns:ds="http://schemas.openxmlformats.org/officeDocument/2006/customXml" ds:itemID="{604B22FB-BA55-400B-BCA9-AF6B51B29DB4}">
  <ds:schemaRefs>
    <ds:schemaRef ds:uri="http://www.joulesunlimited.com/juid"/>
  </ds:schemaRefs>
</ds:datastoreItem>
</file>

<file path=customXml/itemProps12.xml><?xml version="1.0" encoding="utf-8"?>
<ds:datastoreItem xmlns:ds="http://schemas.openxmlformats.org/officeDocument/2006/customXml" ds:itemID="{77F86AE7-1D5F-4E03-8679-05D9895E1137}">
  <ds:schemaRefs>
    <ds:schemaRef ds:uri="http://www.joulesunlimited.com/juid"/>
  </ds:schemaRefs>
</ds:datastoreItem>
</file>

<file path=customXml/itemProps13.xml><?xml version="1.0" encoding="utf-8"?>
<ds:datastoreItem xmlns:ds="http://schemas.openxmlformats.org/officeDocument/2006/customXml" ds:itemID="{25C49EE2-8001-4F68-ACA9-C9EFFAF84680}">
  <ds:schemaRefs>
    <ds:schemaRef ds:uri="http://www.joulesunlimited.com/juid"/>
  </ds:schemaRefs>
</ds:datastoreItem>
</file>

<file path=customXml/itemProps14.xml><?xml version="1.0" encoding="utf-8"?>
<ds:datastoreItem xmlns:ds="http://schemas.openxmlformats.org/officeDocument/2006/customXml" ds:itemID="{1965CCC4-8740-4679-902D-828F6A25CC62}">
  <ds:schemaRefs>
    <ds:schemaRef ds:uri="http://www.joulesunlimited.com/juid"/>
  </ds:schemaRefs>
</ds:datastoreItem>
</file>

<file path=customXml/itemProps15.xml><?xml version="1.0" encoding="utf-8"?>
<ds:datastoreItem xmlns:ds="http://schemas.openxmlformats.org/officeDocument/2006/customXml" ds:itemID="{DEBAFFB5-2A1B-4C23-A12D-F11F1B437603}">
  <ds:schemaRefs>
    <ds:schemaRef ds:uri="http://www.joulesunlimited.com/juid"/>
  </ds:schemaRefs>
</ds:datastoreItem>
</file>

<file path=customXml/itemProps16.xml><?xml version="1.0" encoding="utf-8"?>
<ds:datastoreItem xmlns:ds="http://schemas.openxmlformats.org/officeDocument/2006/customXml" ds:itemID="{B833078E-998F-410C-B858-F55746360ED2}">
  <ds:schemaRefs>
    <ds:schemaRef ds:uri="http://www.joulesunlimited.com/juid"/>
  </ds:schemaRefs>
</ds:datastoreItem>
</file>

<file path=customXml/itemProps17.xml><?xml version="1.0" encoding="utf-8"?>
<ds:datastoreItem xmlns:ds="http://schemas.openxmlformats.org/officeDocument/2006/customXml" ds:itemID="{7B355197-CFB2-4086-A701-3CF3A3C58D49}">
  <ds:schemaRefs>
    <ds:schemaRef ds:uri="http://www.joulesunlimited.com/juid"/>
  </ds:schemaRefs>
</ds:datastoreItem>
</file>

<file path=customXml/itemProps18.xml><?xml version="1.0" encoding="utf-8"?>
<ds:datastoreItem xmlns:ds="http://schemas.openxmlformats.org/officeDocument/2006/customXml" ds:itemID="{656EBAAF-A1A3-4CAB-A9CC-3A6E84FE1CE8}">
  <ds:schemaRefs>
    <ds:schemaRef ds:uri="http://schemas.microsoft.com/sharepoint/v3/contenttype/forms"/>
  </ds:schemaRefs>
</ds:datastoreItem>
</file>

<file path=customXml/itemProps19.xml><?xml version="1.0" encoding="utf-8"?>
<ds:datastoreItem xmlns:ds="http://schemas.openxmlformats.org/officeDocument/2006/customXml" ds:itemID="{FBD253F4-C45E-490D-B610-3C5536A49196}">
  <ds:schemaRefs>
    <ds:schemaRef ds:uri="http://www.joulesunlimited.com/juid"/>
  </ds:schemaRefs>
</ds:datastoreItem>
</file>

<file path=customXml/itemProps20.xml><?xml version="1.0" encoding="utf-8"?>
<ds:datastoreItem xmlns:ds="http://schemas.openxmlformats.org/officeDocument/2006/customXml" ds:itemID="{2F5EE700-58F0-4E95-97C9-5A7D4FF29B14}">
  <ds:schemaRefs>
    <ds:schemaRef ds:uri="http://www.joulesunlimited.com/juid"/>
  </ds:schemaRefs>
</ds:datastoreItem>
</file>

<file path=customXml/itemProps21.xml><?xml version="1.0" encoding="utf-8"?>
<ds:datastoreItem xmlns:ds="http://schemas.openxmlformats.org/officeDocument/2006/customXml" ds:itemID="{1B9107F1-A9CA-41EB-A03C-21197AF3F608}">
  <ds:schemaRefs>
    <ds:schemaRef ds:uri="http://www.joulesunlimited.com/juid"/>
  </ds:schemaRefs>
</ds:datastoreItem>
</file>

<file path=customXml/itemProps22.xml><?xml version="1.0" encoding="utf-8"?>
<ds:datastoreItem xmlns:ds="http://schemas.openxmlformats.org/officeDocument/2006/customXml" ds:itemID="{BC883325-CEA9-44E4-872A-D8259596ABB9}">
  <ds:schemaRefs>
    <ds:schemaRef ds:uri="http://www.joulesunlimited.com/juid"/>
  </ds:schemaRefs>
</ds:datastoreItem>
</file>

<file path=customXml/itemProps23.xml><?xml version="1.0" encoding="utf-8"?>
<ds:datastoreItem xmlns:ds="http://schemas.openxmlformats.org/officeDocument/2006/customXml" ds:itemID="{7C7269D1-EBA1-4A87-80E6-B9677CFB14B1}">
  <ds:schemaRefs>
    <ds:schemaRef ds:uri="http://www.joulesunlimited.com/juid"/>
  </ds:schemaRefs>
</ds:datastoreItem>
</file>

<file path=customXml/itemProps24.xml><?xml version="1.0" encoding="utf-8"?>
<ds:datastoreItem xmlns:ds="http://schemas.openxmlformats.org/officeDocument/2006/customXml" ds:itemID="{6E07C611-D5A4-4654-BCE5-1B5690B2427B}">
  <ds:schemaRefs>
    <ds:schemaRef ds:uri="http://www.joulesunlimited.com/juid"/>
  </ds:schemaRefs>
</ds:datastoreItem>
</file>

<file path=customXml/itemProps25.xml><?xml version="1.0" encoding="utf-8"?>
<ds:datastoreItem xmlns:ds="http://schemas.openxmlformats.org/officeDocument/2006/customXml" ds:itemID="{4EFE0D3C-1754-4892-81AF-367B35824A9F}">
  <ds:schemaRefs>
    <ds:schemaRef ds:uri="http://www.joulesunlimited.com/juid"/>
  </ds:schemaRefs>
</ds:datastoreItem>
</file>

<file path=customXml/itemProps26.xml><?xml version="1.0" encoding="utf-8"?>
<ds:datastoreItem xmlns:ds="http://schemas.openxmlformats.org/officeDocument/2006/customXml" ds:itemID="{20DF5C18-71A1-4524-A1B4-4B0E6DDEFC7D}">
  <ds:schemaRefs>
    <ds:schemaRef ds:uri="aec3b1fa-7cab-4c8b-8eed-1439dcabcf34"/>
    <ds:schemaRef ds:uri="c86c0353-b2b3-4faf-8dc5-5c456380ee2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7.xml><?xml version="1.0" encoding="utf-8"?>
<ds:datastoreItem xmlns:ds="http://schemas.openxmlformats.org/officeDocument/2006/customXml" ds:itemID="{3291C0C4-93D6-4B05-9277-94AB7F7F5B06}">
  <ds:schemaRefs>
    <ds:schemaRef ds:uri="http://www.joulesunlimited.com/juid"/>
  </ds:schemaRefs>
</ds:datastoreItem>
</file>

<file path=customXml/itemProps28.xml><?xml version="1.0" encoding="utf-8"?>
<ds:datastoreItem xmlns:ds="http://schemas.openxmlformats.org/officeDocument/2006/customXml" ds:itemID="{D6DF4C2C-0419-4630-9A33-31B9BA872FFD}">
  <ds:schemaRefs>
    <ds:schemaRef ds:uri="http://www.joulesunlimited.com/juid"/>
  </ds:schemaRefs>
</ds:datastoreItem>
</file>

<file path=customXml/itemProps29.xml><?xml version="1.0" encoding="utf-8"?>
<ds:datastoreItem xmlns:ds="http://schemas.openxmlformats.org/officeDocument/2006/customXml" ds:itemID="{71F15674-1677-40F1-A7E3-2982A3F915B5}">
  <ds:schemaRefs>
    <ds:schemaRef ds:uri="aec3b1fa-7cab-4c8b-8eed-1439dcabcf34"/>
    <ds:schemaRef ds:uri="c86c0353-b2b3-4faf-8dc5-5c456380ee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0.xml><?xml version="1.0" encoding="utf-8"?>
<ds:datastoreItem xmlns:ds="http://schemas.openxmlformats.org/officeDocument/2006/customXml" ds:itemID="{7EA6D9DF-17D2-4E03-9A27-ECD00DF88176}">
  <ds:schemaRefs>
    <ds:schemaRef ds:uri="http://www.joulesunlimited.com/jui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53</Slides>
  <Notes>29</Notes>
  <HiddenSlides>7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5" baseType="lpstr">
      <vt:lpstr>Office Theme</vt:lpstr>
      <vt:lpstr>Huisstijl met 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Hoe maken we impact?  Theory of Change</vt:lpstr>
      <vt:lpstr>Effectenkaart = veranderlogica</vt:lpstr>
      <vt:lpstr>PowerPoint Presentation</vt:lpstr>
      <vt:lpstr>De praktijk is weerbarstig..</vt:lpstr>
      <vt:lpstr>Monitoring en effectmeting van  samenwerkingsverbanden is ingewikkeld</vt:lpstr>
      <vt:lpstr>PowerPoint Presentation</vt:lpstr>
      <vt:lpstr>PowerPoint Presentation</vt:lpstr>
      <vt:lpstr>PowerPoint Presentation</vt:lpstr>
      <vt:lpstr> </vt:lpstr>
      <vt:lpstr>Het ontwerpen van een monitoringsplan</vt:lpstr>
      <vt:lpstr>PowerPoint Presentation</vt:lpstr>
      <vt:lpstr>Reflectiesessies</vt:lpstr>
      <vt:lpstr>Dynamische leeragenda </vt:lpstr>
      <vt:lpstr>Check out   Mail voor vragen of ondersteuning bij opstellen veranderverhaal of monitoringplan  b.vandenberg@vilans.nl a.baars@vilans.nl </vt:lpstr>
      <vt:lpstr>Aan de slag: Effectketens uitwerken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 - Presentatie Template 2.0</dc:title>
  <dc:creator>Grunsven, Pleun van</dc:creator>
  <cp:revision>1</cp:revision>
  <dcterms:created xsi:type="dcterms:W3CDTF">2006-08-16T00:00:00Z</dcterms:created>
  <dcterms:modified xsi:type="dcterms:W3CDTF">2026-06-24T08:44:39Z</dcterms:modified>
  <dc:identifier>DAGzCY78v98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0x010100ED41723E9ABD7B4982791F86F296F64F</vt:lpwstr>
  </property>
  <property fmtid="{D5CDD505-2E9C-101B-9397-08002B2CF9AE}" pid="3" name="MediaServiceImageTags">
    <vt:lpwstr/>
  </property>
  <property fmtid="{D5CDD505-2E9C-101B-9397-08002B2CF9AE}" pid="4" name="DocChanged">
    <vt:lpwstr>True</vt:lpwstr>
  </property>
</Properties>
</file>