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Lst>
  <p:notesMasterIdLst>
    <p:notesMasterId r:id="rId27"/>
  </p:notesMasterIdLst>
  <p:sldIdLst>
    <p:sldId id="2147482086" r:id="rId6"/>
    <p:sldId id="2147482090" r:id="rId7"/>
    <p:sldId id="2147482104" r:id="rId8"/>
    <p:sldId id="2147482089" r:id="rId9"/>
    <p:sldId id="256" r:id="rId10"/>
    <p:sldId id="2147482103" r:id="rId11"/>
    <p:sldId id="2147482107" r:id="rId12"/>
    <p:sldId id="2147482108" r:id="rId13"/>
    <p:sldId id="2147482101" r:id="rId14"/>
    <p:sldId id="2147482114" r:id="rId15"/>
    <p:sldId id="2147482109" r:id="rId16"/>
    <p:sldId id="2147482110" r:id="rId17"/>
    <p:sldId id="276" r:id="rId18"/>
    <p:sldId id="2147482111" r:id="rId19"/>
    <p:sldId id="282" r:id="rId20"/>
    <p:sldId id="281" r:id="rId21"/>
    <p:sldId id="2147482113" r:id="rId22"/>
    <p:sldId id="2147482093" r:id="rId23"/>
    <p:sldId id="2147482115" r:id="rId24"/>
    <p:sldId id="2147482105" r:id="rId25"/>
    <p:sldId id="284" r:id="rId26"/>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authors.xml><?xml version="1.0" encoding="utf-8"?>
<p188:authorLst xmlns:a="http://schemas.openxmlformats.org/drawingml/2006/main" xmlns:r="http://schemas.openxmlformats.org/officeDocument/2006/relationships" xmlns:p188="http://schemas.microsoft.com/office/powerpoint/2018/8/main">
  <p188:author id="{4AA11982-235A-BBB8-21EF-27154C8F7C6C}" name="Anam Ahmed" initials="AA" userId="S::a.ahmed@nivel.nl::be086422-3964-409f-bb81-66cb0aa38c8c" providerId="AD"/>
  <p188:author id="{05DA95E4-2401-B169-2B90-9E69B324CBE2}" name="Lotte Wolfenter" initials="LW" userId="S::l.wolfenter@nivel.nl::b6fabfc8-861d-4e37-b93c-048db230220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9006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0572B5A-DD06-ADEC-3910-D3FA7DAC0CDE}" v="1" dt="2026-06-23T14:22:54.563"/>
    <p1510:client id="{1923FC55-FB71-75AE-497F-E58D4207AB9C}" v="77" dt="2026-06-23T11:21:43.291"/>
    <p1510:client id="{21454565-5AEB-765C-C551-A01482F86981}" v="385" dt="2026-06-23T09:11:46.455"/>
    <p1510:client id="{3481B90A-186E-3312-ACFF-0159A56A6EA9}" v="395" dt="2026-06-22T21:23:18.508"/>
    <p1510:client id="{36D9365E-B42D-8C06-3807-5A80F5EC34B8}" v="138" dt="2026-06-22T20:50:40.546"/>
    <p1510:client id="{49B09A2C-4F49-1F7B-0BA4-02B6031EBB14}" v="179" dt="2026-06-23T11:26:42.591"/>
    <p1510:client id="{6E50A4B1-BB3B-8D92-3F45-6C94B0EBC1BA}" v="39" dt="2026-06-23T11:04:57.857"/>
    <p1510:client id="{738CB656-E647-A82F-EF54-59C17909A4CC}" v="85" dt="2026-06-23T11:48:51.927"/>
    <p1510:client id="{AAA7C1BA-AA00-07EB-A8E5-CE82D8AEA1A4}" v="304" dt="2026-06-23T09:17:03.314"/>
    <p1510:client id="{AE0568DA-A76E-7BB5-9E6B-D2202C3B2E24}" v="319" dt="2026-06-22T08:57:14.540"/>
    <p1510:client id="{FD3EA4AE-F4AD-A769-FA8D-0C69127CEE4F}" v="230" dt="2026-06-23T14:08:55.291"/>
  </p1510:revLst>
</p1510:revInfo>
</file>

<file path=ppt/tableStyles.xml><?xml version="1.0" encoding="utf-8"?>
<a:tblStyleLst xmlns:a="http://schemas.openxmlformats.org/drawingml/2006/main" def="{5C22544A-7EE6-4342-B048-85BDC9FD1C3A}">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8" d="100"/>
          <a:sy n="98" d="100"/>
        </p:scale>
        <p:origin x="1182"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microsoft.com/office/2018/10/relationships/authors" Target="author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notesMaster" Target="notesMasters/notesMaster1.xml"/><Relationship Id="rId30" Type="http://schemas.openxmlformats.org/officeDocument/2006/relationships/theme" Target="theme/theme1.xml"/><Relationship Id="rId8" Type="http://schemas.openxmlformats.org/officeDocument/2006/relationships/slide" Target="slides/slide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im de Groot" userId="S::k.degroot@nivel.nl::aba56667-3ed8-4790-a7c0-cf6b5120dfa0" providerId="AD" clId="Web-{21454565-5AEB-765C-C551-A01482F86981}"/>
    <pc:docChg chg="modSld">
      <pc:chgData name="Kim de Groot" userId="S::k.degroot@nivel.nl::aba56667-3ed8-4790-a7c0-cf6b5120dfa0" providerId="AD" clId="Web-{21454565-5AEB-765C-C551-A01482F86981}" dt="2026-06-23T09:11:44.205" v="243"/>
      <pc:docMkLst>
        <pc:docMk/>
      </pc:docMkLst>
      <pc:sldChg chg="modSp">
        <pc:chgData name="Kim de Groot" userId="S::k.degroot@nivel.nl::aba56667-3ed8-4790-a7c0-cf6b5120dfa0" providerId="AD" clId="Web-{21454565-5AEB-765C-C551-A01482F86981}" dt="2026-06-23T09:10:17.249" v="231" actId="20577"/>
        <pc:sldMkLst>
          <pc:docMk/>
          <pc:sldMk cId="1064972829" sldId="2147482107"/>
        </pc:sldMkLst>
        <pc:spChg chg="mod">
          <ac:chgData name="Kim de Groot" userId="S::k.degroot@nivel.nl::aba56667-3ed8-4790-a7c0-cf6b5120dfa0" providerId="AD" clId="Web-{21454565-5AEB-765C-C551-A01482F86981}" dt="2026-06-23T09:10:17.249" v="231" actId="20577"/>
          <ac:spMkLst>
            <pc:docMk/>
            <pc:sldMk cId="1064972829" sldId="2147482107"/>
            <ac:spMk id="12" creationId="{273D37E8-0F2F-DBD1-F00D-D01107D53E8D}"/>
          </ac:spMkLst>
        </pc:spChg>
        <pc:picChg chg="mod">
          <ac:chgData name="Kim de Groot" userId="S::k.degroot@nivel.nl::aba56667-3ed8-4790-a7c0-cf6b5120dfa0" providerId="AD" clId="Web-{21454565-5AEB-765C-C551-A01482F86981}" dt="2026-06-23T09:08:34.230" v="214" actId="1076"/>
          <ac:picMkLst>
            <pc:docMk/>
            <pc:sldMk cId="1064972829" sldId="2147482107"/>
            <ac:picMk id="9" creationId="{AF833CF3-8750-A4C6-EFBE-CD66547C2A86}"/>
          </ac:picMkLst>
        </pc:picChg>
        <pc:picChg chg="mod">
          <ac:chgData name="Kim de Groot" userId="S::k.degroot@nivel.nl::aba56667-3ed8-4790-a7c0-cf6b5120dfa0" providerId="AD" clId="Web-{21454565-5AEB-765C-C551-A01482F86981}" dt="2026-06-23T09:07:15.961" v="144" actId="1076"/>
          <ac:picMkLst>
            <pc:docMk/>
            <pc:sldMk cId="1064972829" sldId="2147482107"/>
            <ac:picMk id="13" creationId="{91ADAB39-2539-9D8E-3B17-288A9076CCAD}"/>
          </ac:picMkLst>
        </pc:picChg>
        <pc:picChg chg="mod">
          <ac:chgData name="Kim de Groot" userId="S::k.degroot@nivel.nl::aba56667-3ed8-4790-a7c0-cf6b5120dfa0" providerId="AD" clId="Web-{21454565-5AEB-765C-C551-A01482F86981}" dt="2026-06-23T09:08:29.979" v="213" actId="1076"/>
          <ac:picMkLst>
            <pc:docMk/>
            <pc:sldMk cId="1064972829" sldId="2147482107"/>
            <ac:picMk id="17" creationId="{7C39C715-A8FC-8522-A49A-7DFCAB4A7C23}"/>
          </ac:picMkLst>
        </pc:picChg>
      </pc:sldChg>
      <pc:sldChg chg="modSp">
        <pc:chgData name="Kim de Groot" userId="S::k.degroot@nivel.nl::aba56667-3ed8-4790-a7c0-cf6b5120dfa0" providerId="AD" clId="Web-{21454565-5AEB-765C-C551-A01482F86981}" dt="2026-06-23T09:11:44.205" v="243"/>
        <pc:sldMkLst>
          <pc:docMk/>
          <pc:sldMk cId="3345069302" sldId="2147482108"/>
        </pc:sldMkLst>
        <pc:graphicFrameChg chg="mod modGraphic">
          <ac:chgData name="Kim de Groot" userId="S::k.degroot@nivel.nl::aba56667-3ed8-4790-a7c0-cf6b5120dfa0" providerId="AD" clId="Web-{21454565-5AEB-765C-C551-A01482F86981}" dt="2026-06-23T09:11:44.205" v="243"/>
          <ac:graphicFrameMkLst>
            <pc:docMk/>
            <pc:sldMk cId="3345069302" sldId="2147482108"/>
            <ac:graphicFrameMk id="3" creationId="{931C4898-3E0C-ADD7-D317-A7F102CD106F}"/>
          </ac:graphicFrameMkLst>
        </pc:graphicFrameChg>
      </pc:sldChg>
    </pc:docChg>
  </pc:docChgLst>
  <pc:docChgLst>
    <pc:chgData name="Coppens, K.M. (Karien)" userId="S::k.m.coppens_umcutrecht.nl#ext#@stichtingnivel.onmicrosoft.com::ccaff676-2cbd-48f7-b8bc-b1389a9b85df" providerId="AD" clId="Web-{6E50A4B1-BB3B-8D92-3F45-6C94B0EBC1BA}"/>
    <pc:docChg chg="modSld">
      <pc:chgData name="Coppens, K.M. (Karien)" userId="S::k.m.coppens_umcutrecht.nl#ext#@stichtingnivel.onmicrosoft.com::ccaff676-2cbd-48f7-b8bc-b1389a9b85df" providerId="AD" clId="Web-{6E50A4B1-BB3B-8D92-3F45-6C94B0EBC1BA}" dt="2026-06-23T11:04:57.857" v="33" actId="1076"/>
      <pc:docMkLst>
        <pc:docMk/>
      </pc:docMkLst>
      <pc:sldChg chg="modSp modNotes">
        <pc:chgData name="Coppens, K.M. (Karien)" userId="S::k.m.coppens_umcutrecht.nl#ext#@stichtingnivel.onmicrosoft.com::ccaff676-2cbd-48f7-b8bc-b1389a9b85df" providerId="AD" clId="Web-{6E50A4B1-BB3B-8D92-3F45-6C94B0EBC1BA}" dt="2026-06-23T11:04:57.857" v="33" actId="1076"/>
        <pc:sldMkLst>
          <pc:docMk/>
          <pc:sldMk cId="3345069302" sldId="2147482108"/>
        </pc:sldMkLst>
        <pc:spChg chg="mod">
          <ac:chgData name="Coppens, K.M. (Karien)" userId="S::k.m.coppens_umcutrecht.nl#ext#@stichtingnivel.onmicrosoft.com::ccaff676-2cbd-48f7-b8bc-b1389a9b85df" providerId="AD" clId="Web-{6E50A4B1-BB3B-8D92-3F45-6C94B0EBC1BA}" dt="2026-06-23T11:04:57.857" v="33" actId="1076"/>
          <ac:spMkLst>
            <pc:docMk/>
            <pc:sldMk cId="3345069302" sldId="2147482108"/>
            <ac:spMk id="12" creationId="{EAF0591C-6DDF-1132-66DB-7DC9B237C5CA}"/>
          </ac:spMkLst>
        </pc:spChg>
        <pc:graphicFrameChg chg="mod modGraphic">
          <ac:chgData name="Coppens, K.M. (Karien)" userId="S::k.m.coppens_umcutrecht.nl#ext#@stichtingnivel.onmicrosoft.com::ccaff676-2cbd-48f7-b8bc-b1389a9b85df" providerId="AD" clId="Web-{6E50A4B1-BB3B-8D92-3F45-6C94B0EBC1BA}" dt="2026-06-23T10:57:13.751" v="9"/>
          <ac:graphicFrameMkLst>
            <pc:docMk/>
            <pc:sldMk cId="3345069302" sldId="2147482108"/>
            <ac:graphicFrameMk id="3" creationId="{931C4898-3E0C-ADD7-D317-A7F102CD106F}"/>
          </ac:graphicFrameMkLst>
        </pc:graphicFrameChg>
      </pc:sldChg>
    </pc:docChg>
  </pc:docChgLst>
  <pc:docChgLst>
    <pc:chgData name="Lilian van Tuyl" userId="S::l.vantuyl@nivel.nl::f054c068-0e9c-40a1-917e-f9c8488bf899" providerId="AD" clId="Web-{FD3EA4AE-F4AD-A769-FA8D-0C69127CEE4F}"/>
    <pc:docChg chg="addSld delSld modSld">
      <pc:chgData name="Lilian van Tuyl" userId="S::l.vantuyl@nivel.nl::f054c068-0e9c-40a1-917e-f9c8488bf899" providerId="AD" clId="Web-{FD3EA4AE-F4AD-A769-FA8D-0C69127CEE4F}" dt="2026-06-23T14:08:55.291" v="157" actId="20577"/>
      <pc:docMkLst>
        <pc:docMk/>
      </pc:docMkLst>
      <pc:sldChg chg="addSp delSp modSp">
        <pc:chgData name="Lilian van Tuyl" userId="S::l.vantuyl@nivel.nl::f054c068-0e9c-40a1-917e-f9c8488bf899" providerId="AD" clId="Web-{FD3EA4AE-F4AD-A769-FA8D-0C69127CEE4F}" dt="2026-06-23T14:08:10.492" v="155" actId="20577"/>
        <pc:sldMkLst>
          <pc:docMk/>
          <pc:sldMk cId="3165019207" sldId="2147482090"/>
        </pc:sldMkLst>
        <pc:spChg chg="mod">
          <ac:chgData name="Lilian van Tuyl" userId="S::l.vantuyl@nivel.nl::f054c068-0e9c-40a1-917e-f9c8488bf899" providerId="AD" clId="Web-{FD3EA4AE-F4AD-A769-FA8D-0C69127CEE4F}" dt="2026-06-23T14:07:08.865" v="142" actId="20577"/>
          <ac:spMkLst>
            <pc:docMk/>
            <pc:sldMk cId="3165019207" sldId="2147482090"/>
            <ac:spMk id="64" creationId="{87E29A6A-EA92-3C73-12D6-6EB00B8F57DD}"/>
          </ac:spMkLst>
        </pc:spChg>
        <pc:spChg chg="mod">
          <ac:chgData name="Lilian van Tuyl" userId="S::l.vantuyl@nivel.nl::f054c068-0e9c-40a1-917e-f9c8488bf899" providerId="AD" clId="Web-{FD3EA4AE-F4AD-A769-FA8D-0C69127CEE4F}" dt="2026-06-23T14:05:44.534" v="109" actId="14100"/>
          <ac:spMkLst>
            <pc:docMk/>
            <pc:sldMk cId="3165019207" sldId="2147482090"/>
            <ac:spMk id="233" creationId="{DA669F14-ACA8-B043-4592-C7364F99CAD8}"/>
          </ac:spMkLst>
        </pc:spChg>
        <pc:spChg chg="mod">
          <ac:chgData name="Lilian van Tuyl" userId="S::l.vantuyl@nivel.nl::f054c068-0e9c-40a1-917e-f9c8488bf899" providerId="AD" clId="Web-{FD3EA4AE-F4AD-A769-FA8D-0C69127CEE4F}" dt="2026-06-23T14:06:58.490" v="141" actId="20577"/>
          <ac:spMkLst>
            <pc:docMk/>
            <pc:sldMk cId="3165019207" sldId="2147482090"/>
            <ac:spMk id="234" creationId="{F46ED593-1CEE-5C87-6A1C-A9EDA7A25E6E}"/>
          </ac:spMkLst>
        </pc:spChg>
        <pc:spChg chg="mod">
          <ac:chgData name="Lilian van Tuyl" userId="S::l.vantuyl@nivel.nl::f054c068-0e9c-40a1-917e-f9c8488bf899" providerId="AD" clId="Web-{FD3EA4AE-F4AD-A769-FA8D-0C69127CEE4F}" dt="2026-06-23T14:07:18.428" v="143" actId="20577"/>
          <ac:spMkLst>
            <pc:docMk/>
            <pc:sldMk cId="3165019207" sldId="2147482090"/>
            <ac:spMk id="287" creationId="{4649CE2D-AADE-376C-48E2-9920D20B80F5}"/>
          </ac:spMkLst>
        </pc:spChg>
        <pc:spChg chg="mod">
          <ac:chgData name="Lilian van Tuyl" userId="S::l.vantuyl@nivel.nl::f054c068-0e9c-40a1-917e-f9c8488bf899" providerId="AD" clId="Web-{FD3EA4AE-F4AD-A769-FA8D-0C69127CEE4F}" dt="2026-06-23T14:07:23.084" v="144" actId="20577"/>
          <ac:spMkLst>
            <pc:docMk/>
            <pc:sldMk cId="3165019207" sldId="2147482090"/>
            <ac:spMk id="302" creationId="{7CB86546-FE4A-7F69-45A5-05A95CA6894C}"/>
          </ac:spMkLst>
        </pc:spChg>
        <pc:spChg chg="add del mod">
          <ac:chgData name="Lilian van Tuyl" userId="S::l.vantuyl@nivel.nl::f054c068-0e9c-40a1-917e-f9c8488bf899" providerId="AD" clId="Web-{FD3EA4AE-F4AD-A769-FA8D-0C69127CEE4F}" dt="2026-06-23T14:08:10.492" v="155" actId="20577"/>
          <ac:spMkLst>
            <pc:docMk/>
            <pc:sldMk cId="3165019207" sldId="2147482090"/>
            <ac:spMk id="317" creationId="{ED311C2A-840C-4D25-4F11-A7B94944644B}"/>
          </ac:spMkLst>
        </pc:spChg>
        <pc:spChg chg="mod">
          <ac:chgData name="Lilian van Tuyl" userId="S::l.vantuyl@nivel.nl::f054c068-0e9c-40a1-917e-f9c8488bf899" providerId="AD" clId="Web-{FD3EA4AE-F4AD-A769-FA8D-0C69127CEE4F}" dt="2026-06-23T14:07:40.835" v="153" actId="20577"/>
          <ac:spMkLst>
            <pc:docMk/>
            <pc:sldMk cId="3165019207" sldId="2147482090"/>
            <ac:spMk id="319" creationId="{D139FF1D-E132-89E0-9E92-F3D65D16A6EE}"/>
          </ac:spMkLst>
        </pc:spChg>
      </pc:sldChg>
      <pc:sldChg chg="modSp">
        <pc:chgData name="Lilian van Tuyl" userId="S::l.vantuyl@nivel.nl::f054c068-0e9c-40a1-917e-f9c8488bf899" providerId="AD" clId="Web-{FD3EA4AE-F4AD-A769-FA8D-0C69127CEE4F}" dt="2026-06-23T14:08:55.291" v="157" actId="20577"/>
        <pc:sldMkLst>
          <pc:docMk/>
          <pc:sldMk cId="3300299094" sldId="2147482103"/>
        </pc:sldMkLst>
        <pc:spChg chg="mod">
          <ac:chgData name="Lilian van Tuyl" userId="S::l.vantuyl@nivel.nl::f054c068-0e9c-40a1-917e-f9c8488bf899" providerId="AD" clId="Web-{FD3EA4AE-F4AD-A769-FA8D-0C69127CEE4F}" dt="2026-06-23T14:08:55.291" v="157" actId="20577"/>
          <ac:spMkLst>
            <pc:docMk/>
            <pc:sldMk cId="3300299094" sldId="2147482103"/>
            <ac:spMk id="12" creationId="{4C9C1DF3-6D16-8C4A-DBB5-3CA58CF49F8A}"/>
          </ac:spMkLst>
        </pc:spChg>
      </pc:sldChg>
      <pc:sldChg chg="addSp delSp modSp add replId">
        <pc:chgData name="Lilian van Tuyl" userId="S::l.vantuyl@nivel.nl::f054c068-0e9c-40a1-917e-f9c8488bf899" providerId="AD" clId="Web-{FD3EA4AE-F4AD-A769-FA8D-0C69127CEE4F}" dt="2026-06-23T14:05:02.157" v="97" actId="1076"/>
        <pc:sldMkLst>
          <pc:docMk/>
          <pc:sldMk cId="846156997" sldId="2147482115"/>
        </pc:sldMkLst>
        <pc:spChg chg="add mod">
          <ac:chgData name="Lilian van Tuyl" userId="S::l.vantuyl@nivel.nl::f054c068-0e9c-40a1-917e-f9c8488bf899" providerId="AD" clId="Web-{FD3EA4AE-F4AD-A769-FA8D-0C69127CEE4F}" dt="2026-06-23T14:05:02.157" v="97" actId="1076"/>
          <ac:spMkLst>
            <pc:docMk/>
            <pc:sldMk cId="846156997" sldId="2147482115"/>
            <ac:spMk id="3" creationId="{70FBD455-63D0-02C9-2B59-D5E0849C39F2}"/>
          </ac:spMkLst>
        </pc:spChg>
        <pc:grpChg chg="del">
          <ac:chgData name="Lilian van Tuyl" userId="S::l.vantuyl@nivel.nl::f054c068-0e9c-40a1-917e-f9c8488bf899" providerId="AD" clId="Web-{FD3EA4AE-F4AD-A769-FA8D-0C69127CEE4F}" dt="2026-06-23T13:10:42.375" v="3"/>
          <ac:grpSpMkLst>
            <pc:docMk/>
            <pc:sldMk cId="846156997" sldId="2147482115"/>
            <ac:grpSpMk id="5" creationId="{11D6A858-C092-E115-B949-32D5863ACEE5}"/>
          </ac:grpSpMkLst>
        </pc:grpChg>
        <pc:graphicFrameChg chg="del">
          <ac:chgData name="Lilian van Tuyl" userId="S::l.vantuyl@nivel.nl::f054c068-0e9c-40a1-917e-f9c8488bf899" providerId="AD" clId="Web-{FD3EA4AE-F4AD-A769-FA8D-0C69127CEE4F}" dt="2026-06-23T13:10:48.047" v="4"/>
          <ac:graphicFrameMkLst>
            <pc:docMk/>
            <pc:sldMk cId="846156997" sldId="2147482115"/>
            <ac:graphicFrameMk id="8" creationId="{10669D11-E761-4D8A-2E21-A1D12B7091FA}"/>
          </ac:graphicFrameMkLst>
        </pc:graphicFrameChg>
      </pc:sldChg>
      <pc:sldChg chg="new del">
        <pc:chgData name="Lilian van Tuyl" userId="S::l.vantuyl@nivel.nl::f054c068-0e9c-40a1-917e-f9c8488bf899" providerId="AD" clId="Web-{FD3EA4AE-F4AD-A769-FA8D-0C69127CEE4F}" dt="2026-06-23T13:10:27.874" v="1"/>
        <pc:sldMkLst>
          <pc:docMk/>
          <pc:sldMk cId="993153530" sldId="2147482115"/>
        </pc:sldMkLst>
      </pc:sldChg>
    </pc:docChg>
  </pc:docChgLst>
  <pc:docChgLst>
    <pc:chgData name="Coppens, K.M. (Karien)" userId="S::k.m.coppens_umcutrecht.nl#ext#@stichtingnivel.onmicrosoft.com::ccaff676-2cbd-48f7-b8bc-b1389a9b85df" providerId="AD" clId="Web-{49B09A2C-4F49-1F7B-0BA4-02B6031EBB14}"/>
    <pc:docChg chg="addSld delSld modSld">
      <pc:chgData name="Coppens, K.M. (Karien)" userId="S::k.m.coppens_umcutrecht.nl#ext#@stichtingnivel.onmicrosoft.com::ccaff676-2cbd-48f7-b8bc-b1389a9b85df" providerId="AD" clId="Web-{49B09A2C-4F49-1F7B-0BA4-02B6031EBB14}" dt="2026-06-23T11:26:42.591" v="89"/>
      <pc:docMkLst>
        <pc:docMk/>
      </pc:docMkLst>
      <pc:sldChg chg="addSp delSp modSp del">
        <pc:chgData name="Coppens, K.M. (Karien)" userId="S::k.m.coppens_umcutrecht.nl#ext#@stichtingnivel.onmicrosoft.com::ccaff676-2cbd-48f7-b8bc-b1389a9b85df" providerId="AD" clId="Web-{49B09A2C-4F49-1F7B-0BA4-02B6031EBB14}" dt="2026-06-23T11:26:42.591" v="89"/>
        <pc:sldMkLst>
          <pc:docMk/>
          <pc:sldMk cId="212953892" sldId="2147482112"/>
        </pc:sldMkLst>
        <pc:spChg chg="add del mod">
          <ac:chgData name="Coppens, K.M. (Karien)" userId="S::k.m.coppens_umcutrecht.nl#ext#@stichtingnivel.onmicrosoft.com::ccaff676-2cbd-48f7-b8bc-b1389a9b85df" providerId="AD" clId="Web-{49B09A2C-4F49-1F7B-0BA4-02B6031EBB14}" dt="2026-06-23T11:26:26.184" v="73"/>
          <ac:spMkLst>
            <pc:docMk/>
            <pc:sldMk cId="212953892" sldId="2147482112"/>
            <ac:spMk id="8" creationId="{95EF500A-301B-CE48-C5AA-F95CEE16C7D8}"/>
          </ac:spMkLst>
        </pc:spChg>
        <pc:spChg chg="mod">
          <ac:chgData name="Coppens, K.M. (Karien)" userId="S::k.m.coppens_umcutrecht.nl#ext#@stichtingnivel.onmicrosoft.com::ccaff676-2cbd-48f7-b8bc-b1389a9b85df" providerId="AD" clId="Web-{49B09A2C-4F49-1F7B-0BA4-02B6031EBB14}" dt="2026-06-23T11:25:06.134" v="48" actId="20577"/>
          <ac:spMkLst>
            <pc:docMk/>
            <pc:sldMk cId="212953892" sldId="2147482112"/>
            <ac:spMk id="15" creationId="{7C7FDB84-78CA-3CC3-553A-FB4467281687}"/>
          </ac:spMkLst>
        </pc:spChg>
        <pc:grpChg chg="add del">
          <ac:chgData name="Coppens, K.M. (Karien)" userId="S::k.m.coppens_umcutrecht.nl#ext#@stichtingnivel.onmicrosoft.com::ccaff676-2cbd-48f7-b8bc-b1389a9b85df" providerId="AD" clId="Web-{49B09A2C-4F49-1F7B-0BA4-02B6031EBB14}" dt="2026-06-23T11:26:27.778" v="74"/>
          <ac:grpSpMkLst>
            <pc:docMk/>
            <pc:sldMk cId="212953892" sldId="2147482112"/>
            <ac:grpSpMk id="6" creationId="{22256C57-F731-9AC4-16C9-A1390C6F307F}"/>
          </ac:grpSpMkLst>
        </pc:grpChg>
      </pc:sldChg>
      <pc:sldChg chg="modSp add replId">
        <pc:chgData name="Coppens, K.M. (Karien)" userId="S::k.m.coppens_umcutrecht.nl#ext#@stichtingnivel.onmicrosoft.com::ccaff676-2cbd-48f7-b8bc-b1389a9b85df" providerId="AD" clId="Web-{49B09A2C-4F49-1F7B-0BA4-02B6031EBB14}" dt="2026-06-23T11:26:39.435" v="88" actId="20577"/>
        <pc:sldMkLst>
          <pc:docMk/>
          <pc:sldMk cId="1664713110" sldId="2147482113"/>
        </pc:sldMkLst>
        <pc:spChg chg="mod">
          <ac:chgData name="Coppens, K.M. (Karien)" userId="S::k.m.coppens_umcutrecht.nl#ext#@stichtingnivel.onmicrosoft.com::ccaff676-2cbd-48f7-b8bc-b1389a9b85df" providerId="AD" clId="Web-{49B09A2C-4F49-1F7B-0BA4-02B6031EBB14}" dt="2026-06-23T11:26:39.435" v="88" actId="20577"/>
          <ac:spMkLst>
            <pc:docMk/>
            <pc:sldMk cId="1664713110" sldId="2147482113"/>
            <ac:spMk id="10" creationId="{D7A1AAFB-72B2-EC2E-7BE0-2E09E1F0D64E}"/>
          </ac:spMkLst>
        </pc:spChg>
      </pc:sldChg>
    </pc:docChg>
  </pc:docChgLst>
  <pc:docChgLst>
    <pc:chgData name="Coppens, K.M. (Karien)" userId="S::k.m.coppens_umcutrecht.nl#ext#@stichtingnivel.onmicrosoft.com::ccaff676-2cbd-48f7-b8bc-b1389a9b85df" providerId="AD" clId="Web-{36D9365E-B42D-8C06-3807-5A80F5EC34B8}"/>
    <pc:docChg chg="addSld delSld modSld">
      <pc:chgData name="Coppens, K.M. (Karien)" userId="S::k.m.coppens_umcutrecht.nl#ext#@stichtingnivel.onmicrosoft.com::ccaff676-2cbd-48f7-b8bc-b1389a9b85df" providerId="AD" clId="Web-{36D9365E-B42D-8C06-3807-5A80F5EC34B8}" dt="2026-06-22T20:50:40.546" v="107"/>
      <pc:docMkLst>
        <pc:docMk/>
      </pc:docMkLst>
      <pc:sldChg chg="modSp">
        <pc:chgData name="Coppens, K.M. (Karien)" userId="S::k.m.coppens_umcutrecht.nl#ext#@stichtingnivel.onmicrosoft.com::ccaff676-2cbd-48f7-b8bc-b1389a9b85df" providerId="AD" clId="Web-{36D9365E-B42D-8C06-3807-5A80F5EC34B8}" dt="2026-06-22T20:49:20.559" v="78" actId="20577"/>
        <pc:sldMkLst>
          <pc:docMk/>
          <pc:sldMk cId="3300299094" sldId="2147482103"/>
        </pc:sldMkLst>
        <pc:spChg chg="mod">
          <ac:chgData name="Coppens, K.M. (Karien)" userId="S::k.m.coppens_umcutrecht.nl#ext#@stichtingnivel.onmicrosoft.com::ccaff676-2cbd-48f7-b8bc-b1389a9b85df" providerId="AD" clId="Web-{36D9365E-B42D-8C06-3807-5A80F5EC34B8}" dt="2026-06-22T20:49:20.559" v="78" actId="20577"/>
          <ac:spMkLst>
            <pc:docMk/>
            <pc:sldMk cId="3300299094" sldId="2147482103"/>
            <ac:spMk id="12" creationId="{4C9C1DF3-6D16-8C4A-DBB5-3CA58CF49F8A}"/>
          </ac:spMkLst>
        </pc:spChg>
      </pc:sldChg>
      <pc:sldChg chg="addSp delSp modSp add replId modNotes">
        <pc:chgData name="Coppens, K.M. (Karien)" userId="S::k.m.coppens_umcutrecht.nl#ext#@stichtingnivel.onmicrosoft.com::ccaff676-2cbd-48f7-b8bc-b1389a9b85df" providerId="AD" clId="Web-{36D9365E-B42D-8C06-3807-5A80F5EC34B8}" dt="2026-06-22T20:45:34.114" v="41"/>
        <pc:sldMkLst>
          <pc:docMk/>
          <pc:sldMk cId="2974369306" sldId="2147482106"/>
        </pc:sldMkLst>
        <pc:spChg chg="del mod">
          <ac:chgData name="Coppens, K.M. (Karien)" userId="S::k.m.coppens_umcutrecht.nl#ext#@stichtingnivel.onmicrosoft.com::ccaff676-2cbd-48f7-b8bc-b1389a9b85df" providerId="AD" clId="Web-{36D9365E-B42D-8C06-3807-5A80F5EC34B8}" dt="2026-06-22T20:43:58.439" v="24"/>
          <ac:spMkLst>
            <pc:docMk/>
            <pc:sldMk cId="2974369306" sldId="2147482106"/>
            <ac:spMk id="5" creationId="{CB586092-628C-6272-3950-DD16A807A27C}"/>
          </ac:spMkLst>
        </pc:spChg>
        <pc:spChg chg="mod">
          <ac:chgData name="Coppens, K.M. (Karien)" userId="S::k.m.coppens_umcutrecht.nl#ext#@stichtingnivel.onmicrosoft.com::ccaff676-2cbd-48f7-b8bc-b1389a9b85df" providerId="AD" clId="Web-{36D9365E-B42D-8C06-3807-5A80F5EC34B8}" dt="2026-06-22T20:22:23.385" v="5" actId="20577"/>
          <ac:spMkLst>
            <pc:docMk/>
            <pc:sldMk cId="2974369306" sldId="2147482106"/>
            <ac:spMk id="10" creationId="{AD518AF1-19D8-7A16-48F5-CCB2EF9972DA}"/>
          </ac:spMkLst>
        </pc:spChg>
        <pc:picChg chg="add mod">
          <ac:chgData name="Coppens, K.M. (Karien)" userId="S::k.m.coppens_umcutrecht.nl#ext#@stichtingnivel.onmicrosoft.com::ccaff676-2cbd-48f7-b8bc-b1389a9b85df" providerId="AD" clId="Web-{36D9365E-B42D-8C06-3807-5A80F5EC34B8}" dt="2026-06-22T20:43:54.580" v="23" actId="1076"/>
          <ac:picMkLst>
            <pc:docMk/>
            <pc:sldMk cId="2974369306" sldId="2147482106"/>
            <ac:picMk id="7" creationId="{D2F0EC7A-BB74-E5BD-8533-8AFFB01B310F}"/>
          </ac:picMkLst>
        </pc:picChg>
        <pc:picChg chg="add mod modCrop">
          <ac:chgData name="Coppens, K.M. (Karien)" userId="S::k.m.coppens_umcutrecht.nl#ext#@stichtingnivel.onmicrosoft.com::ccaff676-2cbd-48f7-b8bc-b1389a9b85df" providerId="AD" clId="Web-{36D9365E-B42D-8C06-3807-5A80F5EC34B8}" dt="2026-06-22T20:44:04.924" v="26" actId="1076"/>
          <ac:picMkLst>
            <pc:docMk/>
            <pc:sldMk cId="2974369306" sldId="2147482106"/>
            <ac:picMk id="12" creationId="{BC85F2C1-C0BE-50CD-E051-92C458AB9A64}"/>
          </ac:picMkLst>
        </pc:picChg>
        <pc:picChg chg="add mod">
          <ac:chgData name="Coppens, K.M. (Karien)" userId="S::k.m.coppens_umcutrecht.nl#ext#@stichtingnivel.onmicrosoft.com::ccaff676-2cbd-48f7-b8bc-b1389a9b85df" providerId="AD" clId="Web-{36D9365E-B42D-8C06-3807-5A80F5EC34B8}" dt="2026-06-22T20:44:02.252" v="25" actId="1076"/>
          <ac:picMkLst>
            <pc:docMk/>
            <pc:sldMk cId="2974369306" sldId="2147482106"/>
            <ac:picMk id="13" creationId="{37F93081-5958-ACBF-BA5D-CA9E478EEC0F}"/>
          </ac:picMkLst>
        </pc:picChg>
        <pc:picChg chg="add del mod">
          <ac:chgData name="Coppens, K.M. (Karien)" userId="S::k.m.coppens_umcutrecht.nl#ext#@stichtingnivel.onmicrosoft.com::ccaff676-2cbd-48f7-b8bc-b1389a9b85df" providerId="AD" clId="Web-{36D9365E-B42D-8C06-3807-5A80F5EC34B8}" dt="2026-06-22T20:45:04.395" v="30"/>
          <ac:picMkLst>
            <pc:docMk/>
            <pc:sldMk cId="2974369306" sldId="2147482106"/>
            <ac:picMk id="14" creationId="{9B1ABC50-AE74-A61C-0559-D24AFD3C882D}"/>
          </ac:picMkLst>
        </pc:picChg>
        <pc:picChg chg="add mod">
          <ac:chgData name="Coppens, K.M. (Karien)" userId="S::k.m.coppens_umcutrecht.nl#ext#@stichtingnivel.onmicrosoft.com::ccaff676-2cbd-48f7-b8bc-b1389a9b85df" providerId="AD" clId="Web-{36D9365E-B42D-8C06-3807-5A80F5EC34B8}" dt="2026-06-22T20:45:07.239" v="31" actId="1076"/>
          <ac:picMkLst>
            <pc:docMk/>
            <pc:sldMk cId="2974369306" sldId="2147482106"/>
            <ac:picMk id="15" creationId="{BD5203ED-89A2-E53A-8B41-5AE4712A17AE}"/>
          </ac:picMkLst>
        </pc:picChg>
      </pc:sldChg>
      <pc:sldChg chg="addSp delSp modSp add replId modNotes">
        <pc:chgData name="Coppens, K.M. (Karien)" userId="S::k.m.coppens_umcutrecht.nl#ext#@stichtingnivel.onmicrosoft.com::ccaff676-2cbd-48f7-b8bc-b1389a9b85df" providerId="AD" clId="Web-{36D9365E-B42D-8C06-3807-5A80F5EC34B8}" dt="2026-06-22T20:46:30.366" v="59" actId="20577"/>
        <pc:sldMkLst>
          <pc:docMk/>
          <pc:sldMk cId="1064972829" sldId="2147482107"/>
        </pc:sldMkLst>
        <pc:spChg chg="mod">
          <ac:chgData name="Coppens, K.M. (Karien)" userId="S::k.m.coppens_umcutrecht.nl#ext#@stichtingnivel.onmicrosoft.com::ccaff676-2cbd-48f7-b8bc-b1389a9b85df" providerId="AD" clId="Web-{36D9365E-B42D-8C06-3807-5A80F5EC34B8}" dt="2026-06-22T20:46:30.366" v="59" actId="20577"/>
          <ac:spMkLst>
            <pc:docMk/>
            <pc:sldMk cId="1064972829" sldId="2147482107"/>
            <ac:spMk id="12" creationId="{273D37E8-0F2F-DBD1-F00D-D01107D53E8D}"/>
          </ac:spMkLst>
        </pc:spChg>
        <pc:spChg chg="mod">
          <ac:chgData name="Coppens, K.M. (Karien)" userId="S::k.m.coppens_umcutrecht.nl#ext#@stichtingnivel.onmicrosoft.com::ccaff676-2cbd-48f7-b8bc-b1389a9b85df" providerId="AD" clId="Web-{36D9365E-B42D-8C06-3807-5A80F5EC34B8}" dt="2026-06-22T20:45:30.177" v="40" actId="20577"/>
          <ac:spMkLst>
            <pc:docMk/>
            <pc:sldMk cId="1064972829" sldId="2147482107"/>
            <ac:spMk id="15" creationId="{291CC7FA-E4AF-6E5F-3F04-FCD8E2FA39F2}"/>
          </ac:spMkLst>
        </pc:spChg>
        <pc:picChg chg="add mod">
          <ac:chgData name="Coppens, K.M. (Karien)" userId="S::k.m.coppens_umcutrecht.nl#ext#@stichtingnivel.onmicrosoft.com::ccaff676-2cbd-48f7-b8bc-b1389a9b85df" providerId="AD" clId="Web-{36D9365E-B42D-8C06-3807-5A80F5EC34B8}" dt="2026-06-22T20:45:47.756" v="47" actId="1076"/>
          <ac:picMkLst>
            <pc:docMk/>
            <pc:sldMk cId="1064972829" sldId="2147482107"/>
            <ac:picMk id="4" creationId="{096F1BE7-FC29-B9F6-D8C7-7DBA496AB28A}"/>
          </ac:picMkLst>
        </pc:picChg>
        <pc:picChg chg="add mod">
          <ac:chgData name="Coppens, K.M. (Karien)" userId="S::k.m.coppens_umcutrecht.nl#ext#@stichtingnivel.onmicrosoft.com::ccaff676-2cbd-48f7-b8bc-b1389a9b85df" providerId="AD" clId="Web-{36D9365E-B42D-8C06-3807-5A80F5EC34B8}" dt="2026-06-22T20:45:53.662" v="52" actId="14100"/>
          <ac:picMkLst>
            <pc:docMk/>
            <pc:sldMk cId="1064972829" sldId="2147482107"/>
            <ac:picMk id="9" creationId="{AF833CF3-8750-A4C6-EFBE-CD66547C2A86}"/>
          </ac:picMkLst>
        </pc:picChg>
        <pc:picChg chg="add mod">
          <ac:chgData name="Coppens, K.M. (Karien)" userId="S::k.m.coppens_umcutrecht.nl#ext#@stichtingnivel.onmicrosoft.com::ccaff676-2cbd-48f7-b8bc-b1389a9b85df" providerId="AD" clId="Web-{36D9365E-B42D-8C06-3807-5A80F5EC34B8}" dt="2026-06-22T20:45:47.771" v="49" actId="1076"/>
          <ac:picMkLst>
            <pc:docMk/>
            <pc:sldMk cId="1064972829" sldId="2147482107"/>
            <ac:picMk id="13" creationId="{91ADAB39-2539-9D8E-3B17-288A9076CCAD}"/>
          </ac:picMkLst>
        </pc:picChg>
        <pc:picChg chg="add del mod">
          <ac:chgData name="Coppens, K.M. (Karien)" userId="S::k.m.coppens_umcutrecht.nl#ext#@stichtingnivel.onmicrosoft.com::ccaff676-2cbd-48f7-b8bc-b1389a9b85df" providerId="AD" clId="Web-{36D9365E-B42D-8C06-3807-5A80F5EC34B8}" dt="2026-06-22T20:45:57.334" v="54"/>
          <ac:picMkLst>
            <pc:docMk/>
            <pc:sldMk cId="1064972829" sldId="2147482107"/>
            <ac:picMk id="16" creationId="{124B4452-83AB-4FD8-E8BD-26495C59E0D3}"/>
          </ac:picMkLst>
        </pc:picChg>
        <pc:picChg chg="add mod">
          <ac:chgData name="Coppens, K.M. (Karien)" userId="S::k.m.coppens_umcutrecht.nl#ext#@stichtingnivel.onmicrosoft.com::ccaff676-2cbd-48f7-b8bc-b1389a9b85df" providerId="AD" clId="Web-{36D9365E-B42D-8C06-3807-5A80F5EC34B8}" dt="2026-06-22T20:46:11.131" v="57" actId="1076"/>
          <ac:picMkLst>
            <pc:docMk/>
            <pc:sldMk cId="1064972829" sldId="2147482107"/>
            <ac:picMk id="17" creationId="{7C39C715-A8FC-8522-A49A-7DFCAB4A7C23}"/>
          </ac:picMkLst>
        </pc:picChg>
      </pc:sldChg>
      <pc:sldChg chg="addSp delSp modSp add del replId modNotes">
        <pc:chgData name="Coppens, K.M. (Karien)" userId="S::k.m.coppens_umcutrecht.nl#ext#@stichtingnivel.onmicrosoft.com::ccaff676-2cbd-48f7-b8bc-b1389a9b85df" providerId="AD" clId="Web-{36D9365E-B42D-8C06-3807-5A80F5EC34B8}" dt="2026-06-22T20:50:40.546" v="107"/>
        <pc:sldMkLst>
          <pc:docMk/>
          <pc:sldMk cId="3213483537" sldId="2147482108"/>
        </pc:sldMkLst>
        <pc:spChg chg="add del mod">
          <ac:chgData name="Coppens, K.M. (Karien)" userId="S::k.m.coppens_umcutrecht.nl#ext#@stichtingnivel.onmicrosoft.com::ccaff676-2cbd-48f7-b8bc-b1389a9b85df" providerId="AD" clId="Web-{36D9365E-B42D-8C06-3807-5A80F5EC34B8}" dt="2026-06-22T20:50:33.577" v="105"/>
          <ac:spMkLst>
            <pc:docMk/>
            <pc:sldMk cId="3213483537" sldId="2147482108"/>
            <ac:spMk id="3" creationId="{B3F7504E-2E47-1691-4450-7CDD252B5C29}"/>
          </ac:spMkLst>
        </pc:spChg>
        <pc:spChg chg="mod">
          <ac:chgData name="Coppens, K.M. (Karien)" userId="S::k.m.coppens_umcutrecht.nl#ext#@stichtingnivel.onmicrosoft.com::ccaff676-2cbd-48f7-b8bc-b1389a9b85df" providerId="AD" clId="Web-{36D9365E-B42D-8C06-3807-5A80F5EC34B8}" dt="2026-06-22T20:50:16.061" v="95" actId="20577"/>
          <ac:spMkLst>
            <pc:docMk/>
            <pc:sldMk cId="3213483537" sldId="2147482108"/>
            <ac:spMk id="7" creationId="{C7519C03-7BA7-53AC-9745-D7387A238846}"/>
          </ac:spMkLst>
        </pc:spChg>
        <pc:spChg chg="add del">
          <ac:chgData name="Coppens, K.M. (Karien)" userId="S::k.m.coppens_umcutrecht.nl#ext#@stichtingnivel.onmicrosoft.com::ccaff676-2cbd-48f7-b8bc-b1389a9b85df" providerId="AD" clId="Web-{36D9365E-B42D-8C06-3807-5A80F5EC34B8}" dt="2026-06-22T20:50:15.796" v="94"/>
          <ac:spMkLst>
            <pc:docMk/>
            <pc:sldMk cId="3213483537" sldId="2147482108"/>
            <ac:spMk id="11" creationId="{8843B574-6C0E-D431-5FDD-2EFB1A4C36D3}"/>
          </ac:spMkLst>
        </pc:spChg>
        <pc:spChg chg="add del mod">
          <ac:chgData name="Coppens, K.M. (Karien)" userId="S::k.m.coppens_umcutrecht.nl#ext#@stichtingnivel.onmicrosoft.com::ccaff676-2cbd-48f7-b8bc-b1389a9b85df" providerId="AD" clId="Web-{36D9365E-B42D-8C06-3807-5A80F5EC34B8}" dt="2026-06-22T20:50:38.046" v="106"/>
          <ac:spMkLst>
            <pc:docMk/>
            <pc:sldMk cId="3213483537" sldId="2147482108"/>
            <ac:spMk id="12" creationId="{4505233A-9B68-94AA-09A6-430471FA95EF}"/>
          </ac:spMkLst>
        </pc:spChg>
        <pc:spChg chg="mod">
          <ac:chgData name="Coppens, K.M. (Karien)" userId="S::k.m.coppens_umcutrecht.nl#ext#@stichtingnivel.onmicrosoft.com::ccaff676-2cbd-48f7-b8bc-b1389a9b85df" providerId="AD" clId="Web-{36D9365E-B42D-8C06-3807-5A80F5EC34B8}" dt="2026-06-22T20:48:31.105" v="66" actId="20577"/>
          <ac:spMkLst>
            <pc:docMk/>
            <pc:sldMk cId="3213483537" sldId="2147482108"/>
            <ac:spMk id="15" creationId="{B27E0B9A-CBB4-DFA6-2E46-76DB0312ABF5}"/>
          </ac:spMkLst>
        </pc:spChg>
        <pc:grpChg chg="add del mod">
          <ac:chgData name="Coppens, K.M. (Karien)" userId="S::k.m.coppens_umcutrecht.nl#ext#@stichtingnivel.onmicrosoft.com::ccaff676-2cbd-48f7-b8bc-b1389a9b85df" providerId="AD" clId="Web-{36D9365E-B42D-8C06-3807-5A80F5EC34B8}" dt="2026-06-22T20:50:13.374" v="93" actId="1076"/>
          <ac:grpSpMkLst>
            <pc:docMk/>
            <pc:sldMk cId="3213483537" sldId="2147482108"/>
            <ac:grpSpMk id="5" creationId="{19E018C6-2C72-6B10-7A69-24FF6B0CFA39}"/>
          </ac:grpSpMkLst>
        </pc:grpChg>
      </pc:sldChg>
    </pc:docChg>
  </pc:docChgLst>
  <pc:docChgLst>
    <pc:chgData name="Coppens, K.M. (Karien)" userId="S::k.m.coppens_umcutrecht.nl#ext#@stichtingnivel.onmicrosoft.com::ccaff676-2cbd-48f7-b8bc-b1389a9b85df" providerId="AD" clId="Web-{AAA7C1BA-AA00-07EB-A8E5-CE82D8AEA1A4}"/>
    <pc:docChg chg="delSld modSld sldOrd">
      <pc:chgData name="Coppens, K.M. (Karien)" userId="S::k.m.coppens_umcutrecht.nl#ext#@stichtingnivel.onmicrosoft.com::ccaff676-2cbd-48f7-b8bc-b1389a9b85df" providerId="AD" clId="Web-{AAA7C1BA-AA00-07EB-A8E5-CE82D8AEA1A4}" dt="2026-06-23T09:17:03.314" v="201"/>
      <pc:docMkLst>
        <pc:docMk/>
      </pc:docMkLst>
      <pc:sldChg chg="addSp delSp modSp del">
        <pc:chgData name="Coppens, K.M. (Karien)" userId="S::k.m.coppens_umcutrecht.nl#ext#@stichtingnivel.onmicrosoft.com::ccaff676-2cbd-48f7-b8bc-b1389a9b85df" providerId="AD" clId="Web-{AAA7C1BA-AA00-07EB-A8E5-CE82D8AEA1A4}" dt="2026-06-23T09:16:43.126" v="200"/>
        <pc:sldMkLst>
          <pc:docMk/>
          <pc:sldMk cId="2974369306" sldId="2147482106"/>
        </pc:sldMkLst>
        <pc:spChg chg="add del mod topLvl">
          <ac:chgData name="Coppens, K.M. (Karien)" userId="S::k.m.coppens_umcutrecht.nl#ext#@stichtingnivel.onmicrosoft.com::ccaff676-2cbd-48f7-b8bc-b1389a9b85df" providerId="AD" clId="Web-{AAA7C1BA-AA00-07EB-A8E5-CE82D8AEA1A4}" dt="2026-06-23T08:52:40.202" v="53"/>
          <ac:spMkLst>
            <pc:docMk/>
            <pc:sldMk cId="2974369306" sldId="2147482106"/>
            <ac:spMk id="14" creationId="{0ED59EA8-C619-CD0A-913A-72F980AE7B32}"/>
          </ac:spMkLst>
        </pc:spChg>
        <pc:spChg chg="mod topLvl">
          <ac:chgData name="Coppens, K.M. (Karien)" userId="S::k.m.coppens_umcutrecht.nl#ext#@stichtingnivel.onmicrosoft.com::ccaff676-2cbd-48f7-b8bc-b1389a9b85df" providerId="AD" clId="Web-{AAA7C1BA-AA00-07EB-A8E5-CE82D8AEA1A4}" dt="2026-06-23T08:52:40.202" v="53"/>
          <ac:spMkLst>
            <pc:docMk/>
            <pc:sldMk cId="2974369306" sldId="2147482106"/>
            <ac:spMk id="16" creationId="{7473B7E8-3EAF-2D6C-66B6-967112655DD2}"/>
          </ac:spMkLst>
        </pc:spChg>
        <pc:spChg chg="add del mod">
          <ac:chgData name="Coppens, K.M. (Karien)" userId="S::k.m.coppens_umcutrecht.nl#ext#@stichtingnivel.onmicrosoft.com::ccaff676-2cbd-48f7-b8bc-b1389a9b85df" providerId="AD" clId="Web-{AAA7C1BA-AA00-07EB-A8E5-CE82D8AEA1A4}" dt="2026-06-23T08:55:15.408" v="89"/>
          <ac:spMkLst>
            <pc:docMk/>
            <pc:sldMk cId="2974369306" sldId="2147482106"/>
            <ac:spMk id="19" creationId="{41E5E937-FB99-3D8B-4E7F-DA7AED8F2CE6}"/>
          </ac:spMkLst>
        </pc:spChg>
        <pc:grpChg chg="add del mod">
          <ac:chgData name="Coppens, K.M. (Karien)" userId="S::k.m.coppens_umcutrecht.nl#ext#@stichtingnivel.onmicrosoft.com::ccaff676-2cbd-48f7-b8bc-b1389a9b85df" providerId="AD" clId="Web-{AAA7C1BA-AA00-07EB-A8E5-CE82D8AEA1A4}" dt="2026-06-23T08:55:16.783" v="90"/>
          <ac:grpSpMkLst>
            <pc:docMk/>
            <pc:sldMk cId="2974369306" sldId="2147482106"/>
            <ac:grpSpMk id="17" creationId="{296766BA-950D-DA0F-E3A6-998C115FC145}"/>
          </ac:grpSpMkLst>
        </pc:grpChg>
        <pc:picChg chg="add del mod ord">
          <ac:chgData name="Coppens, K.M. (Karien)" userId="S::k.m.coppens_umcutrecht.nl#ext#@stichtingnivel.onmicrosoft.com::ccaff676-2cbd-48f7-b8bc-b1389a9b85df" providerId="AD" clId="Web-{AAA7C1BA-AA00-07EB-A8E5-CE82D8AEA1A4}" dt="2026-06-23T08:55:17.611" v="91"/>
          <ac:picMkLst>
            <pc:docMk/>
            <pc:sldMk cId="2974369306" sldId="2147482106"/>
            <ac:picMk id="7" creationId="{D2F0EC7A-BB74-E5BD-8533-8AFFB01B310F}"/>
          </ac:picMkLst>
        </pc:picChg>
        <pc:picChg chg="add del mod ord modCrop">
          <ac:chgData name="Coppens, K.M. (Karien)" userId="S::k.m.coppens_umcutrecht.nl#ext#@stichtingnivel.onmicrosoft.com::ccaff676-2cbd-48f7-b8bc-b1389a9b85df" providerId="AD" clId="Web-{AAA7C1BA-AA00-07EB-A8E5-CE82D8AEA1A4}" dt="2026-06-23T08:55:18.705" v="94"/>
          <ac:picMkLst>
            <pc:docMk/>
            <pc:sldMk cId="2974369306" sldId="2147482106"/>
            <ac:picMk id="12" creationId="{BC85F2C1-C0BE-50CD-E051-92C458AB9A64}"/>
          </ac:picMkLst>
        </pc:picChg>
        <pc:picChg chg="add del mod ord">
          <ac:chgData name="Coppens, K.M. (Karien)" userId="S::k.m.coppens_umcutrecht.nl#ext#@stichtingnivel.onmicrosoft.com::ccaff676-2cbd-48f7-b8bc-b1389a9b85df" providerId="AD" clId="Web-{AAA7C1BA-AA00-07EB-A8E5-CE82D8AEA1A4}" dt="2026-06-23T08:55:19.174" v="95"/>
          <ac:picMkLst>
            <pc:docMk/>
            <pc:sldMk cId="2974369306" sldId="2147482106"/>
            <ac:picMk id="13" creationId="{37F93081-5958-ACBF-BA5D-CA9E478EEC0F}"/>
          </ac:picMkLst>
        </pc:picChg>
        <pc:picChg chg="del">
          <ac:chgData name="Coppens, K.M. (Karien)" userId="S::k.m.coppens_umcutrecht.nl#ext#@stichtingnivel.onmicrosoft.com::ccaff676-2cbd-48f7-b8bc-b1389a9b85df" providerId="AD" clId="Web-{AAA7C1BA-AA00-07EB-A8E5-CE82D8AEA1A4}" dt="2026-06-23T08:50:36.216" v="8"/>
          <ac:picMkLst>
            <pc:docMk/>
            <pc:sldMk cId="2974369306" sldId="2147482106"/>
            <ac:picMk id="15" creationId="{BD5203ED-89A2-E53A-8B41-5AE4712A17AE}"/>
          </ac:picMkLst>
        </pc:picChg>
        <pc:picChg chg="add del mod">
          <ac:chgData name="Coppens, K.M. (Karien)" userId="S::k.m.coppens_umcutrecht.nl#ext#@stichtingnivel.onmicrosoft.com::ccaff676-2cbd-48f7-b8bc-b1389a9b85df" providerId="AD" clId="Web-{AAA7C1BA-AA00-07EB-A8E5-CE82D8AEA1A4}" dt="2026-06-23T08:55:18.064" v="92"/>
          <ac:picMkLst>
            <pc:docMk/>
            <pc:sldMk cId="2974369306" sldId="2147482106"/>
            <ac:picMk id="18" creationId="{7DC14B61-5945-9B54-521B-72FB699F217D}"/>
          </ac:picMkLst>
        </pc:picChg>
      </pc:sldChg>
      <pc:sldChg chg="modSp ord">
        <pc:chgData name="Coppens, K.M. (Karien)" userId="S::k.m.coppens_umcutrecht.nl#ext#@stichtingnivel.onmicrosoft.com::ccaff676-2cbd-48f7-b8bc-b1389a9b85df" providerId="AD" clId="Web-{AAA7C1BA-AA00-07EB-A8E5-CE82D8AEA1A4}" dt="2026-06-23T09:17:03.314" v="201"/>
        <pc:sldMkLst>
          <pc:docMk/>
          <pc:sldMk cId="1064972829" sldId="2147482107"/>
        </pc:sldMkLst>
        <pc:spChg chg="mod">
          <ac:chgData name="Coppens, K.M. (Karien)" userId="S::k.m.coppens_umcutrecht.nl#ext#@stichtingnivel.onmicrosoft.com::ccaff676-2cbd-48f7-b8bc-b1389a9b85df" providerId="AD" clId="Web-{AAA7C1BA-AA00-07EB-A8E5-CE82D8AEA1A4}" dt="2026-06-23T08:55:10.017" v="88" actId="1076"/>
          <ac:spMkLst>
            <pc:docMk/>
            <pc:sldMk cId="1064972829" sldId="2147482107"/>
            <ac:spMk id="12" creationId="{273D37E8-0F2F-DBD1-F00D-D01107D53E8D}"/>
          </ac:spMkLst>
        </pc:spChg>
      </pc:sldChg>
      <pc:sldChg chg="modSp">
        <pc:chgData name="Coppens, K.M. (Karien)" userId="S::k.m.coppens_umcutrecht.nl#ext#@stichtingnivel.onmicrosoft.com::ccaff676-2cbd-48f7-b8bc-b1389a9b85df" providerId="AD" clId="Web-{AAA7C1BA-AA00-07EB-A8E5-CE82D8AEA1A4}" dt="2026-06-23T09:08:56.189" v="199" actId="20577"/>
        <pc:sldMkLst>
          <pc:docMk/>
          <pc:sldMk cId="3345069302" sldId="2147482108"/>
        </pc:sldMkLst>
        <pc:spChg chg="mod">
          <ac:chgData name="Coppens, K.M. (Karien)" userId="S::k.m.coppens_umcutrecht.nl#ext#@stichtingnivel.onmicrosoft.com::ccaff676-2cbd-48f7-b8bc-b1389a9b85df" providerId="AD" clId="Web-{AAA7C1BA-AA00-07EB-A8E5-CE82D8AEA1A4}" dt="2026-06-23T09:08:56.189" v="199" actId="20577"/>
          <ac:spMkLst>
            <pc:docMk/>
            <pc:sldMk cId="3345069302" sldId="2147482108"/>
            <ac:spMk id="12" creationId="{EAF0591C-6DDF-1132-66DB-7DC9B237C5CA}"/>
          </ac:spMkLst>
        </pc:spChg>
        <pc:graphicFrameChg chg="mod modGraphic">
          <ac:chgData name="Coppens, K.M. (Karien)" userId="S::k.m.coppens_umcutrecht.nl#ext#@stichtingnivel.onmicrosoft.com::ccaff676-2cbd-48f7-b8bc-b1389a9b85df" providerId="AD" clId="Web-{AAA7C1BA-AA00-07EB-A8E5-CE82D8AEA1A4}" dt="2026-06-23T09:08:31.344" v="177"/>
          <ac:graphicFrameMkLst>
            <pc:docMk/>
            <pc:sldMk cId="3345069302" sldId="2147482108"/>
            <ac:graphicFrameMk id="3" creationId="{931C4898-3E0C-ADD7-D317-A7F102CD106F}"/>
          </ac:graphicFrameMkLst>
        </pc:graphicFrameChg>
      </pc:sldChg>
    </pc:docChg>
  </pc:docChgLst>
  <pc:docChgLst>
    <pc:chgData name="Coppens, K.M. (Karien)" userId="S::k.m.coppens_umcutrecht.nl#ext#@stichtingnivel.onmicrosoft.com::ccaff676-2cbd-48f7-b8bc-b1389a9b85df" providerId="AD" clId="Web-{1923FC55-FB71-75AE-497F-E58D4207AB9C}"/>
    <pc:docChg chg="addSld modSld">
      <pc:chgData name="Coppens, K.M. (Karien)" userId="S::k.m.coppens_umcutrecht.nl#ext#@stichtingnivel.onmicrosoft.com::ccaff676-2cbd-48f7-b8bc-b1389a9b85df" providerId="AD" clId="Web-{1923FC55-FB71-75AE-497F-E58D4207AB9C}" dt="2026-06-23T11:21:43.291" v="58"/>
      <pc:docMkLst>
        <pc:docMk/>
      </pc:docMkLst>
      <pc:sldChg chg="modSp">
        <pc:chgData name="Coppens, K.M. (Karien)" userId="S::k.m.coppens_umcutrecht.nl#ext#@stichtingnivel.onmicrosoft.com::ccaff676-2cbd-48f7-b8bc-b1389a9b85df" providerId="AD" clId="Web-{1923FC55-FB71-75AE-497F-E58D4207AB9C}" dt="2026-06-23T11:15:07.699" v="55"/>
        <pc:sldMkLst>
          <pc:docMk/>
          <pc:sldMk cId="3345069302" sldId="2147482108"/>
        </pc:sldMkLst>
        <pc:graphicFrameChg chg="mod modGraphic">
          <ac:chgData name="Coppens, K.M. (Karien)" userId="S::k.m.coppens_umcutrecht.nl#ext#@stichtingnivel.onmicrosoft.com::ccaff676-2cbd-48f7-b8bc-b1389a9b85df" providerId="AD" clId="Web-{1923FC55-FB71-75AE-497F-E58D4207AB9C}" dt="2026-06-23T11:15:07.699" v="55"/>
          <ac:graphicFrameMkLst>
            <pc:docMk/>
            <pc:sldMk cId="3345069302" sldId="2147482108"/>
            <ac:graphicFrameMk id="3" creationId="{931C4898-3E0C-ADD7-D317-A7F102CD106F}"/>
          </ac:graphicFrameMkLst>
        </pc:graphicFrameChg>
      </pc:sldChg>
      <pc:sldChg chg="delSp add replId">
        <pc:chgData name="Coppens, K.M. (Karien)" userId="S::k.m.coppens_umcutrecht.nl#ext#@stichtingnivel.onmicrosoft.com::ccaff676-2cbd-48f7-b8bc-b1389a9b85df" providerId="AD" clId="Web-{1923FC55-FB71-75AE-497F-E58D4207AB9C}" dt="2026-06-23T11:21:43.291" v="58"/>
        <pc:sldMkLst>
          <pc:docMk/>
          <pc:sldMk cId="212953892" sldId="2147482112"/>
        </pc:sldMkLst>
        <pc:grpChg chg="del">
          <ac:chgData name="Coppens, K.M. (Karien)" userId="S::k.m.coppens_umcutrecht.nl#ext#@stichtingnivel.onmicrosoft.com::ccaff676-2cbd-48f7-b8bc-b1389a9b85df" providerId="AD" clId="Web-{1923FC55-FB71-75AE-497F-E58D4207AB9C}" dt="2026-06-23T11:21:36.103" v="57"/>
          <ac:grpSpMkLst>
            <pc:docMk/>
            <pc:sldMk cId="212953892" sldId="2147482112"/>
            <ac:grpSpMk id="5" creationId="{81F4D67E-3694-DF62-EE8D-F30F699355B8}"/>
          </ac:grpSpMkLst>
        </pc:grpChg>
        <pc:graphicFrameChg chg="del">
          <ac:chgData name="Coppens, K.M. (Karien)" userId="S::k.m.coppens_umcutrecht.nl#ext#@stichtingnivel.onmicrosoft.com::ccaff676-2cbd-48f7-b8bc-b1389a9b85df" providerId="AD" clId="Web-{1923FC55-FB71-75AE-497F-E58D4207AB9C}" dt="2026-06-23T11:21:43.291" v="58"/>
          <ac:graphicFrameMkLst>
            <pc:docMk/>
            <pc:sldMk cId="212953892" sldId="2147482112"/>
            <ac:graphicFrameMk id="8" creationId="{7A2FB945-CC7A-C25F-0094-A314E280EBDC}"/>
          </ac:graphicFrameMkLst>
        </pc:graphicFrameChg>
      </pc:sldChg>
    </pc:docChg>
  </pc:docChgLst>
  <pc:docChgLst>
    <pc:chgData name="Britt Beerman" userId="S::b.beerman@nivel.nl::96f8c502-c5ba-4df6-91af-40dc75f0d715" providerId="AD" clId="Web-{738CB656-E647-A82F-EF54-59C17909A4CC}"/>
    <pc:docChg chg="addSld delSld modSld addMainMaster modMainMaster">
      <pc:chgData name="Britt Beerman" userId="S::b.beerman@nivel.nl::96f8c502-c5ba-4df6-91af-40dc75f0d715" providerId="AD" clId="Web-{738CB656-E647-A82F-EF54-59C17909A4CC}" dt="2026-06-23T11:48:50.646" v="81" actId="20577"/>
      <pc:docMkLst>
        <pc:docMk/>
      </pc:docMkLst>
      <pc:sldChg chg="add del">
        <pc:chgData name="Britt Beerman" userId="S::b.beerman@nivel.nl::96f8c502-c5ba-4df6-91af-40dc75f0d715" providerId="AD" clId="Web-{738CB656-E647-A82F-EF54-59C17909A4CC}" dt="2026-06-23T06:29:13.040" v="64"/>
        <pc:sldMkLst>
          <pc:docMk/>
          <pc:sldMk cId="1838404970" sldId="257"/>
        </pc:sldMkLst>
      </pc:sldChg>
      <pc:sldChg chg="add del">
        <pc:chgData name="Britt Beerman" userId="S::b.beerman@nivel.nl::96f8c502-c5ba-4df6-91af-40dc75f0d715" providerId="AD" clId="Web-{738CB656-E647-A82F-EF54-59C17909A4CC}" dt="2026-06-23T06:29:46.713" v="67"/>
        <pc:sldMkLst>
          <pc:docMk/>
          <pc:sldMk cId="971360321" sldId="276"/>
        </pc:sldMkLst>
      </pc:sldChg>
      <pc:sldChg chg="add del">
        <pc:chgData name="Britt Beerman" userId="S::b.beerman@nivel.nl::96f8c502-c5ba-4df6-91af-40dc75f0d715" providerId="AD" clId="Web-{738CB656-E647-A82F-EF54-59C17909A4CC}" dt="2026-06-23T06:27:37.098" v="58"/>
        <pc:sldMkLst>
          <pc:docMk/>
          <pc:sldMk cId="2257929221" sldId="278"/>
        </pc:sldMkLst>
      </pc:sldChg>
      <pc:sldChg chg="add del">
        <pc:chgData name="Britt Beerman" userId="S::b.beerman@nivel.nl::96f8c502-c5ba-4df6-91af-40dc75f0d715" providerId="AD" clId="Web-{738CB656-E647-A82F-EF54-59C17909A4CC}" dt="2026-06-23T06:29:33.259" v="66"/>
        <pc:sldMkLst>
          <pc:docMk/>
          <pc:sldMk cId="771914771" sldId="280"/>
        </pc:sldMkLst>
      </pc:sldChg>
      <pc:sldChg chg="add del">
        <pc:chgData name="Britt Beerman" userId="S::b.beerman@nivel.nl::96f8c502-c5ba-4df6-91af-40dc75f0d715" providerId="AD" clId="Web-{738CB656-E647-A82F-EF54-59C17909A4CC}" dt="2026-06-23T06:30:52.684" v="71"/>
        <pc:sldMkLst>
          <pc:docMk/>
          <pc:sldMk cId="1153699747" sldId="281"/>
        </pc:sldMkLst>
      </pc:sldChg>
      <pc:sldChg chg="add del">
        <pc:chgData name="Britt Beerman" userId="S::b.beerman@nivel.nl::96f8c502-c5ba-4df6-91af-40dc75f0d715" providerId="AD" clId="Web-{738CB656-E647-A82F-EF54-59C17909A4CC}" dt="2026-06-23T06:30:27.542" v="69"/>
        <pc:sldMkLst>
          <pc:docMk/>
          <pc:sldMk cId="243970604" sldId="282"/>
        </pc:sldMkLst>
      </pc:sldChg>
      <pc:sldChg chg="modSp add">
        <pc:chgData name="Britt Beerman" userId="S::b.beerman@nivel.nl::96f8c502-c5ba-4df6-91af-40dc75f0d715" providerId="AD" clId="Web-{738CB656-E647-A82F-EF54-59C17909A4CC}" dt="2026-06-23T06:24:02.184" v="47"/>
        <pc:sldMkLst>
          <pc:docMk/>
          <pc:sldMk cId="2895522358" sldId="2147482093"/>
        </pc:sldMkLst>
        <pc:graphicFrameChg chg="mod modGraphic">
          <ac:chgData name="Britt Beerman" userId="S::b.beerman@nivel.nl::96f8c502-c5ba-4df6-91af-40dc75f0d715" providerId="AD" clId="Web-{738CB656-E647-A82F-EF54-59C17909A4CC}" dt="2026-06-23T06:24:02.184" v="47"/>
          <ac:graphicFrameMkLst>
            <pc:docMk/>
            <pc:sldMk cId="2895522358" sldId="2147482093"/>
            <ac:graphicFrameMk id="8" creationId="{507DF56E-6FD7-F687-4B99-8C20B4C7CBAE}"/>
          </ac:graphicFrameMkLst>
        </pc:graphicFrameChg>
      </pc:sldChg>
      <pc:sldChg chg="addSp modSp modNotes">
        <pc:chgData name="Britt Beerman" userId="S::b.beerman@nivel.nl::96f8c502-c5ba-4df6-91af-40dc75f0d715" providerId="AD" clId="Web-{738CB656-E647-A82F-EF54-59C17909A4CC}" dt="2026-06-23T06:21:22.256" v="7"/>
        <pc:sldMkLst>
          <pc:docMk/>
          <pc:sldMk cId="3438371855" sldId="2147482105"/>
        </pc:sldMkLst>
        <pc:picChg chg="add mod">
          <ac:chgData name="Britt Beerman" userId="S::b.beerman@nivel.nl::96f8c502-c5ba-4df6-91af-40dc75f0d715" providerId="AD" clId="Web-{738CB656-E647-A82F-EF54-59C17909A4CC}" dt="2026-06-23T06:20:40.926" v="2" actId="1076"/>
          <ac:picMkLst>
            <pc:docMk/>
            <pc:sldMk cId="3438371855" sldId="2147482105"/>
            <ac:picMk id="12" creationId="{79DADE74-D50B-B61B-7321-04B4A8A74042}"/>
          </ac:picMkLst>
        </pc:picChg>
      </pc:sldChg>
      <pc:sldChg chg="add del">
        <pc:chgData name="Britt Beerman" userId="S::b.beerman@nivel.nl::96f8c502-c5ba-4df6-91af-40dc75f0d715" providerId="AD" clId="Web-{738CB656-E647-A82F-EF54-59C17909A4CC}" dt="2026-06-23T06:26:36.455" v="55"/>
        <pc:sldMkLst>
          <pc:docMk/>
          <pc:sldMk cId="1733126906" sldId="2147482109"/>
        </pc:sldMkLst>
      </pc:sldChg>
      <pc:sldChg chg="modSp add">
        <pc:chgData name="Britt Beerman" userId="S::b.beerman@nivel.nl::96f8c502-c5ba-4df6-91af-40dc75f0d715" providerId="AD" clId="Web-{738CB656-E647-A82F-EF54-59C17909A4CC}" dt="2026-06-23T11:48:42.974" v="74" actId="20577"/>
        <pc:sldMkLst>
          <pc:docMk/>
          <pc:sldMk cId="3693151152" sldId="2147482109"/>
        </pc:sldMkLst>
        <pc:spChg chg="mod">
          <ac:chgData name="Britt Beerman" userId="S::b.beerman@nivel.nl::96f8c502-c5ba-4df6-91af-40dc75f0d715" providerId="AD" clId="Web-{738CB656-E647-A82F-EF54-59C17909A4CC}" dt="2026-06-23T11:48:42.974" v="74" actId="20577"/>
          <ac:spMkLst>
            <pc:docMk/>
            <pc:sldMk cId="3693151152" sldId="2147482109"/>
            <ac:spMk id="3" creationId="{2E9119ED-7132-B834-001B-65270456AF5F}"/>
          </ac:spMkLst>
        </pc:spChg>
      </pc:sldChg>
      <pc:sldChg chg="add">
        <pc:chgData name="Britt Beerman" userId="S::b.beerman@nivel.nl::96f8c502-c5ba-4df6-91af-40dc75f0d715" providerId="AD" clId="Web-{738CB656-E647-A82F-EF54-59C17909A4CC}" dt="2026-06-23T06:28:12.740" v="60"/>
        <pc:sldMkLst>
          <pc:docMk/>
          <pc:sldMk cId="2834041823" sldId="2147482110"/>
        </pc:sldMkLst>
      </pc:sldChg>
      <pc:sldChg chg="add">
        <pc:chgData name="Britt Beerman" userId="S::b.beerman@nivel.nl::96f8c502-c5ba-4df6-91af-40dc75f0d715" providerId="AD" clId="Web-{738CB656-E647-A82F-EF54-59C17909A4CC}" dt="2026-06-23T06:29:29.150" v="65"/>
        <pc:sldMkLst>
          <pc:docMk/>
          <pc:sldMk cId="2578827834" sldId="2147482111"/>
        </pc:sldMkLst>
      </pc:sldChg>
      <pc:sldChg chg="modSp add replId">
        <pc:chgData name="Britt Beerman" userId="S::b.beerman@nivel.nl::96f8c502-c5ba-4df6-91af-40dc75f0d715" providerId="AD" clId="Web-{738CB656-E647-A82F-EF54-59C17909A4CC}" dt="2026-06-23T11:48:50.646" v="81" actId="20577"/>
        <pc:sldMkLst>
          <pc:docMk/>
          <pc:sldMk cId="2267590889" sldId="2147482114"/>
        </pc:sldMkLst>
        <pc:spChg chg="mod">
          <ac:chgData name="Britt Beerman" userId="S::b.beerman@nivel.nl::96f8c502-c5ba-4df6-91af-40dc75f0d715" providerId="AD" clId="Web-{738CB656-E647-A82F-EF54-59C17909A4CC}" dt="2026-06-23T11:48:50.646" v="81" actId="20577"/>
          <ac:spMkLst>
            <pc:docMk/>
            <pc:sldMk cId="2267590889" sldId="2147482114"/>
            <ac:spMk id="10" creationId="{672C6895-7275-C3D4-22B1-6B80B5EB873E}"/>
          </ac:spMkLst>
        </pc:spChg>
      </pc:sldChg>
      <pc:sldMasterChg chg="addSldLayout modSldLayout">
        <pc:chgData name="Britt Beerman" userId="S::b.beerman@nivel.nl::96f8c502-c5ba-4df6-91af-40dc75f0d715" providerId="AD" clId="Web-{738CB656-E647-A82F-EF54-59C17909A4CC}" dt="2026-06-23T06:27:26.348" v="57"/>
        <pc:sldMasterMkLst>
          <pc:docMk/>
          <pc:sldMasterMk cId="1710546820" sldId="2147483648"/>
        </pc:sldMasterMkLst>
        <pc:sldLayoutChg chg="add replId">
          <pc:chgData name="Britt Beerman" userId="S::b.beerman@nivel.nl::96f8c502-c5ba-4df6-91af-40dc75f0d715" providerId="AD" clId="Web-{738CB656-E647-A82F-EF54-59C17909A4CC}" dt="2026-06-23T06:27:26.348" v="57"/>
          <pc:sldLayoutMkLst>
            <pc:docMk/>
            <pc:sldMasterMk cId="1710546820" sldId="2147483648"/>
            <pc:sldLayoutMk cId="1025297770" sldId="2147483684"/>
          </pc:sldLayoutMkLst>
        </pc:sldLayoutChg>
        <pc:sldLayoutChg chg="add replId">
          <pc:chgData name="Britt Beerman" userId="S::b.beerman@nivel.nl::96f8c502-c5ba-4df6-91af-40dc75f0d715" providerId="AD" clId="Web-{738CB656-E647-A82F-EF54-59C17909A4CC}" dt="2026-06-23T06:27:26.348" v="57"/>
          <pc:sldLayoutMkLst>
            <pc:docMk/>
            <pc:sldMasterMk cId="1710546820" sldId="2147483648"/>
            <pc:sldLayoutMk cId="3987667583" sldId="2147483685"/>
          </pc:sldLayoutMkLst>
        </pc:sldLayoutChg>
      </pc:sldMasterChg>
      <pc:sldMasterChg chg="add addSldLayout">
        <pc:chgData name="Britt Beerman" userId="S::b.beerman@nivel.nl::96f8c502-c5ba-4df6-91af-40dc75f0d715" providerId="AD" clId="Web-{738CB656-E647-A82F-EF54-59C17909A4CC}" dt="2026-06-23T06:27:26.348" v="57"/>
        <pc:sldMasterMkLst>
          <pc:docMk/>
          <pc:sldMasterMk cId="2620614398" sldId="2147483660"/>
        </pc:sldMasterMkLst>
        <pc:sldLayoutChg chg="add">
          <pc:chgData name="Britt Beerman" userId="S::b.beerman@nivel.nl::96f8c502-c5ba-4df6-91af-40dc75f0d715" providerId="AD" clId="Web-{738CB656-E647-A82F-EF54-59C17909A4CC}" dt="2026-06-23T06:27:26.348" v="57"/>
          <pc:sldLayoutMkLst>
            <pc:docMk/>
            <pc:sldMasterMk cId="2620614398" sldId="2147483660"/>
            <pc:sldLayoutMk cId="2480737552" sldId="2147483661"/>
          </pc:sldLayoutMkLst>
        </pc:sldLayoutChg>
        <pc:sldLayoutChg chg="add">
          <pc:chgData name="Britt Beerman" userId="S::b.beerman@nivel.nl::96f8c502-c5ba-4df6-91af-40dc75f0d715" providerId="AD" clId="Web-{738CB656-E647-A82F-EF54-59C17909A4CC}" dt="2026-06-23T06:27:26.348" v="57"/>
          <pc:sldLayoutMkLst>
            <pc:docMk/>
            <pc:sldMasterMk cId="2620614398" sldId="2147483660"/>
            <pc:sldLayoutMk cId="2020316374" sldId="2147483662"/>
          </pc:sldLayoutMkLst>
        </pc:sldLayoutChg>
        <pc:sldLayoutChg chg="add">
          <pc:chgData name="Britt Beerman" userId="S::b.beerman@nivel.nl::96f8c502-c5ba-4df6-91af-40dc75f0d715" providerId="AD" clId="Web-{738CB656-E647-A82F-EF54-59C17909A4CC}" dt="2026-06-23T06:27:26.348" v="57"/>
          <pc:sldLayoutMkLst>
            <pc:docMk/>
            <pc:sldMasterMk cId="2620614398" sldId="2147483660"/>
            <pc:sldLayoutMk cId="3113635501" sldId="2147483663"/>
          </pc:sldLayoutMkLst>
        </pc:sldLayoutChg>
        <pc:sldLayoutChg chg="add">
          <pc:chgData name="Britt Beerman" userId="S::b.beerman@nivel.nl::96f8c502-c5ba-4df6-91af-40dc75f0d715" providerId="AD" clId="Web-{738CB656-E647-A82F-EF54-59C17909A4CC}" dt="2026-06-23T06:27:26.348" v="57"/>
          <pc:sldLayoutMkLst>
            <pc:docMk/>
            <pc:sldMasterMk cId="2620614398" sldId="2147483660"/>
            <pc:sldLayoutMk cId="2121082544" sldId="2147483664"/>
          </pc:sldLayoutMkLst>
        </pc:sldLayoutChg>
        <pc:sldLayoutChg chg="add">
          <pc:chgData name="Britt Beerman" userId="S::b.beerman@nivel.nl::96f8c502-c5ba-4df6-91af-40dc75f0d715" providerId="AD" clId="Web-{738CB656-E647-A82F-EF54-59C17909A4CC}" dt="2026-06-23T06:27:26.348" v="57"/>
          <pc:sldLayoutMkLst>
            <pc:docMk/>
            <pc:sldMasterMk cId="2620614398" sldId="2147483660"/>
            <pc:sldLayoutMk cId="2287442708" sldId="2147483665"/>
          </pc:sldLayoutMkLst>
        </pc:sldLayoutChg>
        <pc:sldLayoutChg chg="add">
          <pc:chgData name="Britt Beerman" userId="S::b.beerman@nivel.nl::96f8c502-c5ba-4df6-91af-40dc75f0d715" providerId="AD" clId="Web-{738CB656-E647-A82F-EF54-59C17909A4CC}" dt="2026-06-23T06:27:26.348" v="57"/>
          <pc:sldLayoutMkLst>
            <pc:docMk/>
            <pc:sldMasterMk cId="2620614398" sldId="2147483660"/>
            <pc:sldLayoutMk cId="311481814" sldId="2147483666"/>
          </pc:sldLayoutMkLst>
        </pc:sldLayoutChg>
        <pc:sldLayoutChg chg="add">
          <pc:chgData name="Britt Beerman" userId="S::b.beerman@nivel.nl::96f8c502-c5ba-4df6-91af-40dc75f0d715" providerId="AD" clId="Web-{738CB656-E647-A82F-EF54-59C17909A4CC}" dt="2026-06-23T06:27:26.348" v="57"/>
          <pc:sldLayoutMkLst>
            <pc:docMk/>
            <pc:sldMasterMk cId="2620614398" sldId="2147483660"/>
            <pc:sldLayoutMk cId="1528512500" sldId="2147483667"/>
          </pc:sldLayoutMkLst>
        </pc:sldLayoutChg>
        <pc:sldLayoutChg chg="add">
          <pc:chgData name="Britt Beerman" userId="S::b.beerman@nivel.nl::96f8c502-c5ba-4df6-91af-40dc75f0d715" providerId="AD" clId="Web-{738CB656-E647-A82F-EF54-59C17909A4CC}" dt="2026-06-23T06:27:26.348" v="57"/>
          <pc:sldLayoutMkLst>
            <pc:docMk/>
            <pc:sldMasterMk cId="2620614398" sldId="2147483660"/>
            <pc:sldLayoutMk cId="2811098215" sldId="2147483668"/>
          </pc:sldLayoutMkLst>
        </pc:sldLayoutChg>
        <pc:sldLayoutChg chg="add">
          <pc:chgData name="Britt Beerman" userId="S::b.beerman@nivel.nl::96f8c502-c5ba-4df6-91af-40dc75f0d715" providerId="AD" clId="Web-{738CB656-E647-A82F-EF54-59C17909A4CC}" dt="2026-06-23T06:27:26.348" v="57"/>
          <pc:sldLayoutMkLst>
            <pc:docMk/>
            <pc:sldMasterMk cId="2620614398" sldId="2147483660"/>
            <pc:sldLayoutMk cId="1315485388" sldId="2147483669"/>
          </pc:sldLayoutMkLst>
        </pc:sldLayoutChg>
        <pc:sldLayoutChg chg="add">
          <pc:chgData name="Britt Beerman" userId="S::b.beerman@nivel.nl::96f8c502-c5ba-4df6-91af-40dc75f0d715" providerId="AD" clId="Web-{738CB656-E647-A82F-EF54-59C17909A4CC}" dt="2026-06-23T06:27:26.348" v="57"/>
          <pc:sldLayoutMkLst>
            <pc:docMk/>
            <pc:sldMasterMk cId="2620614398" sldId="2147483660"/>
            <pc:sldLayoutMk cId="56695844" sldId="2147483670"/>
          </pc:sldLayoutMkLst>
        </pc:sldLayoutChg>
        <pc:sldLayoutChg chg="add">
          <pc:chgData name="Britt Beerman" userId="S::b.beerman@nivel.nl::96f8c502-c5ba-4df6-91af-40dc75f0d715" providerId="AD" clId="Web-{738CB656-E647-A82F-EF54-59C17909A4CC}" dt="2026-06-23T06:27:26.348" v="57"/>
          <pc:sldLayoutMkLst>
            <pc:docMk/>
            <pc:sldMasterMk cId="2620614398" sldId="2147483660"/>
            <pc:sldLayoutMk cId="4202634238" sldId="2147483671"/>
          </pc:sldLayoutMkLst>
        </pc:sldLayoutChg>
        <pc:sldLayoutChg chg="add">
          <pc:chgData name="Britt Beerman" userId="S::b.beerman@nivel.nl::96f8c502-c5ba-4df6-91af-40dc75f0d715" providerId="AD" clId="Web-{738CB656-E647-A82F-EF54-59C17909A4CC}" dt="2026-06-23T06:27:26.348" v="57"/>
          <pc:sldLayoutMkLst>
            <pc:docMk/>
            <pc:sldMasterMk cId="2620614398" sldId="2147483660"/>
            <pc:sldLayoutMk cId="1792148570" sldId="2147483672"/>
          </pc:sldLayoutMkLst>
        </pc:sldLayoutChg>
        <pc:sldLayoutChg chg="add">
          <pc:chgData name="Britt Beerman" userId="S::b.beerman@nivel.nl::96f8c502-c5ba-4df6-91af-40dc75f0d715" providerId="AD" clId="Web-{738CB656-E647-A82F-EF54-59C17909A4CC}" dt="2026-06-23T06:27:26.348" v="57"/>
          <pc:sldLayoutMkLst>
            <pc:docMk/>
            <pc:sldMasterMk cId="2620614398" sldId="2147483660"/>
            <pc:sldLayoutMk cId="2947515395" sldId="2147483673"/>
          </pc:sldLayoutMkLst>
        </pc:sldLayoutChg>
        <pc:sldLayoutChg chg="add">
          <pc:chgData name="Britt Beerman" userId="S::b.beerman@nivel.nl::96f8c502-c5ba-4df6-91af-40dc75f0d715" providerId="AD" clId="Web-{738CB656-E647-A82F-EF54-59C17909A4CC}" dt="2026-06-23T06:27:26.348" v="57"/>
          <pc:sldLayoutMkLst>
            <pc:docMk/>
            <pc:sldMasterMk cId="2620614398" sldId="2147483660"/>
            <pc:sldLayoutMk cId="3680609883" sldId="2147483675"/>
          </pc:sldLayoutMkLst>
        </pc:sldLayoutChg>
        <pc:sldLayoutChg chg="add">
          <pc:chgData name="Britt Beerman" userId="S::b.beerman@nivel.nl::96f8c502-c5ba-4df6-91af-40dc75f0d715" providerId="AD" clId="Web-{738CB656-E647-A82F-EF54-59C17909A4CC}" dt="2026-06-23T06:27:26.348" v="57"/>
          <pc:sldLayoutMkLst>
            <pc:docMk/>
            <pc:sldMasterMk cId="2620614398" sldId="2147483660"/>
            <pc:sldLayoutMk cId="1164839927" sldId="2147483676"/>
          </pc:sldLayoutMkLst>
        </pc:sldLayoutChg>
        <pc:sldLayoutChg chg="add">
          <pc:chgData name="Britt Beerman" userId="S::b.beerman@nivel.nl::96f8c502-c5ba-4df6-91af-40dc75f0d715" providerId="AD" clId="Web-{738CB656-E647-A82F-EF54-59C17909A4CC}" dt="2026-06-23T06:27:26.348" v="57"/>
          <pc:sldLayoutMkLst>
            <pc:docMk/>
            <pc:sldMasterMk cId="2620614398" sldId="2147483660"/>
            <pc:sldLayoutMk cId="2955035004" sldId="2147483677"/>
          </pc:sldLayoutMkLst>
        </pc:sldLayoutChg>
        <pc:sldLayoutChg chg="add">
          <pc:chgData name="Britt Beerman" userId="S::b.beerman@nivel.nl::96f8c502-c5ba-4df6-91af-40dc75f0d715" providerId="AD" clId="Web-{738CB656-E647-A82F-EF54-59C17909A4CC}" dt="2026-06-23T06:27:26.348" v="57"/>
          <pc:sldLayoutMkLst>
            <pc:docMk/>
            <pc:sldMasterMk cId="2620614398" sldId="2147483660"/>
            <pc:sldLayoutMk cId="2223162289" sldId="2147483679"/>
          </pc:sldLayoutMkLst>
        </pc:sldLayoutChg>
        <pc:sldLayoutChg chg="add">
          <pc:chgData name="Britt Beerman" userId="S::b.beerman@nivel.nl::96f8c502-c5ba-4df6-91af-40dc75f0d715" providerId="AD" clId="Web-{738CB656-E647-A82F-EF54-59C17909A4CC}" dt="2026-06-23T06:27:26.348" v="57"/>
          <pc:sldLayoutMkLst>
            <pc:docMk/>
            <pc:sldMasterMk cId="2620614398" sldId="2147483660"/>
            <pc:sldLayoutMk cId="1387763363" sldId="2147483680"/>
          </pc:sldLayoutMkLst>
        </pc:sldLayoutChg>
        <pc:sldLayoutChg chg="add">
          <pc:chgData name="Britt Beerman" userId="S::b.beerman@nivel.nl::96f8c502-c5ba-4df6-91af-40dc75f0d715" providerId="AD" clId="Web-{738CB656-E647-A82F-EF54-59C17909A4CC}" dt="2026-06-23T06:27:26.348" v="57"/>
          <pc:sldLayoutMkLst>
            <pc:docMk/>
            <pc:sldMasterMk cId="2620614398" sldId="2147483660"/>
            <pc:sldLayoutMk cId="1223939924" sldId="2147483681"/>
          </pc:sldLayoutMkLst>
        </pc:sldLayoutChg>
        <pc:sldLayoutChg chg="add">
          <pc:chgData name="Britt Beerman" userId="S::b.beerman@nivel.nl::96f8c502-c5ba-4df6-91af-40dc75f0d715" providerId="AD" clId="Web-{738CB656-E647-A82F-EF54-59C17909A4CC}" dt="2026-06-23T06:27:26.348" v="57"/>
          <pc:sldLayoutMkLst>
            <pc:docMk/>
            <pc:sldMasterMk cId="2620614398" sldId="2147483660"/>
            <pc:sldLayoutMk cId="1546915868" sldId="2147483682"/>
          </pc:sldLayoutMkLst>
        </pc:sldLayoutChg>
        <pc:sldLayoutChg chg="add">
          <pc:chgData name="Britt Beerman" userId="S::b.beerman@nivel.nl::96f8c502-c5ba-4df6-91af-40dc75f0d715" providerId="AD" clId="Web-{738CB656-E647-A82F-EF54-59C17909A4CC}" dt="2026-06-23T06:27:26.348" v="57"/>
          <pc:sldLayoutMkLst>
            <pc:docMk/>
            <pc:sldMasterMk cId="2620614398" sldId="2147483660"/>
            <pc:sldLayoutMk cId="4053468630" sldId="2147483683"/>
          </pc:sldLayoutMkLst>
        </pc:sldLayoutChg>
      </pc:sldMasterChg>
    </pc:docChg>
  </pc:docChgLst>
  <pc:docChgLst>
    <pc:chgData name="Britt Beerman" userId="S::b.beerman@nivel.nl::96f8c502-c5ba-4df6-91af-40dc75f0d715" providerId="AD" clId="Web-{AE0568DA-A76E-7BB5-9E6B-D2202C3B2E24}"/>
    <pc:docChg chg="delSld modSld sldOrd">
      <pc:chgData name="Britt Beerman" userId="S::b.beerman@nivel.nl::96f8c502-c5ba-4df6-91af-40dc75f0d715" providerId="AD" clId="Web-{AE0568DA-A76E-7BB5-9E6B-D2202C3B2E24}" dt="2026-06-22T08:57:14.540" v="208" actId="20577"/>
      <pc:docMkLst>
        <pc:docMk/>
      </pc:docMkLst>
      <pc:sldChg chg="addSp delSp modSp modNotes">
        <pc:chgData name="Britt Beerman" userId="S::b.beerman@nivel.nl::96f8c502-c5ba-4df6-91af-40dc75f0d715" providerId="AD" clId="Web-{AE0568DA-A76E-7BB5-9E6B-D2202C3B2E24}" dt="2026-06-22T08:53:33.829" v="74" actId="20577"/>
        <pc:sldMkLst>
          <pc:docMk/>
          <pc:sldMk cId="0" sldId="256"/>
        </pc:sldMkLst>
        <pc:spChg chg="mod">
          <ac:chgData name="Britt Beerman" userId="S::b.beerman@nivel.nl::96f8c502-c5ba-4df6-91af-40dc75f0d715" providerId="AD" clId="Web-{AE0568DA-A76E-7BB5-9E6B-D2202C3B2E24}" dt="2026-06-22T08:51:38.231" v="14" actId="20577"/>
          <ac:spMkLst>
            <pc:docMk/>
            <pc:sldMk cId="0" sldId="256"/>
            <ac:spMk id="9" creationId="{00000000-0000-0000-0000-000000000000}"/>
          </ac:spMkLst>
        </pc:spChg>
        <pc:spChg chg="add del mod">
          <ac:chgData name="Britt Beerman" userId="S::b.beerman@nivel.nl::96f8c502-c5ba-4df6-91af-40dc75f0d715" providerId="AD" clId="Web-{AE0568DA-A76E-7BB5-9E6B-D2202C3B2E24}" dt="2026-06-22T08:53:33.829" v="74" actId="20577"/>
          <ac:spMkLst>
            <pc:docMk/>
            <pc:sldMk cId="0" sldId="256"/>
            <ac:spMk id="10" creationId="{00000000-0000-0000-0000-000000000000}"/>
          </ac:spMkLst>
        </pc:spChg>
        <pc:spChg chg="mod">
          <ac:chgData name="Britt Beerman" userId="S::b.beerman@nivel.nl::96f8c502-c5ba-4df6-91af-40dc75f0d715" providerId="AD" clId="Web-{AE0568DA-A76E-7BB5-9E6B-D2202C3B2E24}" dt="2026-06-22T08:51:43.060" v="18" actId="20577"/>
          <ac:spMkLst>
            <pc:docMk/>
            <pc:sldMk cId="0" sldId="256"/>
            <ac:spMk id="11" creationId="{F975D20B-3667-BEFD-886E-39F38DB0EAF1}"/>
          </ac:spMkLst>
        </pc:spChg>
      </pc:sldChg>
      <pc:sldChg chg="del ord">
        <pc:chgData name="Britt Beerman" userId="S::b.beerman@nivel.nl::96f8c502-c5ba-4df6-91af-40dc75f0d715" providerId="AD" clId="Web-{AE0568DA-A76E-7BB5-9E6B-D2202C3B2E24}" dt="2026-06-22T08:56:17.475" v="189"/>
        <pc:sldMkLst>
          <pc:docMk/>
          <pc:sldMk cId="1472127528" sldId="257"/>
        </pc:sldMkLst>
      </pc:sldChg>
      <pc:sldChg chg="del ord">
        <pc:chgData name="Britt Beerman" userId="S::b.beerman@nivel.nl::96f8c502-c5ba-4df6-91af-40dc75f0d715" providerId="AD" clId="Web-{AE0568DA-A76E-7BB5-9E6B-D2202C3B2E24}" dt="2026-06-22T08:56:17.475" v="188"/>
        <pc:sldMkLst>
          <pc:docMk/>
          <pc:sldMk cId="4155404117" sldId="258"/>
        </pc:sldMkLst>
      </pc:sldChg>
      <pc:sldChg chg="del ord">
        <pc:chgData name="Britt Beerman" userId="S::b.beerman@nivel.nl::96f8c502-c5ba-4df6-91af-40dc75f0d715" providerId="AD" clId="Web-{AE0568DA-A76E-7BB5-9E6B-D2202C3B2E24}" dt="2026-06-22T08:56:17.428" v="158"/>
        <pc:sldMkLst>
          <pc:docMk/>
          <pc:sldMk cId="527733048" sldId="259"/>
        </pc:sldMkLst>
      </pc:sldChg>
      <pc:sldChg chg="del ord">
        <pc:chgData name="Britt Beerman" userId="S::b.beerman@nivel.nl::96f8c502-c5ba-4df6-91af-40dc75f0d715" providerId="AD" clId="Web-{AE0568DA-A76E-7BB5-9E6B-D2202C3B2E24}" dt="2026-06-22T08:56:17.475" v="187"/>
        <pc:sldMkLst>
          <pc:docMk/>
          <pc:sldMk cId="1738835421" sldId="296"/>
        </pc:sldMkLst>
      </pc:sldChg>
      <pc:sldChg chg="del ord">
        <pc:chgData name="Britt Beerman" userId="S::b.beerman@nivel.nl::96f8c502-c5ba-4df6-91af-40dc75f0d715" providerId="AD" clId="Web-{AE0568DA-A76E-7BB5-9E6B-D2202C3B2E24}" dt="2026-06-22T08:56:17.444" v="174"/>
        <pc:sldMkLst>
          <pc:docMk/>
          <pc:sldMk cId="3684563467" sldId="310"/>
        </pc:sldMkLst>
      </pc:sldChg>
      <pc:sldChg chg="del ord">
        <pc:chgData name="Britt Beerman" userId="S::b.beerman@nivel.nl::96f8c502-c5ba-4df6-91af-40dc75f0d715" providerId="AD" clId="Web-{AE0568DA-A76E-7BB5-9E6B-D2202C3B2E24}" dt="2026-06-22T08:56:17.475" v="186"/>
        <pc:sldMkLst>
          <pc:docMk/>
          <pc:sldMk cId="3812913703" sldId="311"/>
        </pc:sldMkLst>
      </pc:sldChg>
      <pc:sldChg chg="del ord">
        <pc:chgData name="Britt Beerman" userId="S::b.beerman@nivel.nl::96f8c502-c5ba-4df6-91af-40dc75f0d715" providerId="AD" clId="Web-{AE0568DA-A76E-7BB5-9E6B-D2202C3B2E24}" dt="2026-06-22T08:56:17.460" v="176"/>
        <pc:sldMkLst>
          <pc:docMk/>
          <pc:sldMk cId="3666937470" sldId="312"/>
        </pc:sldMkLst>
      </pc:sldChg>
      <pc:sldChg chg="del ord">
        <pc:chgData name="Britt Beerman" userId="S::b.beerman@nivel.nl::96f8c502-c5ba-4df6-91af-40dc75f0d715" providerId="AD" clId="Web-{AE0568DA-A76E-7BB5-9E6B-D2202C3B2E24}" dt="2026-06-22T08:56:17.475" v="184"/>
        <pc:sldMkLst>
          <pc:docMk/>
          <pc:sldMk cId="3093935306" sldId="313"/>
        </pc:sldMkLst>
      </pc:sldChg>
      <pc:sldChg chg="del ord">
        <pc:chgData name="Britt Beerman" userId="S::b.beerman@nivel.nl::96f8c502-c5ba-4df6-91af-40dc75f0d715" providerId="AD" clId="Web-{AE0568DA-A76E-7BB5-9E6B-D2202C3B2E24}" dt="2026-06-22T08:56:17.460" v="179"/>
        <pc:sldMkLst>
          <pc:docMk/>
          <pc:sldMk cId="679181920" sldId="315"/>
        </pc:sldMkLst>
      </pc:sldChg>
      <pc:sldChg chg="del ord">
        <pc:chgData name="Britt Beerman" userId="S::b.beerman@nivel.nl::96f8c502-c5ba-4df6-91af-40dc75f0d715" providerId="AD" clId="Web-{AE0568DA-A76E-7BB5-9E6B-D2202C3B2E24}" dt="2026-06-22T08:56:17.460" v="178"/>
        <pc:sldMkLst>
          <pc:docMk/>
          <pc:sldMk cId="977021424" sldId="316"/>
        </pc:sldMkLst>
      </pc:sldChg>
      <pc:sldChg chg="del ord">
        <pc:chgData name="Britt Beerman" userId="S::b.beerman@nivel.nl::96f8c502-c5ba-4df6-91af-40dc75f0d715" providerId="AD" clId="Web-{AE0568DA-A76E-7BB5-9E6B-D2202C3B2E24}" dt="2026-06-22T08:56:17.460" v="177"/>
        <pc:sldMkLst>
          <pc:docMk/>
          <pc:sldMk cId="2896644555" sldId="317"/>
        </pc:sldMkLst>
      </pc:sldChg>
      <pc:sldChg chg="del ord">
        <pc:chgData name="Britt Beerman" userId="S::b.beerman@nivel.nl::96f8c502-c5ba-4df6-91af-40dc75f0d715" providerId="AD" clId="Web-{AE0568DA-A76E-7BB5-9E6B-D2202C3B2E24}" dt="2026-06-22T08:56:17.475" v="183"/>
        <pc:sldMkLst>
          <pc:docMk/>
          <pc:sldMk cId="913480208" sldId="318"/>
        </pc:sldMkLst>
      </pc:sldChg>
      <pc:sldChg chg="del ord">
        <pc:chgData name="Britt Beerman" userId="S::b.beerman@nivel.nl::96f8c502-c5ba-4df6-91af-40dc75f0d715" providerId="AD" clId="Web-{AE0568DA-A76E-7BB5-9E6B-D2202C3B2E24}" dt="2026-06-22T08:56:17.475" v="182"/>
        <pc:sldMkLst>
          <pc:docMk/>
          <pc:sldMk cId="882202934" sldId="319"/>
        </pc:sldMkLst>
      </pc:sldChg>
      <pc:sldChg chg="del ord">
        <pc:chgData name="Britt Beerman" userId="S::b.beerman@nivel.nl::96f8c502-c5ba-4df6-91af-40dc75f0d715" providerId="AD" clId="Web-{AE0568DA-A76E-7BB5-9E6B-D2202C3B2E24}" dt="2026-06-22T08:56:17.475" v="181"/>
        <pc:sldMkLst>
          <pc:docMk/>
          <pc:sldMk cId="2269420098" sldId="320"/>
        </pc:sldMkLst>
      </pc:sldChg>
      <pc:sldChg chg="del ord">
        <pc:chgData name="Britt Beerman" userId="S::b.beerman@nivel.nl::96f8c502-c5ba-4df6-91af-40dc75f0d715" providerId="AD" clId="Web-{AE0568DA-A76E-7BB5-9E6B-D2202C3B2E24}" dt="2026-06-22T08:56:17.460" v="180"/>
        <pc:sldMkLst>
          <pc:docMk/>
          <pc:sldMk cId="3986711450" sldId="321"/>
        </pc:sldMkLst>
      </pc:sldChg>
      <pc:sldChg chg="del ord">
        <pc:chgData name="Britt Beerman" userId="S::b.beerman@nivel.nl::96f8c502-c5ba-4df6-91af-40dc75f0d715" providerId="AD" clId="Web-{AE0568DA-A76E-7BB5-9E6B-D2202C3B2E24}" dt="2026-06-22T08:56:17.475" v="185"/>
        <pc:sldMkLst>
          <pc:docMk/>
          <pc:sldMk cId="3921410934" sldId="322"/>
        </pc:sldMkLst>
      </pc:sldChg>
      <pc:sldChg chg="del ord">
        <pc:chgData name="Britt Beerman" userId="S::b.beerman@nivel.nl::96f8c502-c5ba-4df6-91af-40dc75f0d715" providerId="AD" clId="Web-{AE0568DA-A76E-7BB5-9E6B-D2202C3B2E24}" dt="2026-06-22T08:56:17.428" v="163"/>
        <pc:sldMkLst>
          <pc:docMk/>
          <pc:sldMk cId="1788224018" sldId="5009"/>
        </pc:sldMkLst>
      </pc:sldChg>
      <pc:sldChg chg="del ord">
        <pc:chgData name="Britt Beerman" userId="S::b.beerman@nivel.nl::96f8c502-c5ba-4df6-91af-40dc75f0d715" providerId="AD" clId="Web-{AE0568DA-A76E-7BB5-9E6B-D2202C3B2E24}" dt="2026-06-22T08:56:17.444" v="173"/>
        <pc:sldMkLst>
          <pc:docMk/>
          <pc:sldMk cId="3444652591" sldId="5024"/>
        </pc:sldMkLst>
      </pc:sldChg>
      <pc:sldChg chg="del ord">
        <pc:chgData name="Britt Beerman" userId="S::b.beerman@nivel.nl::96f8c502-c5ba-4df6-91af-40dc75f0d715" providerId="AD" clId="Web-{AE0568DA-A76E-7BB5-9E6B-D2202C3B2E24}" dt="2026-06-22T08:56:17.444" v="166"/>
        <pc:sldMkLst>
          <pc:docMk/>
          <pc:sldMk cId="3905801012" sldId="5026"/>
        </pc:sldMkLst>
      </pc:sldChg>
      <pc:sldChg chg="del ord">
        <pc:chgData name="Britt Beerman" userId="S::b.beerman@nivel.nl::96f8c502-c5ba-4df6-91af-40dc75f0d715" providerId="AD" clId="Web-{AE0568DA-A76E-7BB5-9E6B-D2202C3B2E24}" dt="2026-06-22T08:56:17.444" v="165"/>
        <pc:sldMkLst>
          <pc:docMk/>
          <pc:sldMk cId="4290396338" sldId="5027"/>
        </pc:sldMkLst>
      </pc:sldChg>
      <pc:sldChg chg="del ord">
        <pc:chgData name="Britt Beerman" userId="S::b.beerman@nivel.nl::96f8c502-c5ba-4df6-91af-40dc75f0d715" providerId="AD" clId="Web-{AE0568DA-A76E-7BB5-9E6B-D2202C3B2E24}" dt="2026-06-22T08:56:17.428" v="164"/>
        <pc:sldMkLst>
          <pc:docMk/>
          <pc:sldMk cId="1388739050" sldId="5028"/>
        </pc:sldMkLst>
      </pc:sldChg>
      <pc:sldChg chg="del ord">
        <pc:chgData name="Britt Beerman" userId="S::b.beerman@nivel.nl::96f8c502-c5ba-4df6-91af-40dc75f0d715" providerId="AD" clId="Web-{AE0568DA-A76E-7BB5-9E6B-D2202C3B2E24}" dt="2026-06-22T08:56:17.444" v="171"/>
        <pc:sldMkLst>
          <pc:docMk/>
          <pc:sldMk cId="598029821" sldId="5030"/>
        </pc:sldMkLst>
      </pc:sldChg>
      <pc:sldChg chg="del ord">
        <pc:chgData name="Britt Beerman" userId="S::b.beerman@nivel.nl::96f8c502-c5ba-4df6-91af-40dc75f0d715" providerId="AD" clId="Web-{AE0568DA-A76E-7BB5-9E6B-D2202C3B2E24}" dt="2026-06-22T08:56:17.444" v="172"/>
        <pc:sldMkLst>
          <pc:docMk/>
          <pc:sldMk cId="2253372912" sldId="5031"/>
        </pc:sldMkLst>
      </pc:sldChg>
      <pc:sldChg chg="del ord">
        <pc:chgData name="Britt Beerman" userId="S::b.beerman@nivel.nl::96f8c502-c5ba-4df6-91af-40dc75f0d715" providerId="AD" clId="Web-{AE0568DA-A76E-7BB5-9E6B-D2202C3B2E24}" dt="2026-06-22T08:56:17.444" v="170"/>
        <pc:sldMkLst>
          <pc:docMk/>
          <pc:sldMk cId="3688930765" sldId="5032"/>
        </pc:sldMkLst>
      </pc:sldChg>
      <pc:sldChg chg="del">
        <pc:chgData name="Britt Beerman" userId="S::b.beerman@nivel.nl::96f8c502-c5ba-4df6-91af-40dc75f0d715" providerId="AD" clId="Web-{AE0568DA-A76E-7BB5-9E6B-D2202C3B2E24}" dt="2026-06-22T08:51:16.152" v="7"/>
        <pc:sldMkLst>
          <pc:docMk/>
          <pc:sldMk cId="158241944" sldId="2147482088"/>
        </pc:sldMkLst>
      </pc:sldChg>
      <pc:sldChg chg="modSp">
        <pc:chgData name="Britt Beerman" userId="S::b.beerman@nivel.nl::96f8c502-c5ba-4df6-91af-40dc75f0d715" providerId="AD" clId="Web-{AE0568DA-A76E-7BB5-9E6B-D2202C3B2E24}" dt="2026-06-22T08:51:28.215" v="12" actId="20577"/>
        <pc:sldMkLst>
          <pc:docMk/>
          <pc:sldMk cId="1623885617" sldId="2147482089"/>
        </pc:sldMkLst>
        <pc:spChg chg="mod">
          <ac:chgData name="Britt Beerman" userId="S::b.beerman@nivel.nl::96f8c502-c5ba-4df6-91af-40dc75f0d715" providerId="AD" clId="Web-{AE0568DA-A76E-7BB5-9E6B-D2202C3B2E24}" dt="2026-06-22T08:51:28.215" v="12" actId="20577"/>
          <ac:spMkLst>
            <pc:docMk/>
            <pc:sldMk cId="1623885617" sldId="2147482089"/>
            <ac:spMk id="12" creationId="{0C064E1E-1D4F-700C-EB8D-D9CED94C36FF}"/>
          </ac:spMkLst>
        </pc:spChg>
      </pc:sldChg>
      <pc:sldChg chg="delSp modSp">
        <pc:chgData name="Britt Beerman" userId="S::b.beerman@nivel.nl::96f8c502-c5ba-4df6-91af-40dc75f0d715" providerId="AD" clId="Web-{AE0568DA-A76E-7BB5-9E6B-D2202C3B2E24}" dt="2026-06-22T08:51:09.058" v="6" actId="20577"/>
        <pc:sldMkLst>
          <pc:docMk/>
          <pc:sldMk cId="3165019207" sldId="2147482090"/>
        </pc:sldMkLst>
        <pc:spChg chg="mod">
          <ac:chgData name="Britt Beerman" userId="S::b.beerman@nivel.nl::96f8c502-c5ba-4df6-91af-40dc75f0d715" providerId="AD" clId="Web-{AE0568DA-A76E-7BB5-9E6B-D2202C3B2E24}" dt="2026-06-22T08:51:09.058" v="6" actId="20577"/>
          <ac:spMkLst>
            <pc:docMk/>
            <pc:sldMk cId="3165019207" sldId="2147482090"/>
            <ac:spMk id="317" creationId="{ED311C2A-840C-4D25-4F11-A7B94944644B}"/>
          </ac:spMkLst>
        </pc:spChg>
        <pc:spChg chg="del">
          <ac:chgData name="Britt Beerman" userId="S::b.beerman@nivel.nl::96f8c502-c5ba-4df6-91af-40dc75f0d715" providerId="AD" clId="Web-{AE0568DA-A76E-7BB5-9E6B-D2202C3B2E24}" dt="2026-06-22T08:51:04.511" v="3"/>
          <ac:spMkLst>
            <pc:docMk/>
            <pc:sldMk cId="3165019207" sldId="2147482090"/>
            <ac:spMk id="318" creationId="{ABAC1EF5-6BDF-8978-9E8B-F52F8C1ADD7F}"/>
          </ac:spMkLst>
        </pc:spChg>
        <pc:spChg chg="mod">
          <ac:chgData name="Britt Beerman" userId="S::b.beerman@nivel.nl::96f8c502-c5ba-4df6-91af-40dc75f0d715" providerId="AD" clId="Web-{AE0568DA-A76E-7BB5-9E6B-D2202C3B2E24}" dt="2026-06-22T08:51:01.042" v="2" actId="20577"/>
          <ac:spMkLst>
            <pc:docMk/>
            <pc:sldMk cId="3165019207" sldId="2147482090"/>
            <ac:spMk id="319" creationId="{D139FF1D-E132-89E0-9E92-F3D65D16A6EE}"/>
          </ac:spMkLst>
        </pc:spChg>
        <pc:spChg chg="mod">
          <ac:chgData name="Britt Beerman" userId="S::b.beerman@nivel.nl::96f8c502-c5ba-4df6-91af-40dc75f0d715" providerId="AD" clId="Web-{AE0568DA-A76E-7BB5-9E6B-D2202C3B2E24}" dt="2026-06-22T08:50:55.105" v="0" actId="20577"/>
          <ac:spMkLst>
            <pc:docMk/>
            <pc:sldMk cId="3165019207" sldId="2147482090"/>
            <ac:spMk id="320" creationId="{2C512A39-845B-A339-61FA-54CC0E777070}"/>
          </ac:spMkLst>
        </pc:spChg>
        <pc:grpChg chg="del">
          <ac:chgData name="Britt Beerman" userId="S::b.beerman@nivel.nl::96f8c502-c5ba-4df6-91af-40dc75f0d715" providerId="AD" clId="Web-{AE0568DA-A76E-7BB5-9E6B-D2202C3B2E24}" dt="2026-06-22T08:51:04.511" v="3"/>
          <ac:grpSpMkLst>
            <pc:docMk/>
            <pc:sldMk cId="3165019207" sldId="2147482090"/>
            <ac:grpSpMk id="314" creationId="{C1942B07-EABC-61E3-1A09-61A1F3FEDEBF}"/>
          </ac:grpSpMkLst>
        </pc:grpChg>
      </pc:sldChg>
      <pc:sldChg chg="del ord">
        <pc:chgData name="Britt Beerman" userId="S::b.beerman@nivel.nl::96f8c502-c5ba-4df6-91af-40dc75f0d715" providerId="AD" clId="Web-{AE0568DA-A76E-7BB5-9E6B-D2202C3B2E24}" dt="2026-06-22T08:56:17.413" v="156"/>
        <pc:sldMkLst>
          <pc:docMk/>
          <pc:sldMk cId="1095269996" sldId="2147482091"/>
        </pc:sldMkLst>
      </pc:sldChg>
      <pc:sldChg chg="del ord">
        <pc:chgData name="Britt Beerman" userId="S::b.beerman@nivel.nl::96f8c502-c5ba-4df6-91af-40dc75f0d715" providerId="AD" clId="Web-{AE0568DA-A76E-7BB5-9E6B-D2202C3B2E24}" dt="2026-06-22T08:56:17.413" v="157"/>
        <pc:sldMkLst>
          <pc:docMk/>
          <pc:sldMk cId="2895522358" sldId="2147482093"/>
        </pc:sldMkLst>
      </pc:sldChg>
      <pc:sldChg chg="del ord">
        <pc:chgData name="Britt Beerman" userId="S::b.beerman@nivel.nl::96f8c502-c5ba-4df6-91af-40dc75f0d715" providerId="AD" clId="Web-{AE0568DA-A76E-7BB5-9E6B-D2202C3B2E24}" dt="2026-06-22T08:56:17.444" v="169"/>
        <pc:sldMkLst>
          <pc:docMk/>
          <pc:sldMk cId="1987330488" sldId="2147482094"/>
        </pc:sldMkLst>
      </pc:sldChg>
      <pc:sldChg chg="del ord">
        <pc:chgData name="Britt Beerman" userId="S::b.beerman@nivel.nl::96f8c502-c5ba-4df6-91af-40dc75f0d715" providerId="AD" clId="Web-{AE0568DA-A76E-7BB5-9E6B-D2202C3B2E24}" dt="2026-06-22T08:56:17.444" v="168"/>
        <pc:sldMkLst>
          <pc:docMk/>
          <pc:sldMk cId="1253652843" sldId="2147482095"/>
        </pc:sldMkLst>
      </pc:sldChg>
      <pc:sldChg chg="del ord">
        <pc:chgData name="Britt Beerman" userId="S::b.beerman@nivel.nl::96f8c502-c5ba-4df6-91af-40dc75f0d715" providerId="AD" clId="Web-{AE0568DA-A76E-7BB5-9E6B-D2202C3B2E24}" dt="2026-06-22T08:56:17.444" v="167"/>
        <pc:sldMkLst>
          <pc:docMk/>
          <pc:sldMk cId="2041627849" sldId="2147482096"/>
        </pc:sldMkLst>
      </pc:sldChg>
      <pc:sldChg chg="del ord">
        <pc:chgData name="Britt Beerman" userId="S::b.beerman@nivel.nl::96f8c502-c5ba-4df6-91af-40dc75f0d715" providerId="AD" clId="Web-{AE0568DA-A76E-7BB5-9E6B-D2202C3B2E24}" dt="2026-06-22T08:56:17.460" v="175"/>
        <pc:sldMkLst>
          <pc:docMk/>
          <pc:sldMk cId="2857596183" sldId="2147482098"/>
        </pc:sldMkLst>
      </pc:sldChg>
      <pc:sldChg chg="del ord">
        <pc:chgData name="Britt Beerman" userId="S::b.beerman@nivel.nl::96f8c502-c5ba-4df6-91af-40dc75f0d715" providerId="AD" clId="Web-{AE0568DA-A76E-7BB5-9E6B-D2202C3B2E24}" dt="2026-06-22T08:56:17.428" v="162"/>
        <pc:sldMkLst>
          <pc:docMk/>
          <pc:sldMk cId="1198889498" sldId="2147482099"/>
        </pc:sldMkLst>
      </pc:sldChg>
      <pc:sldChg chg="del">
        <pc:chgData name="Britt Beerman" userId="S::b.beerman@nivel.nl::96f8c502-c5ba-4df6-91af-40dc75f0d715" providerId="AD" clId="Web-{AE0568DA-A76E-7BB5-9E6B-D2202C3B2E24}" dt="2026-06-22T08:56:36.007" v="192"/>
        <pc:sldMkLst>
          <pc:docMk/>
          <pc:sldMk cId="3029557789" sldId="2147482100"/>
        </pc:sldMkLst>
      </pc:sldChg>
      <pc:sldChg chg="modSp">
        <pc:chgData name="Britt Beerman" userId="S::b.beerman@nivel.nl::96f8c502-c5ba-4df6-91af-40dc75f0d715" providerId="AD" clId="Web-{AE0568DA-A76E-7BB5-9E6B-D2202C3B2E24}" dt="2026-06-22T08:57:14.540" v="208" actId="20577"/>
        <pc:sldMkLst>
          <pc:docMk/>
          <pc:sldMk cId="3994343140" sldId="2147482101"/>
        </pc:sldMkLst>
        <pc:spChg chg="mod">
          <ac:chgData name="Britt Beerman" userId="S::b.beerman@nivel.nl::96f8c502-c5ba-4df6-91af-40dc75f0d715" providerId="AD" clId="Web-{AE0568DA-A76E-7BB5-9E6B-D2202C3B2E24}" dt="2026-06-22T08:56:42.961" v="199" actId="20577"/>
          <ac:spMkLst>
            <pc:docMk/>
            <pc:sldMk cId="3994343140" sldId="2147482101"/>
            <ac:spMk id="10" creationId="{7A8CBA67-7520-09AB-07A4-40599172706E}"/>
          </ac:spMkLst>
        </pc:spChg>
        <pc:spChg chg="mod">
          <ac:chgData name="Britt Beerman" userId="S::b.beerman@nivel.nl::96f8c502-c5ba-4df6-91af-40dc75f0d715" providerId="AD" clId="Web-{AE0568DA-A76E-7BB5-9E6B-D2202C3B2E24}" dt="2026-06-22T08:57:14.540" v="208" actId="20577"/>
          <ac:spMkLst>
            <pc:docMk/>
            <pc:sldMk cId="3994343140" sldId="2147482101"/>
            <ac:spMk id="11" creationId="{1FA27CF9-8224-7986-B631-137CCFA83B7E}"/>
          </ac:spMkLst>
        </pc:spChg>
      </pc:sldChg>
      <pc:sldChg chg="del">
        <pc:chgData name="Britt Beerman" userId="S::b.beerman@nivel.nl::96f8c502-c5ba-4df6-91af-40dc75f0d715" providerId="AD" clId="Web-{AE0568DA-A76E-7BB5-9E6B-D2202C3B2E24}" dt="2026-06-22T08:56:29.398" v="191"/>
        <pc:sldMkLst>
          <pc:docMk/>
          <pc:sldMk cId="133241554" sldId="2147482102"/>
        </pc:sldMkLst>
      </pc:sldChg>
      <pc:sldChg chg="modSp">
        <pc:chgData name="Britt Beerman" userId="S::b.beerman@nivel.nl::96f8c502-c5ba-4df6-91af-40dc75f0d715" providerId="AD" clId="Web-{AE0568DA-A76E-7BB5-9E6B-D2202C3B2E24}" dt="2026-06-22T08:55:52.662" v="120" actId="20577"/>
        <pc:sldMkLst>
          <pc:docMk/>
          <pc:sldMk cId="3300299094" sldId="2147482103"/>
        </pc:sldMkLst>
        <pc:spChg chg="mod">
          <ac:chgData name="Britt Beerman" userId="S::b.beerman@nivel.nl::96f8c502-c5ba-4df6-91af-40dc75f0d715" providerId="AD" clId="Web-{AE0568DA-A76E-7BB5-9E6B-D2202C3B2E24}" dt="2026-06-22T08:55:52.662" v="120" actId="20577"/>
          <ac:spMkLst>
            <pc:docMk/>
            <pc:sldMk cId="3300299094" sldId="2147482103"/>
            <ac:spMk id="12" creationId="{4C9C1DF3-6D16-8C4A-DBB5-3CA58CF49F8A}"/>
          </ac:spMkLst>
        </pc:spChg>
      </pc:sldChg>
      <pc:sldChg chg="delSp modSp modNotes">
        <pc:chgData name="Britt Beerman" userId="S::b.beerman@nivel.nl::96f8c502-c5ba-4df6-91af-40dc75f0d715" providerId="AD" clId="Web-{AE0568DA-A76E-7BB5-9E6B-D2202C3B2E24}" dt="2026-06-22T08:57:05.212" v="205"/>
        <pc:sldMkLst>
          <pc:docMk/>
          <pc:sldMk cId="3438371855" sldId="2147482105"/>
        </pc:sldMkLst>
        <pc:spChg chg="mod">
          <ac:chgData name="Britt Beerman" userId="S::b.beerman@nivel.nl::96f8c502-c5ba-4df6-91af-40dc75f0d715" providerId="AD" clId="Web-{AE0568DA-A76E-7BB5-9E6B-D2202C3B2E24}" dt="2026-06-22T08:56:51.258" v="202" actId="20577"/>
          <ac:spMkLst>
            <pc:docMk/>
            <pc:sldMk cId="3438371855" sldId="2147482105"/>
            <ac:spMk id="11" creationId="{79F82BE6-9AF1-5C34-377C-63C0933564C6}"/>
          </ac:spMkLst>
        </pc:spChg>
        <pc:grpChg chg="mod">
          <ac:chgData name="Britt Beerman" userId="S::b.beerman@nivel.nl::96f8c502-c5ba-4df6-91af-40dc75f0d715" providerId="AD" clId="Web-{AE0568DA-A76E-7BB5-9E6B-D2202C3B2E24}" dt="2026-06-22T08:56:46.711" v="200" actId="1076"/>
          <ac:grpSpMkLst>
            <pc:docMk/>
            <pc:sldMk cId="3438371855" sldId="2147482105"/>
            <ac:grpSpMk id="8" creationId="{BF907882-A657-5077-8122-404A9A531D0E}"/>
          </ac:grpSpMkLst>
        </pc:grpChg>
        <pc:picChg chg="del">
          <ac:chgData name="Britt Beerman" userId="S::b.beerman@nivel.nl::96f8c502-c5ba-4df6-91af-40dc75f0d715" providerId="AD" clId="Web-{AE0568DA-A76E-7BB5-9E6B-D2202C3B2E24}" dt="2026-06-22T08:56:52.539" v="203"/>
          <ac:picMkLst>
            <pc:docMk/>
            <pc:sldMk cId="3438371855" sldId="2147482105"/>
            <ac:picMk id="21" creationId="{D39885E9-27D1-E9A4-70B8-44E991B657BF}"/>
          </ac:picMkLst>
        </pc:picChg>
      </pc:sldChg>
      <pc:sldChg chg="del ord">
        <pc:chgData name="Britt Beerman" userId="S::b.beerman@nivel.nl::96f8c502-c5ba-4df6-91af-40dc75f0d715" providerId="AD" clId="Web-{AE0568DA-A76E-7BB5-9E6B-D2202C3B2E24}" dt="2026-06-22T08:56:17.428" v="161"/>
        <pc:sldMkLst>
          <pc:docMk/>
          <pc:sldMk cId="4167497584" sldId="2147482106"/>
        </pc:sldMkLst>
      </pc:sldChg>
      <pc:sldChg chg="del ord">
        <pc:chgData name="Britt Beerman" userId="S::b.beerman@nivel.nl::96f8c502-c5ba-4df6-91af-40dc75f0d715" providerId="AD" clId="Web-{AE0568DA-A76E-7BB5-9E6B-D2202C3B2E24}" dt="2026-06-22T08:56:17.428" v="160"/>
        <pc:sldMkLst>
          <pc:docMk/>
          <pc:sldMk cId="2926188918" sldId="2147482107"/>
        </pc:sldMkLst>
      </pc:sldChg>
      <pc:sldChg chg="del ord">
        <pc:chgData name="Britt Beerman" userId="S::b.beerman@nivel.nl::96f8c502-c5ba-4df6-91af-40dc75f0d715" providerId="AD" clId="Web-{AE0568DA-A76E-7BB5-9E6B-D2202C3B2E24}" dt="2026-06-22T08:56:17.428" v="159"/>
        <pc:sldMkLst>
          <pc:docMk/>
          <pc:sldMk cId="1818624539" sldId="2147482108"/>
        </pc:sldMkLst>
      </pc:sldChg>
      <pc:sldChg chg="del ord">
        <pc:chgData name="Britt Beerman" userId="S::b.beerman@nivel.nl::96f8c502-c5ba-4df6-91af-40dc75f0d715" providerId="AD" clId="Web-{AE0568DA-A76E-7BB5-9E6B-D2202C3B2E24}" dt="2026-06-22T08:56:17.491" v="190"/>
        <pc:sldMkLst>
          <pc:docMk/>
          <pc:sldMk cId="1228198528" sldId="2147482109"/>
        </pc:sldMkLst>
      </pc:sldChg>
    </pc:docChg>
  </pc:docChgLst>
  <pc:docChgLst>
    <pc:chgData name="Coppens, K.M. (Karien)" userId="S::k.m.coppens_umcutrecht.nl#ext#@stichtingnivel.onmicrosoft.com::ccaff676-2cbd-48f7-b8bc-b1389a9b85df" providerId="AD" clId="Web-{3481B90A-186E-3312-ACFF-0159A56A6EA9}"/>
    <pc:docChg chg="addSld modSld">
      <pc:chgData name="Coppens, K.M. (Karien)" userId="S::k.m.coppens_umcutrecht.nl#ext#@stichtingnivel.onmicrosoft.com::ccaff676-2cbd-48f7-b8bc-b1389a9b85df" providerId="AD" clId="Web-{3481B90A-186E-3312-ACFF-0159A56A6EA9}" dt="2026-06-22T21:23:18.179" v="330" actId="20577"/>
      <pc:docMkLst>
        <pc:docMk/>
      </pc:docMkLst>
      <pc:sldChg chg="addSp delSp modSp">
        <pc:chgData name="Coppens, K.M. (Karien)" userId="S::k.m.coppens_umcutrecht.nl#ext#@stichtingnivel.onmicrosoft.com::ccaff676-2cbd-48f7-b8bc-b1389a9b85df" providerId="AD" clId="Web-{3481B90A-186E-3312-ACFF-0159A56A6EA9}" dt="2026-06-22T20:50:57.631" v="2"/>
        <pc:sldMkLst>
          <pc:docMk/>
          <pc:sldMk cId="3300299094" sldId="2147482103"/>
        </pc:sldMkLst>
        <pc:spChg chg="add del mod">
          <ac:chgData name="Coppens, K.M. (Karien)" userId="S::k.m.coppens_umcutrecht.nl#ext#@stichtingnivel.onmicrosoft.com::ccaff676-2cbd-48f7-b8bc-b1389a9b85df" providerId="AD" clId="Web-{3481B90A-186E-3312-ACFF-0159A56A6EA9}" dt="2026-06-22T20:50:57.631" v="2"/>
          <ac:spMkLst>
            <pc:docMk/>
            <pc:sldMk cId="3300299094" sldId="2147482103"/>
            <ac:spMk id="3" creationId="{2EA74068-16ED-6BEA-ABB0-6708E11B1ADB}"/>
          </ac:spMkLst>
        </pc:spChg>
      </pc:sldChg>
      <pc:sldChg chg="modSp">
        <pc:chgData name="Coppens, K.M. (Karien)" userId="S::k.m.coppens_umcutrecht.nl#ext#@stichtingnivel.onmicrosoft.com::ccaff676-2cbd-48f7-b8bc-b1389a9b85df" providerId="AD" clId="Web-{3481B90A-186E-3312-ACFF-0159A56A6EA9}" dt="2026-06-22T20:51:22.334" v="10" actId="20577"/>
        <pc:sldMkLst>
          <pc:docMk/>
          <pc:sldMk cId="1064972829" sldId="2147482107"/>
        </pc:sldMkLst>
        <pc:spChg chg="mod">
          <ac:chgData name="Coppens, K.M. (Karien)" userId="S::k.m.coppens_umcutrecht.nl#ext#@stichtingnivel.onmicrosoft.com::ccaff676-2cbd-48f7-b8bc-b1389a9b85df" providerId="AD" clId="Web-{3481B90A-186E-3312-ACFF-0159A56A6EA9}" dt="2026-06-22T20:51:22.334" v="10" actId="20577"/>
          <ac:spMkLst>
            <pc:docMk/>
            <pc:sldMk cId="1064972829" sldId="2147482107"/>
            <ac:spMk id="12" creationId="{273D37E8-0F2F-DBD1-F00D-D01107D53E8D}"/>
          </ac:spMkLst>
        </pc:spChg>
      </pc:sldChg>
      <pc:sldChg chg="addSp delSp modSp add replId">
        <pc:chgData name="Coppens, K.M. (Karien)" userId="S::k.m.coppens_umcutrecht.nl#ext#@stichtingnivel.onmicrosoft.com::ccaff676-2cbd-48f7-b8bc-b1389a9b85df" providerId="AD" clId="Web-{3481B90A-186E-3312-ACFF-0159A56A6EA9}" dt="2026-06-22T21:23:18.179" v="330" actId="20577"/>
        <pc:sldMkLst>
          <pc:docMk/>
          <pc:sldMk cId="3345069302" sldId="2147482108"/>
        </pc:sldMkLst>
        <pc:spChg chg="del topLvl">
          <ac:chgData name="Coppens, K.M. (Karien)" userId="S::k.m.coppens_umcutrecht.nl#ext#@stichtingnivel.onmicrosoft.com::ccaff676-2cbd-48f7-b8bc-b1389a9b85df" providerId="AD" clId="Web-{3481B90A-186E-3312-ACFF-0159A56A6EA9}" dt="2026-06-22T21:22:03.818" v="287"/>
          <ac:spMkLst>
            <pc:docMk/>
            <pc:sldMk cId="3345069302" sldId="2147482108"/>
            <ac:spMk id="6" creationId="{65FAD174-742F-4FC7-EC0F-51D991E95C73}"/>
          </ac:spMkLst>
        </pc:spChg>
        <pc:spChg chg="del topLvl">
          <ac:chgData name="Coppens, K.M. (Karien)" userId="S::k.m.coppens_umcutrecht.nl#ext#@stichtingnivel.onmicrosoft.com::ccaff676-2cbd-48f7-b8bc-b1389a9b85df" providerId="AD" clId="Web-{3481B90A-186E-3312-ACFF-0159A56A6EA9}" dt="2026-06-22T21:22:01.755" v="286"/>
          <ac:spMkLst>
            <pc:docMk/>
            <pc:sldMk cId="3345069302" sldId="2147482108"/>
            <ac:spMk id="7" creationId="{CDCFAEAE-685A-4C0D-4B4E-D09CE638C706}"/>
          </ac:spMkLst>
        </pc:spChg>
        <pc:spChg chg="mod">
          <ac:chgData name="Coppens, K.M. (Karien)" userId="S::k.m.coppens_umcutrecht.nl#ext#@stichtingnivel.onmicrosoft.com::ccaff676-2cbd-48f7-b8bc-b1389a9b85df" providerId="AD" clId="Web-{3481B90A-186E-3312-ACFF-0159A56A6EA9}" dt="2026-06-22T21:23:18.179" v="330" actId="20577"/>
          <ac:spMkLst>
            <pc:docMk/>
            <pc:sldMk cId="3345069302" sldId="2147482108"/>
            <ac:spMk id="12" creationId="{EAF0591C-6DDF-1132-66DB-7DC9B237C5CA}"/>
          </ac:spMkLst>
        </pc:spChg>
        <pc:spChg chg="mod">
          <ac:chgData name="Coppens, K.M. (Karien)" userId="S::k.m.coppens_umcutrecht.nl#ext#@stichtingnivel.onmicrosoft.com::ccaff676-2cbd-48f7-b8bc-b1389a9b85df" providerId="AD" clId="Web-{3481B90A-186E-3312-ACFF-0159A56A6EA9}" dt="2026-06-22T21:23:14.367" v="329" actId="20577"/>
          <ac:spMkLst>
            <pc:docMk/>
            <pc:sldMk cId="3345069302" sldId="2147482108"/>
            <ac:spMk id="15" creationId="{E3EF10C4-D487-ABDE-83E8-7066F396D460}"/>
          </ac:spMkLst>
        </pc:spChg>
        <pc:grpChg chg="del mod">
          <ac:chgData name="Coppens, K.M. (Karien)" userId="S::k.m.coppens_umcutrecht.nl#ext#@stichtingnivel.onmicrosoft.com::ccaff676-2cbd-48f7-b8bc-b1389a9b85df" providerId="AD" clId="Web-{3481B90A-186E-3312-ACFF-0159A56A6EA9}" dt="2026-06-22T21:22:01.755" v="286"/>
          <ac:grpSpMkLst>
            <pc:docMk/>
            <pc:sldMk cId="3345069302" sldId="2147482108"/>
            <ac:grpSpMk id="5" creationId="{1E2E2077-8E16-F818-409E-771B4D3B411D}"/>
          </ac:grpSpMkLst>
        </pc:grpChg>
        <pc:graphicFrameChg chg="add mod modGraphic">
          <ac:chgData name="Coppens, K.M. (Karien)" userId="S::k.m.coppens_umcutrecht.nl#ext#@stichtingnivel.onmicrosoft.com::ccaff676-2cbd-48f7-b8bc-b1389a9b85df" providerId="AD" clId="Web-{3481B90A-186E-3312-ACFF-0159A56A6EA9}" dt="2026-06-22T21:22:50.132" v="327"/>
          <ac:graphicFrameMkLst>
            <pc:docMk/>
            <pc:sldMk cId="3345069302" sldId="2147482108"/>
            <ac:graphicFrameMk id="3" creationId="{931C4898-3E0C-ADD7-D317-A7F102CD106F}"/>
          </ac:graphicFrameMkLst>
        </pc:graphicFrameChg>
      </pc:sldChg>
    </pc:docChg>
  </pc:docChgLst>
  <pc:docChgLst>
    <pc:chgData name="Britt Beerman" userId="S::b.beerman@nivel.nl::96f8c502-c5ba-4df6-91af-40dc75f0d715" providerId="AD" clId="Web-{10572B5A-DD06-ADEC-3910-D3FA7DAC0CDE}"/>
    <pc:docChg chg="modSld">
      <pc:chgData name="Britt Beerman" userId="S::b.beerman@nivel.nl::96f8c502-c5ba-4df6-91af-40dc75f0d715" providerId="AD" clId="Web-{10572B5A-DD06-ADEC-3910-D3FA7DAC0CDE}" dt="2026-06-23T14:22:54.563" v="0"/>
      <pc:docMkLst>
        <pc:docMk/>
      </pc:docMkLst>
      <pc:sldChg chg="mod modShow">
        <pc:chgData name="Britt Beerman" userId="S::b.beerman@nivel.nl::96f8c502-c5ba-4df6-91af-40dc75f0d715" providerId="AD" clId="Web-{10572B5A-DD06-ADEC-3910-D3FA7DAC0CDE}" dt="2026-06-23T14:22:54.563" v="0"/>
        <pc:sldMkLst>
          <pc:docMk/>
          <pc:sldMk cId="2895522358" sldId="2147482093"/>
        </pc:sldMkLst>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33.svg"/><Relationship Id="rId1" Type="http://schemas.openxmlformats.org/officeDocument/2006/relationships/image" Target="../media/image32.svg"/><Relationship Id="rId4" Type="http://schemas.openxmlformats.org/officeDocument/2006/relationships/image" Target="../media/image35.svg"/></Relationships>
</file>

<file path=ppt/diagrams/_rels/drawing1.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33.svg"/><Relationship Id="rId1" Type="http://schemas.openxmlformats.org/officeDocument/2006/relationships/image" Target="../media/image32.svg"/><Relationship Id="rId4" Type="http://schemas.openxmlformats.org/officeDocument/2006/relationships/image" Target="../media/image35.svg"/></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01822EE-80E9-408F-A3E3-9122949D660F}"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8AF4F67F-EFAF-4CF0-8D8C-0130E8AE7C04}">
      <dgm:prSet/>
      <dgm:spPr/>
      <dgm:t>
        <a:bodyPr/>
        <a:lstStyle/>
        <a:p>
          <a:pPr>
            <a:lnSpc>
              <a:spcPct val="100000"/>
            </a:lnSpc>
          </a:pPr>
          <a:r>
            <a:rPr lang="nl-NL"/>
            <a:t>Uitwisseling – wat hebben we net gehoord? </a:t>
          </a:r>
        </a:p>
        <a:p>
          <a:pPr>
            <a:lnSpc>
              <a:spcPct val="100000"/>
            </a:lnSpc>
          </a:pPr>
          <a:r>
            <a:rPr lang="nl-NL"/>
            <a:t>(15</a:t>
          </a:r>
          <a:r>
            <a:rPr lang="nl-NL" u="sng"/>
            <a:t> min</a:t>
          </a:r>
          <a:r>
            <a:rPr lang="nl-NL"/>
            <a:t>)</a:t>
          </a:r>
          <a:endParaRPr lang="en-US"/>
        </a:p>
      </dgm:t>
    </dgm:pt>
    <dgm:pt modelId="{A6E0BF64-DAAC-4574-AA17-B604FAB8B684}" type="parTrans" cxnId="{77EC85FE-E2B8-486D-AE49-D3843FFF88F7}">
      <dgm:prSet/>
      <dgm:spPr/>
      <dgm:t>
        <a:bodyPr/>
        <a:lstStyle/>
        <a:p>
          <a:endParaRPr lang="en-US"/>
        </a:p>
      </dgm:t>
    </dgm:pt>
    <dgm:pt modelId="{0233B9FD-3457-4EED-8126-1718B62CD248}" type="sibTrans" cxnId="{77EC85FE-E2B8-486D-AE49-D3843FFF88F7}">
      <dgm:prSet/>
      <dgm:spPr/>
      <dgm:t>
        <a:bodyPr/>
        <a:lstStyle/>
        <a:p>
          <a:endParaRPr lang="en-US"/>
        </a:p>
      </dgm:t>
    </dgm:pt>
    <dgm:pt modelId="{CD40E43A-7213-4C9C-B897-B464A7C99048}">
      <dgm:prSet/>
      <dgm:spPr/>
      <dgm:t>
        <a:bodyPr/>
        <a:lstStyle/>
        <a:p>
          <a:pPr>
            <a:lnSpc>
              <a:spcPct val="100000"/>
            </a:lnSpc>
          </a:pPr>
          <a:r>
            <a:rPr lang="nl-NL"/>
            <a:t>Pauze (</a:t>
          </a:r>
          <a:r>
            <a:rPr lang="nl-NL" u="sng"/>
            <a:t>5 min</a:t>
          </a:r>
          <a:r>
            <a:rPr lang="nl-NL"/>
            <a:t>)</a:t>
          </a:r>
          <a:endParaRPr lang="en-US"/>
        </a:p>
      </dgm:t>
    </dgm:pt>
    <dgm:pt modelId="{C54CD7A9-4D03-42AA-8FCC-41527FDC7A5A}" type="parTrans" cxnId="{598010C4-E6CF-4010-A391-62D27095B4D9}">
      <dgm:prSet/>
      <dgm:spPr/>
      <dgm:t>
        <a:bodyPr/>
        <a:lstStyle/>
        <a:p>
          <a:endParaRPr lang="en-US"/>
        </a:p>
      </dgm:t>
    </dgm:pt>
    <dgm:pt modelId="{D7317967-E259-42CA-9773-96DBC64A1F4C}" type="sibTrans" cxnId="{598010C4-E6CF-4010-A391-62D27095B4D9}">
      <dgm:prSet/>
      <dgm:spPr/>
      <dgm:t>
        <a:bodyPr/>
        <a:lstStyle/>
        <a:p>
          <a:endParaRPr lang="en-US"/>
        </a:p>
      </dgm:t>
    </dgm:pt>
    <dgm:pt modelId="{13C802D8-D835-4F61-A566-31EF147814A9}">
      <dgm:prSet/>
      <dgm:spPr/>
      <dgm:t>
        <a:bodyPr/>
        <a:lstStyle/>
        <a:p>
          <a:pPr>
            <a:lnSpc>
              <a:spcPct val="100000"/>
            </a:lnSpc>
          </a:pPr>
          <a:r>
            <a:rPr lang="nl-NL"/>
            <a:t>Acties formuleren (</a:t>
          </a:r>
          <a:r>
            <a:rPr lang="nl-NL" u="sng"/>
            <a:t>20 min</a:t>
          </a:r>
          <a:r>
            <a:rPr lang="nl-NL"/>
            <a:t>)</a:t>
          </a:r>
          <a:endParaRPr lang="en-US"/>
        </a:p>
      </dgm:t>
    </dgm:pt>
    <dgm:pt modelId="{228107FF-82B9-4F2B-92DD-15E43A602F98}" type="parTrans" cxnId="{403E6A5E-CBA3-4153-A6F3-96F7BAE13718}">
      <dgm:prSet/>
      <dgm:spPr/>
      <dgm:t>
        <a:bodyPr/>
        <a:lstStyle/>
        <a:p>
          <a:endParaRPr lang="en-US"/>
        </a:p>
      </dgm:t>
    </dgm:pt>
    <dgm:pt modelId="{D80C9566-1E0F-4FA3-AA55-273A3895ADD7}" type="sibTrans" cxnId="{403E6A5E-CBA3-4153-A6F3-96F7BAE13718}">
      <dgm:prSet/>
      <dgm:spPr/>
      <dgm:t>
        <a:bodyPr/>
        <a:lstStyle/>
        <a:p>
          <a:endParaRPr lang="en-US"/>
        </a:p>
      </dgm:t>
    </dgm:pt>
    <dgm:pt modelId="{5D3EAAC6-862C-5645-A857-5F34E678B851}">
      <dgm:prSet phldrT="[Tekst]"/>
      <dgm:spPr/>
      <dgm:t>
        <a:bodyPr/>
        <a:lstStyle/>
        <a:p>
          <a:pPr>
            <a:lnSpc>
              <a:spcPct val="100000"/>
            </a:lnSpc>
          </a:pPr>
          <a:r>
            <a:rPr lang="nl-NL"/>
            <a:t>Check-in (</a:t>
          </a:r>
          <a:r>
            <a:rPr lang="nl-NL" u="sng"/>
            <a:t>5 min</a:t>
          </a:r>
          <a:r>
            <a:rPr lang="nl-NL"/>
            <a:t>)</a:t>
          </a:r>
        </a:p>
      </dgm:t>
    </dgm:pt>
    <dgm:pt modelId="{BAD6EDA2-D0F6-7240-B29E-A551B366994F}" type="parTrans" cxnId="{303719C2-FBC9-EE4F-A7C8-E46EB4C0DF75}">
      <dgm:prSet/>
      <dgm:spPr/>
      <dgm:t>
        <a:bodyPr/>
        <a:lstStyle/>
        <a:p>
          <a:endParaRPr lang="nl-NL"/>
        </a:p>
      </dgm:t>
    </dgm:pt>
    <dgm:pt modelId="{607E6B14-89F3-FF44-9E96-3CD13BD149D2}" type="sibTrans" cxnId="{303719C2-FBC9-EE4F-A7C8-E46EB4C0DF75}">
      <dgm:prSet/>
      <dgm:spPr/>
      <dgm:t>
        <a:bodyPr/>
        <a:lstStyle/>
        <a:p>
          <a:endParaRPr lang="nl-NL"/>
        </a:p>
      </dgm:t>
    </dgm:pt>
    <dgm:pt modelId="{154F1544-1A3E-4767-A205-AF0785638176}" type="pres">
      <dgm:prSet presAssocID="{301822EE-80E9-408F-A3E3-9122949D660F}" presName="root" presStyleCnt="0">
        <dgm:presLayoutVars>
          <dgm:dir/>
          <dgm:resizeHandles val="exact"/>
        </dgm:presLayoutVars>
      </dgm:prSet>
      <dgm:spPr/>
    </dgm:pt>
    <dgm:pt modelId="{7733E4B4-2F96-064E-9E92-FA2C5695EEF1}" type="pres">
      <dgm:prSet presAssocID="{5D3EAAC6-862C-5645-A857-5F34E678B851}" presName="compNode" presStyleCnt="0"/>
      <dgm:spPr/>
    </dgm:pt>
    <dgm:pt modelId="{A52BAFE8-FDC3-3447-963E-FB713CD802FD}" type="pres">
      <dgm:prSet presAssocID="{5D3EAAC6-862C-5645-A857-5F34E678B851}" presName="bgRect" presStyleLbl="bgShp" presStyleIdx="0" presStyleCnt="4"/>
      <dgm:spPr/>
    </dgm:pt>
    <dgm:pt modelId="{2095C5B3-B9D0-C045-A7A4-A061C82C1472}" type="pres">
      <dgm:prSet presAssocID="{5D3EAAC6-862C-5645-A857-5F34E678B851}" presName="iconRect" presStyleLbl="node1" presStyleIdx="0" presStyleCnt="4"/>
      <dgm:spPr>
        <a:blipFill>
          <a:blip xmlns:r="http://schemas.openxmlformats.org/officeDocument/2006/relationships">
            <a:extLst>
              <a:ext uri="{96DAC541-7B7A-43D3-8B79-37D633B846F1}">
                <asvg:svgBlip xmlns:asvg="http://schemas.microsoft.com/office/drawing/2016/SVG/main" r:embed="rId1"/>
              </a:ext>
            </a:extLst>
          </a:blip>
          <a:srcRect/>
          <a:stretch>
            <a:fillRect/>
          </a:stretch>
        </a:blipFill>
      </dgm:spPr>
      <dgm:extLst>
        <a:ext uri="{E40237B7-FDA0-4F09-8148-C483321AD2D9}">
          <dgm14:cNvPr xmlns:dgm14="http://schemas.microsoft.com/office/drawing/2010/diagram" id="0" name="" descr="Controlelijst met effen opvulling"/>
        </a:ext>
      </dgm:extLst>
    </dgm:pt>
    <dgm:pt modelId="{C622CB4C-D53D-8746-846D-CA06EE74F07A}" type="pres">
      <dgm:prSet presAssocID="{5D3EAAC6-862C-5645-A857-5F34E678B851}" presName="spaceRect" presStyleCnt="0"/>
      <dgm:spPr/>
    </dgm:pt>
    <dgm:pt modelId="{B1FB1903-B864-E74B-8B0C-5B42BA1B2E7C}" type="pres">
      <dgm:prSet presAssocID="{5D3EAAC6-862C-5645-A857-5F34E678B851}" presName="parTx" presStyleLbl="revTx" presStyleIdx="0" presStyleCnt="4">
        <dgm:presLayoutVars>
          <dgm:chMax val="0"/>
          <dgm:chPref val="0"/>
        </dgm:presLayoutVars>
      </dgm:prSet>
      <dgm:spPr/>
    </dgm:pt>
    <dgm:pt modelId="{D3F3EA14-DD4A-5F42-A84B-A52486367046}" type="pres">
      <dgm:prSet presAssocID="{607E6B14-89F3-FF44-9E96-3CD13BD149D2}" presName="sibTrans" presStyleCnt="0"/>
      <dgm:spPr/>
    </dgm:pt>
    <dgm:pt modelId="{3C0B62BC-CAF6-4F52-823C-A62BEFAB3372}" type="pres">
      <dgm:prSet presAssocID="{8AF4F67F-EFAF-4CF0-8D8C-0130E8AE7C04}" presName="compNode" presStyleCnt="0"/>
      <dgm:spPr/>
    </dgm:pt>
    <dgm:pt modelId="{4EFBB313-2F2A-4A60-8A4E-802646AFD58F}" type="pres">
      <dgm:prSet presAssocID="{8AF4F67F-EFAF-4CF0-8D8C-0130E8AE7C04}" presName="bgRect" presStyleLbl="bgShp" presStyleIdx="1" presStyleCnt="4"/>
      <dgm:spPr/>
    </dgm:pt>
    <dgm:pt modelId="{A79C5463-35F0-420F-916A-ADF6050C7302}" type="pres">
      <dgm:prSet presAssocID="{8AF4F67F-EFAF-4CF0-8D8C-0130E8AE7C04}" presName="iconRect" presStyleLbl="node1" presStyleIdx="1"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Vragen"/>
        </a:ext>
      </dgm:extLst>
    </dgm:pt>
    <dgm:pt modelId="{B57199B2-B229-480A-B853-F9D1058B6A3F}" type="pres">
      <dgm:prSet presAssocID="{8AF4F67F-EFAF-4CF0-8D8C-0130E8AE7C04}" presName="spaceRect" presStyleCnt="0"/>
      <dgm:spPr/>
    </dgm:pt>
    <dgm:pt modelId="{570D88EA-22D4-4B35-B6F1-981811658790}" type="pres">
      <dgm:prSet presAssocID="{8AF4F67F-EFAF-4CF0-8D8C-0130E8AE7C04}" presName="parTx" presStyleLbl="revTx" presStyleIdx="1" presStyleCnt="4">
        <dgm:presLayoutVars>
          <dgm:chMax val="0"/>
          <dgm:chPref val="0"/>
        </dgm:presLayoutVars>
      </dgm:prSet>
      <dgm:spPr/>
    </dgm:pt>
    <dgm:pt modelId="{7CED47C9-28AA-439C-B413-8A1DF9674658}" type="pres">
      <dgm:prSet presAssocID="{0233B9FD-3457-4EED-8126-1718B62CD248}" presName="sibTrans" presStyleCnt="0"/>
      <dgm:spPr/>
    </dgm:pt>
    <dgm:pt modelId="{FF92EA35-A0E5-4473-9268-E7AEA1DE05E6}" type="pres">
      <dgm:prSet presAssocID="{CD40E43A-7213-4C9C-B897-B464A7C99048}" presName="compNode" presStyleCnt="0"/>
      <dgm:spPr/>
    </dgm:pt>
    <dgm:pt modelId="{BEB41D19-E48A-4146-B62F-F1508351677D}" type="pres">
      <dgm:prSet presAssocID="{CD40E43A-7213-4C9C-B897-B464A7C99048}" presName="bgRect" presStyleLbl="bgShp" presStyleIdx="2" presStyleCnt="4"/>
      <dgm:spPr/>
    </dgm:pt>
    <dgm:pt modelId="{9FBCD0E9-E9B3-4982-9E9F-354D795C6DE3}" type="pres">
      <dgm:prSet presAssocID="{CD40E43A-7213-4C9C-B897-B464A7C99048}" presName="iconRect" presStyleLbl="node1" presStyleIdx="2"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Onderbreken"/>
        </a:ext>
      </dgm:extLst>
    </dgm:pt>
    <dgm:pt modelId="{FA629812-F2CC-4768-809E-6FA47F0AB806}" type="pres">
      <dgm:prSet presAssocID="{CD40E43A-7213-4C9C-B897-B464A7C99048}" presName="spaceRect" presStyleCnt="0"/>
      <dgm:spPr/>
    </dgm:pt>
    <dgm:pt modelId="{209375FD-8984-488D-8289-58498DF0777E}" type="pres">
      <dgm:prSet presAssocID="{CD40E43A-7213-4C9C-B897-B464A7C99048}" presName="parTx" presStyleLbl="revTx" presStyleIdx="2" presStyleCnt="4">
        <dgm:presLayoutVars>
          <dgm:chMax val="0"/>
          <dgm:chPref val="0"/>
        </dgm:presLayoutVars>
      </dgm:prSet>
      <dgm:spPr/>
    </dgm:pt>
    <dgm:pt modelId="{6EBA9416-6E6B-445F-A84E-A270257AA814}" type="pres">
      <dgm:prSet presAssocID="{D7317967-E259-42CA-9773-96DBC64A1F4C}" presName="sibTrans" presStyleCnt="0"/>
      <dgm:spPr/>
    </dgm:pt>
    <dgm:pt modelId="{B87761A2-C77D-4B29-8E61-B79433B59642}" type="pres">
      <dgm:prSet presAssocID="{13C802D8-D835-4F61-A566-31EF147814A9}" presName="compNode" presStyleCnt="0"/>
      <dgm:spPr/>
    </dgm:pt>
    <dgm:pt modelId="{B20B76C3-B680-494F-98DB-3918AAC25FD3}" type="pres">
      <dgm:prSet presAssocID="{13C802D8-D835-4F61-A566-31EF147814A9}" presName="bgRect" presStyleLbl="bgShp" presStyleIdx="3" presStyleCnt="4"/>
      <dgm:spPr/>
    </dgm:pt>
    <dgm:pt modelId="{3F41B9B1-7F1D-42DB-A93E-CBF7E8508467}" type="pres">
      <dgm:prSet presAssocID="{13C802D8-D835-4F61-A566-31EF147814A9}" presName="iconRect" presStyleLbl="node1" presStyleIdx="3"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Document"/>
        </a:ext>
      </dgm:extLst>
    </dgm:pt>
    <dgm:pt modelId="{1412D9DB-1507-4D38-AB75-E215C374B3D2}" type="pres">
      <dgm:prSet presAssocID="{13C802D8-D835-4F61-A566-31EF147814A9}" presName="spaceRect" presStyleCnt="0"/>
      <dgm:spPr/>
    </dgm:pt>
    <dgm:pt modelId="{7D1A879A-1C4D-4CE6-A904-1C4615E76D58}" type="pres">
      <dgm:prSet presAssocID="{13C802D8-D835-4F61-A566-31EF147814A9}" presName="parTx" presStyleLbl="revTx" presStyleIdx="3" presStyleCnt="4">
        <dgm:presLayoutVars>
          <dgm:chMax val="0"/>
          <dgm:chPref val="0"/>
        </dgm:presLayoutVars>
      </dgm:prSet>
      <dgm:spPr/>
    </dgm:pt>
  </dgm:ptLst>
  <dgm:cxnLst>
    <dgm:cxn modelId="{5619DA06-1123-DF49-884A-D21BA126E094}" type="presOf" srcId="{CD40E43A-7213-4C9C-B897-B464A7C99048}" destId="{209375FD-8984-488D-8289-58498DF0777E}" srcOrd="0" destOrd="0" presId="urn:microsoft.com/office/officeart/2018/2/layout/IconVerticalSolidList"/>
    <dgm:cxn modelId="{95DB180A-905B-8744-B398-7F33CCA8EF29}" type="presOf" srcId="{13C802D8-D835-4F61-A566-31EF147814A9}" destId="{7D1A879A-1C4D-4CE6-A904-1C4615E76D58}" srcOrd="0" destOrd="0" presId="urn:microsoft.com/office/officeart/2018/2/layout/IconVerticalSolidList"/>
    <dgm:cxn modelId="{65C8C62F-6862-4B09-A82E-C66049452741}" type="presOf" srcId="{301822EE-80E9-408F-A3E3-9122949D660F}" destId="{154F1544-1A3E-4767-A205-AF0785638176}" srcOrd="0" destOrd="0" presId="urn:microsoft.com/office/officeart/2018/2/layout/IconVerticalSolidList"/>
    <dgm:cxn modelId="{403E6A5E-CBA3-4153-A6F3-96F7BAE13718}" srcId="{301822EE-80E9-408F-A3E3-9122949D660F}" destId="{13C802D8-D835-4F61-A566-31EF147814A9}" srcOrd="3" destOrd="0" parTransId="{228107FF-82B9-4F2B-92DD-15E43A602F98}" sibTransId="{D80C9566-1E0F-4FA3-AA55-273A3895ADD7}"/>
    <dgm:cxn modelId="{A401EF4E-2273-1548-8087-67DED307B0BE}" type="presOf" srcId="{5D3EAAC6-862C-5645-A857-5F34E678B851}" destId="{B1FB1903-B864-E74B-8B0C-5B42BA1B2E7C}" srcOrd="0" destOrd="0" presId="urn:microsoft.com/office/officeart/2018/2/layout/IconVerticalSolidList"/>
    <dgm:cxn modelId="{303719C2-FBC9-EE4F-A7C8-E46EB4C0DF75}" srcId="{301822EE-80E9-408F-A3E3-9122949D660F}" destId="{5D3EAAC6-862C-5645-A857-5F34E678B851}" srcOrd="0" destOrd="0" parTransId="{BAD6EDA2-D0F6-7240-B29E-A551B366994F}" sibTransId="{607E6B14-89F3-FF44-9E96-3CD13BD149D2}"/>
    <dgm:cxn modelId="{598010C4-E6CF-4010-A391-62D27095B4D9}" srcId="{301822EE-80E9-408F-A3E3-9122949D660F}" destId="{CD40E43A-7213-4C9C-B897-B464A7C99048}" srcOrd="2" destOrd="0" parTransId="{C54CD7A9-4D03-42AA-8FCC-41527FDC7A5A}" sibTransId="{D7317967-E259-42CA-9773-96DBC64A1F4C}"/>
    <dgm:cxn modelId="{043005ED-68BB-B148-845A-39A1A53E8994}" type="presOf" srcId="{8AF4F67F-EFAF-4CF0-8D8C-0130E8AE7C04}" destId="{570D88EA-22D4-4B35-B6F1-981811658790}" srcOrd="0" destOrd="0" presId="urn:microsoft.com/office/officeart/2018/2/layout/IconVerticalSolidList"/>
    <dgm:cxn modelId="{77EC85FE-E2B8-486D-AE49-D3843FFF88F7}" srcId="{301822EE-80E9-408F-A3E3-9122949D660F}" destId="{8AF4F67F-EFAF-4CF0-8D8C-0130E8AE7C04}" srcOrd="1" destOrd="0" parTransId="{A6E0BF64-DAAC-4574-AA17-B604FAB8B684}" sibTransId="{0233B9FD-3457-4EED-8126-1718B62CD248}"/>
    <dgm:cxn modelId="{7642B7AF-0434-6041-B97A-A85AC47CF6AB}" type="presParOf" srcId="{154F1544-1A3E-4767-A205-AF0785638176}" destId="{7733E4B4-2F96-064E-9E92-FA2C5695EEF1}" srcOrd="0" destOrd="0" presId="urn:microsoft.com/office/officeart/2018/2/layout/IconVerticalSolidList"/>
    <dgm:cxn modelId="{CB49D8DB-9904-1040-8C52-C91053B1CE4D}" type="presParOf" srcId="{7733E4B4-2F96-064E-9E92-FA2C5695EEF1}" destId="{A52BAFE8-FDC3-3447-963E-FB713CD802FD}" srcOrd="0" destOrd="0" presId="urn:microsoft.com/office/officeart/2018/2/layout/IconVerticalSolidList"/>
    <dgm:cxn modelId="{D10126F7-9FD5-1F4C-A6F2-B2043B62E577}" type="presParOf" srcId="{7733E4B4-2F96-064E-9E92-FA2C5695EEF1}" destId="{2095C5B3-B9D0-C045-A7A4-A061C82C1472}" srcOrd="1" destOrd="0" presId="urn:microsoft.com/office/officeart/2018/2/layout/IconVerticalSolidList"/>
    <dgm:cxn modelId="{519FC6FE-A957-0944-B5A8-B383B60623AF}" type="presParOf" srcId="{7733E4B4-2F96-064E-9E92-FA2C5695EEF1}" destId="{C622CB4C-D53D-8746-846D-CA06EE74F07A}" srcOrd="2" destOrd="0" presId="urn:microsoft.com/office/officeart/2018/2/layout/IconVerticalSolidList"/>
    <dgm:cxn modelId="{19FA1257-95D8-A946-BA40-7E48C662EBC3}" type="presParOf" srcId="{7733E4B4-2F96-064E-9E92-FA2C5695EEF1}" destId="{B1FB1903-B864-E74B-8B0C-5B42BA1B2E7C}" srcOrd="3" destOrd="0" presId="urn:microsoft.com/office/officeart/2018/2/layout/IconVerticalSolidList"/>
    <dgm:cxn modelId="{633C0179-C9A0-464E-9621-124BAB88E52F}" type="presParOf" srcId="{154F1544-1A3E-4767-A205-AF0785638176}" destId="{D3F3EA14-DD4A-5F42-A84B-A52486367046}" srcOrd="1" destOrd="0" presId="urn:microsoft.com/office/officeart/2018/2/layout/IconVerticalSolidList"/>
    <dgm:cxn modelId="{900BE0FD-C9FB-934F-B649-DBE0E1056786}" type="presParOf" srcId="{154F1544-1A3E-4767-A205-AF0785638176}" destId="{3C0B62BC-CAF6-4F52-823C-A62BEFAB3372}" srcOrd="2" destOrd="0" presId="urn:microsoft.com/office/officeart/2018/2/layout/IconVerticalSolidList"/>
    <dgm:cxn modelId="{B652678A-3F9D-AE42-AB7A-F19ADA55B1FB}" type="presParOf" srcId="{3C0B62BC-CAF6-4F52-823C-A62BEFAB3372}" destId="{4EFBB313-2F2A-4A60-8A4E-802646AFD58F}" srcOrd="0" destOrd="0" presId="urn:microsoft.com/office/officeart/2018/2/layout/IconVerticalSolidList"/>
    <dgm:cxn modelId="{E4B09EB1-8A0C-1C48-BCFF-017620986DEA}" type="presParOf" srcId="{3C0B62BC-CAF6-4F52-823C-A62BEFAB3372}" destId="{A79C5463-35F0-420F-916A-ADF6050C7302}" srcOrd="1" destOrd="0" presId="urn:microsoft.com/office/officeart/2018/2/layout/IconVerticalSolidList"/>
    <dgm:cxn modelId="{F89AAE0C-A889-4641-A99A-75471E0855D5}" type="presParOf" srcId="{3C0B62BC-CAF6-4F52-823C-A62BEFAB3372}" destId="{B57199B2-B229-480A-B853-F9D1058B6A3F}" srcOrd="2" destOrd="0" presId="urn:microsoft.com/office/officeart/2018/2/layout/IconVerticalSolidList"/>
    <dgm:cxn modelId="{0DFB1708-1F39-3B4C-A811-50B9C2A8299C}" type="presParOf" srcId="{3C0B62BC-CAF6-4F52-823C-A62BEFAB3372}" destId="{570D88EA-22D4-4B35-B6F1-981811658790}" srcOrd="3" destOrd="0" presId="urn:microsoft.com/office/officeart/2018/2/layout/IconVerticalSolidList"/>
    <dgm:cxn modelId="{0C95C915-3D1B-424E-9471-226027C1857E}" type="presParOf" srcId="{154F1544-1A3E-4767-A205-AF0785638176}" destId="{7CED47C9-28AA-439C-B413-8A1DF9674658}" srcOrd="3" destOrd="0" presId="urn:microsoft.com/office/officeart/2018/2/layout/IconVerticalSolidList"/>
    <dgm:cxn modelId="{6DDDA9F8-7F06-BD47-B8BA-84A35BD4A418}" type="presParOf" srcId="{154F1544-1A3E-4767-A205-AF0785638176}" destId="{FF92EA35-A0E5-4473-9268-E7AEA1DE05E6}" srcOrd="4" destOrd="0" presId="urn:microsoft.com/office/officeart/2018/2/layout/IconVerticalSolidList"/>
    <dgm:cxn modelId="{1AEAA9EC-B38C-714C-AD52-2D21CB470C1C}" type="presParOf" srcId="{FF92EA35-A0E5-4473-9268-E7AEA1DE05E6}" destId="{BEB41D19-E48A-4146-B62F-F1508351677D}" srcOrd="0" destOrd="0" presId="urn:microsoft.com/office/officeart/2018/2/layout/IconVerticalSolidList"/>
    <dgm:cxn modelId="{447D9128-15F8-E147-8C6E-F4A4B73168DF}" type="presParOf" srcId="{FF92EA35-A0E5-4473-9268-E7AEA1DE05E6}" destId="{9FBCD0E9-E9B3-4982-9E9F-354D795C6DE3}" srcOrd="1" destOrd="0" presId="urn:microsoft.com/office/officeart/2018/2/layout/IconVerticalSolidList"/>
    <dgm:cxn modelId="{5DA98E87-6D88-724E-8A0B-BF63759EB0FF}" type="presParOf" srcId="{FF92EA35-A0E5-4473-9268-E7AEA1DE05E6}" destId="{FA629812-F2CC-4768-809E-6FA47F0AB806}" srcOrd="2" destOrd="0" presId="urn:microsoft.com/office/officeart/2018/2/layout/IconVerticalSolidList"/>
    <dgm:cxn modelId="{90867446-E7B5-8B49-9229-104CE5068EBA}" type="presParOf" srcId="{FF92EA35-A0E5-4473-9268-E7AEA1DE05E6}" destId="{209375FD-8984-488D-8289-58498DF0777E}" srcOrd="3" destOrd="0" presId="urn:microsoft.com/office/officeart/2018/2/layout/IconVerticalSolidList"/>
    <dgm:cxn modelId="{B814A2E2-8A0B-B943-9279-B2B48E8CB834}" type="presParOf" srcId="{154F1544-1A3E-4767-A205-AF0785638176}" destId="{6EBA9416-6E6B-445F-A84E-A270257AA814}" srcOrd="5" destOrd="0" presId="urn:microsoft.com/office/officeart/2018/2/layout/IconVerticalSolidList"/>
    <dgm:cxn modelId="{55D32F44-FFDF-244A-8C0A-74488DDB5C0D}" type="presParOf" srcId="{154F1544-1A3E-4767-A205-AF0785638176}" destId="{B87761A2-C77D-4B29-8E61-B79433B59642}" srcOrd="6" destOrd="0" presId="urn:microsoft.com/office/officeart/2018/2/layout/IconVerticalSolidList"/>
    <dgm:cxn modelId="{B0D0FFF1-55A7-8F4B-8997-058300C7E2D9}" type="presParOf" srcId="{B87761A2-C77D-4B29-8E61-B79433B59642}" destId="{B20B76C3-B680-494F-98DB-3918AAC25FD3}" srcOrd="0" destOrd="0" presId="urn:microsoft.com/office/officeart/2018/2/layout/IconVerticalSolidList"/>
    <dgm:cxn modelId="{E8F9B28D-C61D-C447-ABAB-3738BDD0E1DF}" type="presParOf" srcId="{B87761A2-C77D-4B29-8E61-B79433B59642}" destId="{3F41B9B1-7F1D-42DB-A93E-CBF7E8508467}" srcOrd="1" destOrd="0" presId="urn:microsoft.com/office/officeart/2018/2/layout/IconVerticalSolidList"/>
    <dgm:cxn modelId="{FAF07000-24EC-7A4A-9D7A-FAFA91090F5D}" type="presParOf" srcId="{B87761A2-C77D-4B29-8E61-B79433B59642}" destId="{1412D9DB-1507-4D38-AB75-E215C374B3D2}" srcOrd="2" destOrd="0" presId="urn:microsoft.com/office/officeart/2018/2/layout/IconVerticalSolidList"/>
    <dgm:cxn modelId="{BC32EBB6-8838-FC41-AD63-D66EA8798623}" type="presParOf" srcId="{B87761A2-C77D-4B29-8E61-B79433B59642}" destId="{7D1A879A-1C4D-4CE6-A904-1C4615E76D58}"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2BAFE8-FDC3-3447-963E-FB713CD802FD}">
      <dsp:nvSpPr>
        <dsp:cNvPr id="0" name=""/>
        <dsp:cNvSpPr/>
      </dsp:nvSpPr>
      <dsp:spPr>
        <a:xfrm>
          <a:off x="0" y="2022"/>
          <a:ext cx="7059613" cy="1025174"/>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095C5B3-B9D0-C045-A7A4-A061C82C1472}">
      <dsp:nvSpPr>
        <dsp:cNvPr id="0" name=""/>
        <dsp:cNvSpPr/>
      </dsp:nvSpPr>
      <dsp:spPr>
        <a:xfrm>
          <a:off x="310115" y="232687"/>
          <a:ext cx="563846" cy="563846"/>
        </a:xfrm>
        <a:prstGeom prst="rect">
          <a:avLst/>
        </a:prstGeom>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1FB1903-B864-E74B-8B0C-5B42BA1B2E7C}">
      <dsp:nvSpPr>
        <dsp:cNvPr id="0" name=""/>
        <dsp:cNvSpPr/>
      </dsp:nvSpPr>
      <dsp:spPr>
        <a:xfrm>
          <a:off x="1184076" y="2022"/>
          <a:ext cx="5875536" cy="10251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8498" tIns="108498" rIns="108498" bIns="108498" numCol="1" spcCol="1270" anchor="ctr" anchorCtr="0">
          <a:noAutofit/>
        </a:bodyPr>
        <a:lstStyle/>
        <a:p>
          <a:pPr marL="0" lvl="0" indent="0" algn="l" defTabSz="977900">
            <a:lnSpc>
              <a:spcPct val="100000"/>
            </a:lnSpc>
            <a:spcBef>
              <a:spcPct val="0"/>
            </a:spcBef>
            <a:spcAft>
              <a:spcPct val="35000"/>
            </a:spcAft>
            <a:buNone/>
          </a:pPr>
          <a:r>
            <a:rPr lang="nl-NL" sz="2200" kern="1200"/>
            <a:t>Check-in (</a:t>
          </a:r>
          <a:r>
            <a:rPr lang="nl-NL" sz="2200" u="sng" kern="1200"/>
            <a:t>5 min</a:t>
          </a:r>
          <a:r>
            <a:rPr lang="nl-NL" sz="2200" kern="1200"/>
            <a:t>)</a:t>
          </a:r>
        </a:p>
      </dsp:txBody>
      <dsp:txXfrm>
        <a:off x="1184076" y="2022"/>
        <a:ext cx="5875536" cy="1025174"/>
      </dsp:txXfrm>
    </dsp:sp>
    <dsp:sp modelId="{4EFBB313-2F2A-4A60-8A4E-802646AFD58F}">
      <dsp:nvSpPr>
        <dsp:cNvPr id="0" name=""/>
        <dsp:cNvSpPr/>
      </dsp:nvSpPr>
      <dsp:spPr>
        <a:xfrm>
          <a:off x="0" y="1283491"/>
          <a:ext cx="7059613" cy="1025174"/>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79C5463-35F0-420F-916A-ADF6050C7302}">
      <dsp:nvSpPr>
        <dsp:cNvPr id="0" name=""/>
        <dsp:cNvSpPr/>
      </dsp:nvSpPr>
      <dsp:spPr>
        <a:xfrm>
          <a:off x="310115" y="1514155"/>
          <a:ext cx="563846" cy="56384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70D88EA-22D4-4B35-B6F1-981811658790}">
      <dsp:nvSpPr>
        <dsp:cNvPr id="0" name=""/>
        <dsp:cNvSpPr/>
      </dsp:nvSpPr>
      <dsp:spPr>
        <a:xfrm>
          <a:off x="1184076" y="1283491"/>
          <a:ext cx="5875536" cy="10251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8498" tIns="108498" rIns="108498" bIns="108498" numCol="1" spcCol="1270" anchor="ctr" anchorCtr="0">
          <a:noAutofit/>
        </a:bodyPr>
        <a:lstStyle/>
        <a:p>
          <a:pPr marL="0" lvl="0" indent="0" algn="l" defTabSz="977900">
            <a:lnSpc>
              <a:spcPct val="100000"/>
            </a:lnSpc>
            <a:spcBef>
              <a:spcPct val="0"/>
            </a:spcBef>
            <a:spcAft>
              <a:spcPct val="35000"/>
            </a:spcAft>
            <a:buNone/>
          </a:pPr>
          <a:r>
            <a:rPr lang="nl-NL" sz="2200" kern="1200"/>
            <a:t>Uitwisseling – wat hebben we net gehoord? </a:t>
          </a:r>
        </a:p>
        <a:p>
          <a:pPr marL="0" lvl="0" indent="0" algn="l" defTabSz="977900">
            <a:lnSpc>
              <a:spcPct val="100000"/>
            </a:lnSpc>
            <a:spcBef>
              <a:spcPct val="0"/>
            </a:spcBef>
            <a:spcAft>
              <a:spcPct val="35000"/>
            </a:spcAft>
            <a:buNone/>
          </a:pPr>
          <a:r>
            <a:rPr lang="nl-NL" sz="2200" kern="1200"/>
            <a:t>(15</a:t>
          </a:r>
          <a:r>
            <a:rPr lang="nl-NL" sz="2200" u="sng" kern="1200"/>
            <a:t> min</a:t>
          </a:r>
          <a:r>
            <a:rPr lang="nl-NL" sz="2200" kern="1200"/>
            <a:t>)</a:t>
          </a:r>
          <a:endParaRPr lang="en-US" sz="2200" kern="1200"/>
        </a:p>
      </dsp:txBody>
      <dsp:txXfrm>
        <a:off x="1184076" y="1283491"/>
        <a:ext cx="5875536" cy="1025174"/>
      </dsp:txXfrm>
    </dsp:sp>
    <dsp:sp modelId="{BEB41D19-E48A-4146-B62F-F1508351677D}">
      <dsp:nvSpPr>
        <dsp:cNvPr id="0" name=""/>
        <dsp:cNvSpPr/>
      </dsp:nvSpPr>
      <dsp:spPr>
        <a:xfrm>
          <a:off x="0" y="2564959"/>
          <a:ext cx="7059613" cy="1025174"/>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FBCD0E9-E9B3-4982-9E9F-354D795C6DE3}">
      <dsp:nvSpPr>
        <dsp:cNvPr id="0" name=""/>
        <dsp:cNvSpPr/>
      </dsp:nvSpPr>
      <dsp:spPr>
        <a:xfrm>
          <a:off x="310115" y="2795623"/>
          <a:ext cx="563846" cy="56384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09375FD-8984-488D-8289-58498DF0777E}">
      <dsp:nvSpPr>
        <dsp:cNvPr id="0" name=""/>
        <dsp:cNvSpPr/>
      </dsp:nvSpPr>
      <dsp:spPr>
        <a:xfrm>
          <a:off x="1184076" y="2564959"/>
          <a:ext cx="5875536" cy="10251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8498" tIns="108498" rIns="108498" bIns="108498" numCol="1" spcCol="1270" anchor="ctr" anchorCtr="0">
          <a:noAutofit/>
        </a:bodyPr>
        <a:lstStyle/>
        <a:p>
          <a:pPr marL="0" lvl="0" indent="0" algn="l" defTabSz="977900">
            <a:lnSpc>
              <a:spcPct val="100000"/>
            </a:lnSpc>
            <a:spcBef>
              <a:spcPct val="0"/>
            </a:spcBef>
            <a:spcAft>
              <a:spcPct val="35000"/>
            </a:spcAft>
            <a:buNone/>
          </a:pPr>
          <a:r>
            <a:rPr lang="nl-NL" sz="2200" kern="1200"/>
            <a:t>Pauze (</a:t>
          </a:r>
          <a:r>
            <a:rPr lang="nl-NL" sz="2200" u="sng" kern="1200"/>
            <a:t>5 min</a:t>
          </a:r>
          <a:r>
            <a:rPr lang="nl-NL" sz="2200" kern="1200"/>
            <a:t>)</a:t>
          </a:r>
          <a:endParaRPr lang="en-US" sz="2200" kern="1200"/>
        </a:p>
      </dsp:txBody>
      <dsp:txXfrm>
        <a:off x="1184076" y="2564959"/>
        <a:ext cx="5875536" cy="1025174"/>
      </dsp:txXfrm>
    </dsp:sp>
    <dsp:sp modelId="{B20B76C3-B680-494F-98DB-3918AAC25FD3}">
      <dsp:nvSpPr>
        <dsp:cNvPr id="0" name=""/>
        <dsp:cNvSpPr/>
      </dsp:nvSpPr>
      <dsp:spPr>
        <a:xfrm>
          <a:off x="0" y="3846427"/>
          <a:ext cx="7059613" cy="1025174"/>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F41B9B1-7F1D-42DB-A93E-CBF7E8508467}">
      <dsp:nvSpPr>
        <dsp:cNvPr id="0" name=""/>
        <dsp:cNvSpPr/>
      </dsp:nvSpPr>
      <dsp:spPr>
        <a:xfrm>
          <a:off x="310115" y="4077091"/>
          <a:ext cx="563846" cy="56384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D1A879A-1C4D-4CE6-A904-1C4615E76D58}">
      <dsp:nvSpPr>
        <dsp:cNvPr id="0" name=""/>
        <dsp:cNvSpPr/>
      </dsp:nvSpPr>
      <dsp:spPr>
        <a:xfrm>
          <a:off x="1184076" y="3846427"/>
          <a:ext cx="5875536" cy="10251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8498" tIns="108498" rIns="108498" bIns="108498" numCol="1" spcCol="1270" anchor="ctr" anchorCtr="0">
          <a:noAutofit/>
        </a:bodyPr>
        <a:lstStyle/>
        <a:p>
          <a:pPr marL="0" lvl="0" indent="0" algn="l" defTabSz="977900">
            <a:lnSpc>
              <a:spcPct val="100000"/>
            </a:lnSpc>
            <a:spcBef>
              <a:spcPct val="0"/>
            </a:spcBef>
            <a:spcAft>
              <a:spcPct val="35000"/>
            </a:spcAft>
            <a:buNone/>
          </a:pPr>
          <a:r>
            <a:rPr lang="nl-NL" sz="2200" kern="1200"/>
            <a:t>Acties formuleren (</a:t>
          </a:r>
          <a:r>
            <a:rPr lang="nl-NL" sz="2200" u="sng" kern="1200"/>
            <a:t>20 min</a:t>
          </a:r>
          <a:r>
            <a:rPr lang="nl-NL" sz="2200" kern="1200"/>
            <a:t>)</a:t>
          </a:r>
          <a:endParaRPr lang="en-US" sz="2200" kern="1200"/>
        </a:p>
      </dsp:txBody>
      <dsp:txXfrm>
        <a:off x="1184076" y="3846427"/>
        <a:ext cx="5875536" cy="1025174"/>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45B9CE1-DAA5-4B98-965C-427D3BC3471F}" type="datetimeFigureOut">
              <a:t>25-6-2026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EA31A2E-1890-4E41-B673-C75D98F5EB20}" type="slidenum">
              <a:t>‹nr.›</a:t>
            </a:fld>
            <a:endParaRPr lang="en-US"/>
          </a:p>
        </p:txBody>
      </p:sp>
    </p:spTree>
    <p:extLst>
      <p:ext uri="{BB962C8B-B14F-4D97-AF65-F5344CB8AC3E}">
        <p14:creationId xmlns:p14="http://schemas.microsoft.com/office/powerpoint/2010/main" val="21445606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www.menti.com/al7gyt4dpdt3"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15 oktober leerbijeenkomst</a:t>
            </a:r>
          </a:p>
          <a:p>
            <a:r>
              <a:rPr lang="nl-NL"/>
              <a:t>19 november uitwisselbijeenkomst</a:t>
            </a:r>
          </a:p>
        </p:txBody>
      </p:sp>
      <p:sp>
        <p:nvSpPr>
          <p:cNvPr id="4" name="Tijdelijke aanduiding voor dianummer 3"/>
          <p:cNvSpPr>
            <a:spLocks noGrp="1"/>
          </p:cNvSpPr>
          <p:nvPr>
            <p:ph type="sldNum" sz="quarter" idx="5"/>
          </p:nvPr>
        </p:nvSpPr>
        <p:spPr/>
        <p:txBody>
          <a:bodyPr/>
          <a:lstStyle/>
          <a:p>
            <a:fld id="{CC4B05AF-9A83-4CDE-A28A-3DCFE032CE44}" type="slidenum">
              <a:rPr lang="nl-NL" smtClean="0"/>
              <a:t>2</a:t>
            </a:fld>
            <a:endParaRPr lang="nl-NL"/>
          </a:p>
        </p:txBody>
      </p:sp>
    </p:spTree>
    <p:extLst>
      <p:ext uri="{BB962C8B-B14F-4D97-AF65-F5344CB8AC3E}">
        <p14:creationId xmlns:p14="http://schemas.microsoft.com/office/powerpoint/2010/main" val="15138945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Link delen naar de groep van </a:t>
            </a:r>
            <a:r>
              <a:rPr lang="nl-NL" err="1"/>
              <a:t>governance</a:t>
            </a:r>
            <a:endParaRPr lang="nl-NL"/>
          </a:p>
        </p:txBody>
      </p:sp>
      <p:sp>
        <p:nvSpPr>
          <p:cNvPr id="4" name="Tijdelijke aanduiding voor dianummer 3"/>
          <p:cNvSpPr>
            <a:spLocks noGrp="1"/>
          </p:cNvSpPr>
          <p:nvPr>
            <p:ph type="sldNum" sz="quarter" idx="5"/>
          </p:nvPr>
        </p:nvSpPr>
        <p:spPr/>
        <p:txBody>
          <a:bodyPr/>
          <a:lstStyle/>
          <a:p>
            <a:fld id="{1136636C-15A5-4150-9C61-116132CF7275}" type="slidenum">
              <a:rPr lang="nl-NL" smtClean="0"/>
              <a:t>4</a:t>
            </a:fld>
            <a:endParaRPr lang="nl-NL"/>
          </a:p>
        </p:txBody>
      </p:sp>
    </p:spTree>
    <p:extLst>
      <p:ext uri="{BB962C8B-B14F-4D97-AF65-F5344CB8AC3E}">
        <p14:creationId xmlns:p14="http://schemas.microsoft.com/office/powerpoint/2010/main" val="1863428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lvl="0"/>
            <a:r>
              <a:rPr lang="nl-NL" sz="1200" kern="1200">
                <a:solidFill>
                  <a:schemeClr val="tx1"/>
                </a:solidFill>
                <a:effectLst/>
                <a:latin typeface="+mn-lt"/>
                <a:ea typeface="+mn-ea"/>
                <a:cs typeface="+mn-cs"/>
              </a:rPr>
              <a:t>Welkom (10 min)</a:t>
            </a:r>
          </a:p>
          <a:p>
            <a:pPr lvl="1"/>
            <a:r>
              <a:rPr lang="nl-NL" sz="1200" kern="1200">
                <a:solidFill>
                  <a:schemeClr val="tx1"/>
                </a:solidFill>
                <a:effectLst/>
                <a:latin typeface="+mn-lt"/>
                <a:ea typeface="+mn-ea"/>
                <a:cs typeface="+mn-cs"/>
              </a:rPr>
              <a:t>Doel van sessie</a:t>
            </a:r>
          </a:p>
          <a:p>
            <a:pPr lvl="1"/>
            <a:r>
              <a:rPr lang="nl-NL" sz="1200" kern="1200">
                <a:solidFill>
                  <a:schemeClr val="tx1"/>
                </a:solidFill>
                <a:effectLst/>
                <a:latin typeface="+mn-lt"/>
                <a:ea typeface="+mn-ea"/>
                <a:cs typeface="+mn-cs"/>
              </a:rPr>
              <a:t>Introductie LeVEL</a:t>
            </a:r>
          </a:p>
          <a:p>
            <a:pPr lvl="1"/>
            <a:r>
              <a:rPr lang="nl-NL" sz="1200" kern="1200">
                <a:solidFill>
                  <a:schemeClr val="tx1"/>
                </a:solidFill>
                <a:effectLst/>
                <a:latin typeface="+mn-lt"/>
                <a:ea typeface="+mn-ea"/>
                <a:cs typeface="+mn-cs"/>
              </a:rPr>
              <a:t>Wat deelnemers eruit kunnen halen</a:t>
            </a:r>
          </a:p>
          <a:p>
            <a:pPr lvl="1"/>
            <a:r>
              <a:rPr lang="nl-NL" sz="1200" kern="1200">
                <a:solidFill>
                  <a:schemeClr val="tx1"/>
                </a:solidFill>
                <a:effectLst/>
                <a:latin typeface="+mn-lt"/>
                <a:ea typeface="+mn-ea"/>
                <a:cs typeface="+mn-cs"/>
              </a:rPr>
              <a:t>Praktische punten (vragen stellen hand-opsteken functie)</a:t>
            </a:r>
          </a:p>
          <a:p>
            <a:pPr lvl="1"/>
            <a:r>
              <a:rPr lang="nl-NL" sz="1200" kern="1200">
                <a:solidFill>
                  <a:schemeClr val="tx1"/>
                </a:solidFill>
                <a:effectLst/>
                <a:latin typeface="+mn-lt"/>
                <a:ea typeface="+mn-ea"/>
                <a:cs typeface="+mn-cs"/>
              </a:rPr>
              <a:t>Sessie wordt </a:t>
            </a:r>
            <a:r>
              <a:rPr lang="nl-NL"/>
              <a:t>opgenomen en </a:t>
            </a:r>
            <a:r>
              <a:rPr lang="nl-NL" sz="1200" kern="1200">
                <a:solidFill>
                  <a:schemeClr val="tx1"/>
                </a:solidFill>
                <a:effectLst/>
                <a:latin typeface="+mn-lt"/>
                <a:ea typeface="+mn-ea"/>
                <a:cs typeface="+mn-cs"/>
              </a:rPr>
              <a:t>achteraf gedeeld</a:t>
            </a:r>
          </a:p>
          <a:p>
            <a:endParaRPr lang="nl-NL">
              <a:ea typeface="Calibri"/>
              <a:cs typeface="Calibri"/>
            </a:endParaRPr>
          </a:p>
        </p:txBody>
      </p:sp>
      <p:sp>
        <p:nvSpPr>
          <p:cNvPr id="4" name="Tijdelijke aanduiding voor dianummer 3"/>
          <p:cNvSpPr>
            <a:spLocks noGrp="1"/>
          </p:cNvSpPr>
          <p:nvPr>
            <p:ph type="sldNum" sz="quarter" idx="5"/>
          </p:nvPr>
        </p:nvSpPr>
        <p:spPr/>
        <p:txBody>
          <a:bodyPr/>
          <a:lstStyle/>
          <a:p>
            <a:fld id="{584B4027-BF5F-421E-9A49-3066619A73ED}" type="slidenum">
              <a:rPr lang="nl-NL" smtClean="0"/>
              <a:t>5</a:t>
            </a:fld>
            <a:endParaRPr lang="nl-NL"/>
          </a:p>
        </p:txBody>
      </p:sp>
    </p:spTree>
    <p:extLst>
      <p:ext uri="{BB962C8B-B14F-4D97-AF65-F5344CB8AC3E}">
        <p14:creationId xmlns:p14="http://schemas.microsoft.com/office/powerpoint/2010/main" val="20458175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C5D963-1496-40A7-43F5-1788F07FECD7}"/>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03EA44E0-2E42-9F69-64F1-F53A584148E7}"/>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88CDB76E-9C94-BDAC-37EF-51BDB331BA39}"/>
              </a:ext>
            </a:extLst>
          </p:cNvPr>
          <p:cNvSpPr>
            <a:spLocks noGrp="1"/>
          </p:cNvSpPr>
          <p:nvPr>
            <p:ph type="body" idx="1"/>
          </p:nvPr>
        </p:nvSpPr>
        <p:spPr/>
        <p:txBody>
          <a:bodyPr/>
          <a:lstStyle/>
          <a:p>
            <a:r>
              <a:rPr lang="nl-NL"/>
              <a:t>Link delen naar de groep van </a:t>
            </a:r>
            <a:r>
              <a:rPr lang="nl-NL" err="1"/>
              <a:t>governance</a:t>
            </a:r>
            <a:endParaRPr lang="nl-NL"/>
          </a:p>
        </p:txBody>
      </p:sp>
      <p:sp>
        <p:nvSpPr>
          <p:cNvPr id="4" name="Tijdelijke aanduiding voor dianummer 3">
            <a:extLst>
              <a:ext uri="{FF2B5EF4-FFF2-40B4-BE49-F238E27FC236}">
                <a16:creationId xmlns:a16="http://schemas.microsoft.com/office/drawing/2014/main" id="{71EF377E-F084-AB16-EF9D-9089E5E57B4A}"/>
              </a:ext>
            </a:extLst>
          </p:cNvPr>
          <p:cNvSpPr>
            <a:spLocks noGrp="1"/>
          </p:cNvSpPr>
          <p:nvPr>
            <p:ph type="sldNum" sz="quarter" idx="5"/>
          </p:nvPr>
        </p:nvSpPr>
        <p:spPr/>
        <p:txBody>
          <a:bodyPr/>
          <a:lstStyle/>
          <a:p>
            <a:fld id="{1136636C-15A5-4150-9C61-116132CF7275}" type="slidenum">
              <a:rPr lang="nl-NL" smtClean="0"/>
              <a:t>6</a:t>
            </a:fld>
            <a:endParaRPr lang="nl-NL"/>
          </a:p>
        </p:txBody>
      </p:sp>
    </p:spTree>
    <p:extLst>
      <p:ext uri="{BB962C8B-B14F-4D97-AF65-F5344CB8AC3E}">
        <p14:creationId xmlns:p14="http://schemas.microsoft.com/office/powerpoint/2010/main" val="20771469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10A241-82F2-DF7A-66B2-597423DF32AE}"/>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38155CED-5A43-AF7A-2757-FD767542986F}"/>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F0ABC0FD-D3C6-DE12-ABFE-314A3C81F301}"/>
              </a:ext>
            </a:extLst>
          </p:cNvPr>
          <p:cNvSpPr>
            <a:spLocks noGrp="1"/>
          </p:cNvSpPr>
          <p:nvPr>
            <p:ph type="body" idx="1"/>
          </p:nvPr>
        </p:nvSpPr>
        <p:spPr/>
        <p:txBody>
          <a:bodyPr/>
          <a:lstStyle/>
          <a:p>
            <a:r>
              <a:rPr lang="nl-NL"/>
              <a:t>Het inbrengen van kennis en ervaring over zorginhoudelijke multidisciplinaire aspecten en ketenzorg en afstemming bieden met opgedane kennis uit academische werkplaatsen Huisartsengeneeskunde en Ouderenzorg, Wijkverpleging en beroepsgroepen (paramedisch en apothekers). Waar mogelijk zal de expertgroep proactief activiteiten ontplooien op een of meerdere ketenzorgthema’s. Denk hierbij bijvoorbeeld aan valpreventie, transmurale/acute ouderenzorg of antistolling. De keuze van de thema’s zal mede afhankelijk zijn van de al lopende activiteiten en aandachtsgebieden in de regionale eerstelijns netwerken. De activiteiten sluiten aan bij de behoeftes in de regio’s en van gesignaleerde lacunes. Te denken valt bijvoorbeeld aan een webinar over een of meerdere ketenzorgthema’s en het ontwikkelen van factsheets met een overzicht van beschikbare tools, bronnen en best practices. </a:t>
            </a:r>
          </a:p>
          <a:p>
            <a:endParaRPr lang="nl-NL">
              <a:ea typeface="Calibri"/>
              <a:cs typeface="Calibri"/>
            </a:endParaRPr>
          </a:p>
        </p:txBody>
      </p:sp>
      <p:sp>
        <p:nvSpPr>
          <p:cNvPr id="4" name="Tijdelijke aanduiding voor dianummer 3">
            <a:extLst>
              <a:ext uri="{FF2B5EF4-FFF2-40B4-BE49-F238E27FC236}">
                <a16:creationId xmlns:a16="http://schemas.microsoft.com/office/drawing/2014/main" id="{61A32CFE-2CE0-F9F2-14FF-A9B3A9FC56F9}"/>
              </a:ext>
            </a:extLst>
          </p:cNvPr>
          <p:cNvSpPr>
            <a:spLocks noGrp="1"/>
          </p:cNvSpPr>
          <p:nvPr>
            <p:ph type="sldNum" sz="quarter" idx="5"/>
          </p:nvPr>
        </p:nvSpPr>
        <p:spPr/>
        <p:txBody>
          <a:bodyPr/>
          <a:lstStyle/>
          <a:p>
            <a:fld id="{1136636C-15A5-4150-9C61-116132CF7275}" type="slidenum">
              <a:rPr lang="nl-NL" smtClean="0"/>
              <a:t>7</a:t>
            </a:fld>
            <a:endParaRPr lang="nl-NL"/>
          </a:p>
        </p:txBody>
      </p:sp>
    </p:spTree>
    <p:extLst>
      <p:ext uri="{BB962C8B-B14F-4D97-AF65-F5344CB8AC3E}">
        <p14:creationId xmlns:p14="http://schemas.microsoft.com/office/powerpoint/2010/main" val="33927304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1B57EF-2760-5024-7F6E-0035DE684DC5}"/>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17A11F10-14F0-0240-A121-318F9A0F7C5D}"/>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3054F367-16FE-21FA-CD50-C6522AED1260}"/>
              </a:ext>
            </a:extLst>
          </p:cNvPr>
          <p:cNvSpPr>
            <a:spLocks noGrp="1"/>
          </p:cNvSpPr>
          <p:nvPr>
            <p:ph type="body" idx="1"/>
          </p:nvPr>
        </p:nvSpPr>
        <p:spPr/>
        <p:txBody>
          <a:bodyPr/>
          <a:lstStyle/>
          <a:p>
            <a:r>
              <a:rPr lang="nl-NL"/>
              <a:t>Nauwe samenwerking tussen zorgprofessionals wordt steeds belangrijker. Daarbij is het belangrijk dat een ieder goed weet wat hij van de ander kan verwachten en dat de verschillende stappen in het proces op elkaar worden afgestemd. Zorgpaden zijn een goed middel om deze processen te stroomlijnen. </a:t>
            </a:r>
            <a:endParaRPr lang="en-US"/>
          </a:p>
        </p:txBody>
      </p:sp>
      <p:sp>
        <p:nvSpPr>
          <p:cNvPr id="4" name="Tijdelijke aanduiding voor dianummer 3">
            <a:extLst>
              <a:ext uri="{FF2B5EF4-FFF2-40B4-BE49-F238E27FC236}">
                <a16:creationId xmlns:a16="http://schemas.microsoft.com/office/drawing/2014/main" id="{6C9B51C3-8761-0BDF-8BFF-698749A13E07}"/>
              </a:ext>
            </a:extLst>
          </p:cNvPr>
          <p:cNvSpPr>
            <a:spLocks noGrp="1"/>
          </p:cNvSpPr>
          <p:nvPr>
            <p:ph type="sldNum" sz="quarter" idx="5"/>
          </p:nvPr>
        </p:nvSpPr>
        <p:spPr/>
        <p:txBody>
          <a:bodyPr/>
          <a:lstStyle/>
          <a:p>
            <a:fld id="{1136636C-15A5-4150-9C61-116132CF7275}" type="slidenum">
              <a:rPr lang="nl-NL" smtClean="0"/>
              <a:t>8</a:t>
            </a:fld>
            <a:endParaRPr lang="nl-NL"/>
          </a:p>
        </p:txBody>
      </p:sp>
    </p:spTree>
    <p:extLst>
      <p:ext uri="{BB962C8B-B14F-4D97-AF65-F5344CB8AC3E}">
        <p14:creationId xmlns:p14="http://schemas.microsoft.com/office/powerpoint/2010/main" val="23447159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9ABB7F-EBD8-2ECC-961B-611B6CD95F0D}"/>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773B6D5E-A827-0D8F-0733-B36F507F0973}"/>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2E9D3EE4-D0E0-CDD3-C609-7F0893A07FF9}"/>
              </a:ext>
            </a:extLst>
          </p:cNvPr>
          <p:cNvSpPr>
            <a:spLocks noGrp="1"/>
          </p:cNvSpPr>
          <p:nvPr>
            <p:ph type="body" idx="1"/>
          </p:nvPr>
        </p:nvSpPr>
        <p:spPr/>
        <p:txBody>
          <a:bodyPr/>
          <a:lstStyle/>
          <a:p>
            <a:pPr lvl="0"/>
            <a:r>
              <a:rPr lang="nl-NL" sz="1200" kern="1200">
                <a:solidFill>
                  <a:schemeClr val="tx1"/>
                </a:solidFill>
                <a:effectLst/>
                <a:latin typeface="+mn-lt"/>
                <a:ea typeface="+mn-ea"/>
                <a:cs typeface="+mn-cs"/>
              </a:rPr>
              <a:t>Welkom (10 min)</a:t>
            </a:r>
          </a:p>
          <a:p>
            <a:pPr lvl="1"/>
            <a:r>
              <a:rPr lang="nl-NL" sz="1200" kern="1200">
                <a:solidFill>
                  <a:schemeClr val="tx1"/>
                </a:solidFill>
                <a:effectLst/>
                <a:latin typeface="+mn-lt"/>
                <a:ea typeface="+mn-ea"/>
                <a:cs typeface="+mn-cs"/>
              </a:rPr>
              <a:t>Doel van sessie</a:t>
            </a:r>
          </a:p>
          <a:p>
            <a:pPr lvl="1"/>
            <a:r>
              <a:rPr lang="nl-NL" sz="1200" kern="1200">
                <a:solidFill>
                  <a:schemeClr val="tx1"/>
                </a:solidFill>
                <a:effectLst/>
                <a:latin typeface="+mn-lt"/>
                <a:ea typeface="+mn-ea"/>
                <a:cs typeface="+mn-cs"/>
              </a:rPr>
              <a:t>Introductie </a:t>
            </a:r>
            <a:r>
              <a:rPr lang="nl-NL" sz="1200" kern="1200" err="1">
                <a:solidFill>
                  <a:schemeClr val="tx1"/>
                </a:solidFill>
                <a:effectLst/>
                <a:latin typeface="+mn-lt"/>
                <a:ea typeface="+mn-ea"/>
                <a:cs typeface="+mn-cs"/>
              </a:rPr>
              <a:t>LeVEL</a:t>
            </a:r>
            <a:endParaRPr lang="nl-NL" sz="1200" kern="1200">
              <a:solidFill>
                <a:schemeClr val="tx1"/>
              </a:solidFill>
              <a:effectLst/>
              <a:latin typeface="+mn-lt"/>
              <a:ea typeface="+mn-ea"/>
              <a:cs typeface="+mn-cs"/>
            </a:endParaRPr>
          </a:p>
          <a:p>
            <a:pPr lvl="1"/>
            <a:r>
              <a:rPr lang="nl-NL" sz="1200" kern="1200">
                <a:solidFill>
                  <a:schemeClr val="tx1"/>
                </a:solidFill>
                <a:effectLst/>
                <a:latin typeface="+mn-lt"/>
                <a:ea typeface="+mn-ea"/>
                <a:cs typeface="+mn-cs"/>
              </a:rPr>
              <a:t>Wat deelnemers eruit kunnen halen</a:t>
            </a:r>
          </a:p>
          <a:p>
            <a:pPr lvl="1"/>
            <a:r>
              <a:rPr lang="nl-NL" sz="1200" kern="1200">
                <a:solidFill>
                  <a:schemeClr val="tx1"/>
                </a:solidFill>
                <a:effectLst/>
                <a:latin typeface="+mn-lt"/>
                <a:ea typeface="+mn-ea"/>
                <a:cs typeface="+mn-cs"/>
              </a:rPr>
              <a:t>Praktische punten (vragen stellen </a:t>
            </a:r>
            <a:r>
              <a:rPr lang="nl-NL" sz="1200" kern="1200" err="1">
                <a:solidFill>
                  <a:schemeClr val="tx1"/>
                </a:solidFill>
                <a:effectLst/>
                <a:latin typeface="+mn-lt"/>
                <a:ea typeface="+mn-ea"/>
                <a:cs typeface="+mn-cs"/>
              </a:rPr>
              <a:t>hand-opsteken</a:t>
            </a:r>
            <a:r>
              <a:rPr lang="nl-NL" sz="1200" kern="1200">
                <a:solidFill>
                  <a:schemeClr val="tx1"/>
                </a:solidFill>
                <a:effectLst/>
                <a:latin typeface="+mn-lt"/>
                <a:ea typeface="+mn-ea"/>
                <a:cs typeface="+mn-cs"/>
              </a:rPr>
              <a:t> functie)</a:t>
            </a:r>
          </a:p>
          <a:p>
            <a:pPr lvl="1"/>
            <a:r>
              <a:rPr lang="nl-NL" sz="1200" kern="1200">
                <a:solidFill>
                  <a:schemeClr val="tx1"/>
                </a:solidFill>
                <a:effectLst/>
                <a:latin typeface="+mn-lt"/>
                <a:ea typeface="+mn-ea"/>
                <a:cs typeface="+mn-cs"/>
              </a:rPr>
              <a:t>Sessie wordt opgenomen en achteraf gedeeld</a:t>
            </a:r>
          </a:p>
          <a:p>
            <a:endParaRPr lang="nl-NL"/>
          </a:p>
        </p:txBody>
      </p:sp>
      <p:sp>
        <p:nvSpPr>
          <p:cNvPr id="4" name="Tijdelijke aanduiding voor dianummer 3">
            <a:extLst>
              <a:ext uri="{FF2B5EF4-FFF2-40B4-BE49-F238E27FC236}">
                <a16:creationId xmlns:a16="http://schemas.microsoft.com/office/drawing/2014/main" id="{1E6C6785-C85D-6302-5549-A4E4104F733E}"/>
              </a:ext>
            </a:extLst>
          </p:cNvPr>
          <p:cNvSpPr>
            <a:spLocks noGrp="1"/>
          </p:cNvSpPr>
          <p:nvPr>
            <p:ph type="sldNum" sz="quarter" idx="5"/>
          </p:nvPr>
        </p:nvSpPr>
        <p:spPr/>
        <p:txBody>
          <a:bodyPr/>
          <a:lstStyle/>
          <a:p>
            <a:fld id="{584B4027-BF5F-421E-9A49-3066619A73ED}" type="slidenum">
              <a:rPr lang="nl-NL" smtClean="0"/>
              <a:t>9</a:t>
            </a:fld>
            <a:endParaRPr lang="nl-NL"/>
          </a:p>
        </p:txBody>
      </p:sp>
    </p:spTree>
    <p:extLst>
      <p:ext uri="{BB962C8B-B14F-4D97-AF65-F5344CB8AC3E}">
        <p14:creationId xmlns:p14="http://schemas.microsoft.com/office/powerpoint/2010/main" val="34886331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975C74-24FF-C19E-F56F-FC60EFC5BACE}"/>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CE30380C-0432-8A7D-C0E9-87FCAAE2FF5C}"/>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9BF2EC67-4B62-6529-C6A9-759C6CC71A8B}"/>
              </a:ext>
            </a:extLst>
          </p:cNvPr>
          <p:cNvSpPr>
            <a:spLocks noGrp="1"/>
          </p:cNvSpPr>
          <p:nvPr>
            <p:ph type="body" idx="1"/>
          </p:nvPr>
        </p:nvSpPr>
        <p:spPr/>
        <p:txBody>
          <a:bodyPr/>
          <a:lstStyle/>
          <a:p>
            <a:pPr lvl="0"/>
            <a:r>
              <a:rPr lang="nl-NL" sz="1200" kern="1200">
                <a:solidFill>
                  <a:schemeClr val="tx1"/>
                </a:solidFill>
                <a:effectLst/>
                <a:latin typeface="+mn-lt"/>
                <a:ea typeface="+mn-ea"/>
                <a:cs typeface="+mn-cs"/>
              </a:rPr>
              <a:t>Welkom (10 min)</a:t>
            </a:r>
          </a:p>
          <a:p>
            <a:pPr lvl="1"/>
            <a:r>
              <a:rPr lang="nl-NL" sz="1200" kern="1200">
                <a:solidFill>
                  <a:schemeClr val="tx1"/>
                </a:solidFill>
                <a:effectLst/>
                <a:latin typeface="+mn-lt"/>
                <a:ea typeface="+mn-ea"/>
                <a:cs typeface="+mn-cs"/>
              </a:rPr>
              <a:t>Doel van sessie</a:t>
            </a:r>
          </a:p>
          <a:p>
            <a:pPr lvl="1"/>
            <a:r>
              <a:rPr lang="nl-NL" sz="1200" kern="1200">
                <a:solidFill>
                  <a:schemeClr val="tx1"/>
                </a:solidFill>
                <a:effectLst/>
                <a:latin typeface="+mn-lt"/>
                <a:ea typeface="+mn-ea"/>
                <a:cs typeface="+mn-cs"/>
              </a:rPr>
              <a:t>Introductie </a:t>
            </a:r>
            <a:r>
              <a:rPr lang="nl-NL" sz="1200" kern="1200" err="1">
                <a:solidFill>
                  <a:schemeClr val="tx1"/>
                </a:solidFill>
                <a:effectLst/>
                <a:latin typeface="+mn-lt"/>
                <a:ea typeface="+mn-ea"/>
                <a:cs typeface="+mn-cs"/>
              </a:rPr>
              <a:t>LeVEL</a:t>
            </a:r>
            <a:endParaRPr lang="nl-NL" sz="1200" kern="1200">
              <a:solidFill>
                <a:schemeClr val="tx1"/>
              </a:solidFill>
              <a:effectLst/>
              <a:latin typeface="+mn-lt"/>
              <a:ea typeface="+mn-ea"/>
              <a:cs typeface="+mn-cs"/>
            </a:endParaRPr>
          </a:p>
          <a:p>
            <a:pPr lvl="1"/>
            <a:r>
              <a:rPr lang="nl-NL" sz="1200" kern="1200">
                <a:solidFill>
                  <a:schemeClr val="tx1"/>
                </a:solidFill>
                <a:effectLst/>
                <a:latin typeface="+mn-lt"/>
                <a:ea typeface="+mn-ea"/>
                <a:cs typeface="+mn-cs"/>
              </a:rPr>
              <a:t>Wat deelnemers eruit kunnen halen</a:t>
            </a:r>
          </a:p>
          <a:p>
            <a:pPr lvl="1"/>
            <a:r>
              <a:rPr lang="nl-NL" sz="1200" kern="1200">
                <a:solidFill>
                  <a:schemeClr val="tx1"/>
                </a:solidFill>
                <a:effectLst/>
                <a:latin typeface="+mn-lt"/>
                <a:ea typeface="+mn-ea"/>
                <a:cs typeface="+mn-cs"/>
              </a:rPr>
              <a:t>Praktische punten (vragen stellen </a:t>
            </a:r>
            <a:r>
              <a:rPr lang="nl-NL" sz="1200" kern="1200" err="1">
                <a:solidFill>
                  <a:schemeClr val="tx1"/>
                </a:solidFill>
                <a:effectLst/>
                <a:latin typeface="+mn-lt"/>
                <a:ea typeface="+mn-ea"/>
                <a:cs typeface="+mn-cs"/>
              </a:rPr>
              <a:t>hand-opsteken</a:t>
            </a:r>
            <a:r>
              <a:rPr lang="nl-NL" sz="1200" kern="1200">
                <a:solidFill>
                  <a:schemeClr val="tx1"/>
                </a:solidFill>
                <a:effectLst/>
                <a:latin typeface="+mn-lt"/>
                <a:ea typeface="+mn-ea"/>
                <a:cs typeface="+mn-cs"/>
              </a:rPr>
              <a:t> functie)</a:t>
            </a:r>
          </a:p>
          <a:p>
            <a:pPr lvl="1"/>
            <a:r>
              <a:rPr lang="nl-NL" sz="1200" kern="1200">
                <a:solidFill>
                  <a:schemeClr val="tx1"/>
                </a:solidFill>
                <a:effectLst/>
                <a:latin typeface="+mn-lt"/>
                <a:ea typeface="+mn-ea"/>
                <a:cs typeface="+mn-cs"/>
              </a:rPr>
              <a:t>Sessie wordt opgenomen en achteraf gedeeld</a:t>
            </a:r>
          </a:p>
          <a:p>
            <a:endParaRPr lang="nl-NL"/>
          </a:p>
        </p:txBody>
      </p:sp>
      <p:sp>
        <p:nvSpPr>
          <p:cNvPr id="4" name="Tijdelijke aanduiding voor dianummer 3">
            <a:extLst>
              <a:ext uri="{FF2B5EF4-FFF2-40B4-BE49-F238E27FC236}">
                <a16:creationId xmlns:a16="http://schemas.microsoft.com/office/drawing/2014/main" id="{980B2D1B-DABD-03B4-952F-A805B4574CB1}"/>
              </a:ext>
            </a:extLst>
          </p:cNvPr>
          <p:cNvSpPr>
            <a:spLocks noGrp="1"/>
          </p:cNvSpPr>
          <p:nvPr>
            <p:ph type="sldNum" sz="quarter" idx="5"/>
          </p:nvPr>
        </p:nvSpPr>
        <p:spPr/>
        <p:txBody>
          <a:bodyPr/>
          <a:lstStyle/>
          <a:p>
            <a:fld id="{584B4027-BF5F-421E-9A49-3066619A73ED}" type="slidenum">
              <a:rPr lang="nl-NL" smtClean="0"/>
              <a:t>10</a:t>
            </a:fld>
            <a:endParaRPr lang="nl-NL"/>
          </a:p>
        </p:txBody>
      </p:sp>
    </p:spTree>
    <p:extLst>
      <p:ext uri="{BB962C8B-B14F-4D97-AF65-F5344CB8AC3E}">
        <p14:creationId xmlns:p14="http://schemas.microsoft.com/office/powerpoint/2010/main" val="31554563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Opening</a:t>
            </a:r>
          </a:p>
        </p:txBody>
      </p:sp>
      <p:sp>
        <p:nvSpPr>
          <p:cNvPr id="4" name="Tijdelijke aanduiding voor dianummer 3"/>
          <p:cNvSpPr>
            <a:spLocks noGrp="1"/>
          </p:cNvSpPr>
          <p:nvPr>
            <p:ph type="sldNum" sz="quarter" idx="5"/>
          </p:nvPr>
        </p:nvSpPr>
        <p:spPr/>
        <p:txBody>
          <a:bodyPr/>
          <a:lstStyle/>
          <a:p>
            <a:fld id="{8506F83F-C228-A44A-B585-88A59B3E5DD3}" type="slidenum">
              <a:rPr lang="nl-NL" smtClean="0"/>
              <a:pPr/>
              <a:t>11</a:t>
            </a:fld>
            <a:endParaRPr lang="nl-NL"/>
          </a:p>
        </p:txBody>
      </p:sp>
    </p:spTree>
    <p:extLst>
      <p:ext uri="{BB962C8B-B14F-4D97-AF65-F5344CB8AC3E}">
        <p14:creationId xmlns:p14="http://schemas.microsoft.com/office/powerpoint/2010/main" val="2556549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8506F83F-C228-A44A-B585-88A59B3E5DD3}" type="slidenum">
              <a:rPr lang="nl-NL" smtClean="0"/>
              <a:pPr/>
              <a:t>12</a:t>
            </a:fld>
            <a:endParaRPr lang="nl-NL"/>
          </a:p>
        </p:txBody>
      </p:sp>
    </p:spTree>
    <p:extLst>
      <p:ext uri="{BB962C8B-B14F-4D97-AF65-F5344CB8AC3E}">
        <p14:creationId xmlns:p14="http://schemas.microsoft.com/office/powerpoint/2010/main" val="2308912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5 minuten</a:t>
            </a:r>
          </a:p>
          <a:p>
            <a:r>
              <a:rPr lang="nl-NL"/>
              <a:t>Geef iedereen om en om de beurt </a:t>
            </a:r>
          </a:p>
        </p:txBody>
      </p:sp>
      <p:sp>
        <p:nvSpPr>
          <p:cNvPr id="4" name="Tijdelijke aanduiding voor dianummer 3"/>
          <p:cNvSpPr>
            <a:spLocks noGrp="1"/>
          </p:cNvSpPr>
          <p:nvPr>
            <p:ph type="sldNum" sz="quarter" idx="5"/>
          </p:nvPr>
        </p:nvSpPr>
        <p:spPr/>
        <p:txBody>
          <a:bodyPr/>
          <a:lstStyle/>
          <a:p>
            <a:fld id="{8506F83F-C228-A44A-B585-88A59B3E5DD3}" type="slidenum">
              <a:rPr lang="nl-NL" smtClean="0"/>
              <a:pPr/>
              <a:t>13</a:t>
            </a:fld>
            <a:endParaRPr lang="nl-NL"/>
          </a:p>
        </p:txBody>
      </p:sp>
    </p:spTree>
    <p:extLst>
      <p:ext uri="{BB962C8B-B14F-4D97-AF65-F5344CB8AC3E}">
        <p14:creationId xmlns:p14="http://schemas.microsoft.com/office/powerpoint/2010/main" val="1669017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E1EF24-2337-8EB2-1981-D92798F711A6}"/>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331FEF85-9D6A-342C-20EB-373399C5F92C}"/>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B149DC68-D9F0-578E-C901-D94C933884F0}"/>
              </a:ext>
            </a:extLst>
          </p:cNvPr>
          <p:cNvSpPr>
            <a:spLocks noGrp="1"/>
          </p:cNvSpPr>
          <p:nvPr>
            <p:ph type="body" idx="1"/>
          </p:nvPr>
        </p:nvSpPr>
        <p:spPr/>
        <p:txBody>
          <a:bodyPr/>
          <a:lstStyle/>
          <a:p>
            <a:r>
              <a:rPr lang="nl-NL"/>
              <a:t>Uitwisseling: 15 minuten</a:t>
            </a:r>
          </a:p>
          <a:p>
            <a:endParaRPr lang="nl-NL"/>
          </a:p>
          <a:p>
            <a:r>
              <a:rPr lang="nl-NL"/>
              <a:t>Gebruik de vergelijking:</a:t>
            </a:r>
          </a:p>
          <a:p>
            <a:endParaRPr lang="nl-NL"/>
          </a:p>
          <a:p>
            <a:r>
              <a:rPr lang="nl-NL"/>
              <a:t>Waar sta jij als projectleider op de boot?</a:t>
            </a:r>
          </a:p>
          <a:p>
            <a:pPr marL="171450" indent="-171450">
              <a:buFontTx/>
              <a:buChar char="-"/>
            </a:pPr>
            <a:r>
              <a:rPr lang="nl-NL"/>
              <a:t>Sta je aan het roer?</a:t>
            </a:r>
          </a:p>
          <a:p>
            <a:pPr marL="171450" indent="-171450">
              <a:buFontTx/>
              <a:buChar char="-"/>
            </a:pPr>
            <a:r>
              <a:rPr lang="nl-NL"/>
              <a:t>Houd je overzicht vanuit de mast?</a:t>
            </a:r>
          </a:p>
          <a:p>
            <a:pPr marL="171450" indent="-171450">
              <a:buFontTx/>
              <a:buChar char="-"/>
            </a:pPr>
            <a:r>
              <a:rPr lang="nl-NL"/>
              <a:t>Hang je aan de </a:t>
            </a:r>
            <a:r>
              <a:rPr lang="nl-NL" err="1"/>
              <a:t>railing</a:t>
            </a:r>
            <a:r>
              <a:rPr lang="nl-NL"/>
              <a:t>?</a:t>
            </a:r>
          </a:p>
          <a:p>
            <a:pPr marL="171450" indent="-171450">
              <a:buFontTx/>
              <a:buChar char="-"/>
            </a:pPr>
            <a:r>
              <a:rPr lang="nl-NL"/>
              <a:t>Of zwem je erachteraan?</a:t>
            </a:r>
          </a:p>
          <a:p>
            <a:pPr marL="171450" indent="-171450">
              <a:buFontTx/>
              <a:buChar char="-"/>
            </a:pPr>
            <a:r>
              <a:rPr lang="nl-NL"/>
              <a:t>Ben je een duwboot/sleepboot?</a:t>
            </a:r>
          </a:p>
        </p:txBody>
      </p:sp>
      <p:sp>
        <p:nvSpPr>
          <p:cNvPr id="4" name="Tijdelijke aanduiding voor dianummer 3">
            <a:extLst>
              <a:ext uri="{FF2B5EF4-FFF2-40B4-BE49-F238E27FC236}">
                <a16:creationId xmlns:a16="http://schemas.microsoft.com/office/drawing/2014/main" id="{BC23203C-4BE8-7C2D-BC09-6F94F3B6B04F}"/>
              </a:ext>
            </a:extLst>
          </p:cNvPr>
          <p:cNvSpPr>
            <a:spLocks noGrp="1"/>
          </p:cNvSpPr>
          <p:nvPr>
            <p:ph type="sldNum" sz="quarter" idx="5"/>
          </p:nvPr>
        </p:nvSpPr>
        <p:spPr/>
        <p:txBody>
          <a:bodyPr/>
          <a:lstStyle/>
          <a:p>
            <a:fld id="{8506F83F-C228-A44A-B585-88A59B3E5DD3}" type="slidenum">
              <a:rPr lang="nl-NL" smtClean="0"/>
              <a:pPr/>
              <a:t>14</a:t>
            </a:fld>
            <a:endParaRPr lang="nl-NL"/>
          </a:p>
        </p:txBody>
      </p:sp>
    </p:spTree>
    <p:extLst>
      <p:ext uri="{BB962C8B-B14F-4D97-AF65-F5344CB8AC3E}">
        <p14:creationId xmlns:p14="http://schemas.microsoft.com/office/powerpoint/2010/main" val="11417402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66EA11-2BA4-44B3-E11F-E84A1C195397}"/>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844E8877-D5DF-E030-B02A-C02895CB7288}"/>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4CC56154-4AA3-C623-67AD-65D107E64BF0}"/>
              </a:ext>
            </a:extLst>
          </p:cNvPr>
          <p:cNvSpPr>
            <a:spLocks noGrp="1"/>
          </p:cNvSpPr>
          <p:nvPr>
            <p:ph type="body" idx="1"/>
          </p:nvPr>
        </p:nvSpPr>
        <p:spPr/>
        <p:txBody>
          <a:bodyPr/>
          <a:lstStyle/>
          <a:p>
            <a:r>
              <a:rPr lang="nl-NL"/>
              <a:t>Pauze 10 minuten</a:t>
            </a:r>
          </a:p>
        </p:txBody>
      </p:sp>
      <p:sp>
        <p:nvSpPr>
          <p:cNvPr id="4" name="Tijdelijke aanduiding voor dianummer 3">
            <a:extLst>
              <a:ext uri="{FF2B5EF4-FFF2-40B4-BE49-F238E27FC236}">
                <a16:creationId xmlns:a16="http://schemas.microsoft.com/office/drawing/2014/main" id="{E3379DCC-A559-643A-B187-0508F966B782}"/>
              </a:ext>
            </a:extLst>
          </p:cNvPr>
          <p:cNvSpPr>
            <a:spLocks noGrp="1"/>
          </p:cNvSpPr>
          <p:nvPr>
            <p:ph type="sldNum" sz="quarter" idx="5"/>
          </p:nvPr>
        </p:nvSpPr>
        <p:spPr/>
        <p:txBody>
          <a:bodyPr/>
          <a:lstStyle/>
          <a:p>
            <a:fld id="{8506F83F-C228-A44A-B585-88A59B3E5DD3}" type="slidenum">
              <a:rPr lang="nl-NL" smtClean="0"/>
              <a:pPr/>
              <a:t>15</a:t>
            </a:fld>
            <a:endParaRPr lang="nl-NL"/>
          </a:p>
        </p:txBody>
      </p:sp>
    </p:spTree>
    <p:extLst>
      <p:ext uri="{BB962C8B-B14F-4D97-AF65-F5344CB8AC3E}">
        <p14:creationId xmlns:p14="http://schemas.microsoft.com/office/powerpoint/2010/main" val="25112060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D8DA36-A5AE-470C-86EF-356E3AF41DE7}"/>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82F6E5D9-B1B4-E4AD-13AB-3C904F87366E}"/>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8AC7C6F9-01DD-3A9F-2D74-C31282516936}"/>
              </a:ext>
            </a:extLst>
          </p:cNvPr>
          <p:cNvSpPr>
            <a:spLocks noGrp="1"/>
          </p:cNvSpPr>
          <p:nvPr>
            <p:ph type="body" idx="1"/>
          </p:nvPr>
        </p:nvSpPr>
        <p:spPr/>
        <p:txBody>
          <a:bodyPr/>
          <a:lstStyle/>
          <a:p>
            <a:r>
              <a:rPr lang="nl-NL"/>
              <a:t>Acties bepalen 20 minuten</a:t>
            </a:r>
          </a:p>
          <a:p>
            <a:endParaRPr lang="nl-NL"/>
          </a:p>
          <a:p>
            <a:r>
              <a:rPr lang="nl-NL"/>
              <a:t>Stimuleer deelnemers om </a:t>
            </a:r>
            <a:r>
              <a:rPr lang="nl-NL" u="sng"/>
              <a:t>kleine</a:t>
            </a:r>
            <a:r>
              <a:rPr lang="nl-NL" u="none"/>
              <a:t> acties te formuleren: wat kun je morgen al gaan doen? Wat heb je te doen tussen 15 juli en 1 januari?</a:t>
            </a:r>
          </a:p>
          <a:p>
            <a:endParaRPr lang="nl-NL" u="none"/>
          </a:p>
          <a:p>
            <a:r>
              <a:rPr lang="nl-NL" u="none"/>
              <a:t>Geef voorbeelden van hoe je zaken kunt verkleinen:</a:t>
            </a:r>
          </a:p>
          <a:p>
            <a:pPr marL="171450" indent="-171450">
              <a:buFontTx/>
              <a:buChar char="-"/>
            </a:pPr>
            <a:r>
              <a:rPr lang="nl-NL" u="none"/>
              <a:t>Met regionale partners inhoudelijke onderwerpen kiezen waar RESV/HWV op gaan focussen</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l-NL" u="none"/>
              <a:t>Daag jezelf uit te formuleren: voor wie heeft jouw RESV straks effect? Hoe leg je dat uit aan inwoners?</a:t>
            </a:r>
          </a:p>
          <a:p>
            <a:pPr marL="171450" indent="-171450">
              <a:buFontTx/>
              <a:buChar char="-"/>
            </a:pPr>
            <a:r>
              <a:rPr lang="nl-NL" u="none"/>
              <a:t>Ontwikkel een 1-pagina project plan </a:t>
            </a:r>
          </a:p>
          <a:p>
            <a:pPr marL="171450" indent="-171450">
              <a:buFontTx/>
              <a:buChar char="-"/>
            </a:pPr>
            <a:r>
              <a:rPr lang="nl-NL" u="none"/>
              <a:t>Dag meelopen met een zorgprofessional</a:t>
            </a:r>
          </a:p>
          <a:p>
            <a:pPr marL="171450" indent="-171450">
              <a:buFontTx/>
              <a:buChar char="-"/>
            </a:pPr>
            <a:r>
              <a:rPr lang="nl-NL" u="none"/>
              <a:t>Wie moet je informeren, hoe doe je dat, hoe pak je dat aan?</a:t>
            </a:r>
          </a:p>
          <a:p>
            <a:pPr marL="171450" indent="-171450">
              <a:buFontTx/>
              <a:buChar char="-"/>
            </a:pPr>
            <a:r>
              <a:rPr lang="nl-NL" u="none"/>
              <a:t>Hoe kan de expertgroep of LeVEL jou daarbij ondersteunen?</a:t>
            </a:r>
          </a:p>
          <a:p>
            <a:pPr marL="171450" indent="-171450">
              <a:buFontTx/>
              <a:buChar char="-"/>
            </a:pPr>
            <a:endParaRPr lang="nl-NL" u="none"/>
          </a:p>
          <a:p>
            <a:pPr marL="171450" indent="-171450">
              <a:buFontTx/>
              <a:buChar char="-"/>
            </a:pPr>
            <a:r>
              <a:rPr lang="nl-NL" u="none"/>
              <a:t>* Stel mensen geven aan: opdracht loopt af per 15-7: wat geef jij dan jouw opvolger mee?</a:t>
            </a:r>
          </a:p>
        </p:txBody>
      </p:sp>
      <p:sp>
        <p:nvSpPr>
          <p:cNvPr id="4" name="Tijdelijke aanduiding voor dianummer 3">
            <a:extLst>
              <a:ext uri="{FF2B5EF4-FFF2-40B4-BE49-F238E27FC236}">
                <a16:creationId xmlns:a16="http://schemas.microsoft.com/office/drawing/2014/main" id="{1E1DBC73-F8AD-BFA8-A6F4-0018C7E7F130}"/>
              </a:ext>
            </a:extLst>
          </p:cNvPr>
          <p:cNvSpPr>
            <a:spLocks noGrp="1"/>
          </p:cNvSpPr>
          <p:nvPr>
            <p:ph type="sldNum" sz="quarter" idx="5"/>
          </p:nvPr>
        </p:nvSpPr>
        <p:spPr/>
        <p:txBody>
          <a:bodyPr/>
          <a:lstStyle/>
          <a:p>
            <a:fld id="{8506F83F-C228-A44A-B585-88A59B3E5DD3}" type="slidenum">
              <a:rPr lang="nl-NL" smtClean="0"/>
              <a:pPr/>
              <a:t>16</a:t>
            </a:fld>
            <a:endParaRPr lang="nl-NL"/>
          </a:p>
        </p:txBody>
      </p:sp>
    </p:spTree>
    <p:extLst>
      <p:ext uri="{BB962C8B-B14F-4D97-AF65-F5344CB8AC3E}">
        <p14:creationId xmlns:p14="http://schemas.microsoft.com/office/powerpoint/2010/main" val="10150602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10D0BC-E3BE-EA20-97C4-ACE32D4CBDFA}"/>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44BC39B6-641D-3B30-3FB2-F6A41AFFD997}"/>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60586FF9-16F7-F9F4-FBCB-510BA86AEB21}"/>
              </a:ext>
            </a:extLst>
          </p:cNvPr>
          <p:cNvSpPr>
            <a:spLocks noGrp="1"/>
          </p:cNvSpPr>
          <p:nvPr>
            <p:ph type="body" idx="1"/>
          </p:nvPr>
        </p:nvSpPr>
        <p:spPr/>
        <p:txBody>
          <a:bodyPr/>
          <a:lstStyle/>
          <a:p>
            <a:pPr lvl="0"/>
            <a:r>
              <a:rPr lang="nl-NL" sz="1200" kern="1200">
                <a:solidFill>
                  <a:schemeClr val="tx1"/>
                </a:solidFill>
                <a:effectLst/>
                <a:latin typeface="+mn-lt"/>
                <a:ea typeface="+mn-ea"/>
                <a:cs typeface="+mn-cs"/>
              </a:rPr>
              <a:t>Welkom (10 min)</a:t>
            </a:r>
          </a:p>
          <a:p>
            <a:pPr lvl="1"/>
            <a:r>
              <a:rPr lang="nl-NL" sz="1200" kern="1200">
                <a:solidFill>
                  <a:schemeClr val="tx1"/>
                </a:solidFill>
                <a:effectLst/>
                <a:latin typeface="+mn-lt"/>
                <a:ea typeface="+mn-ea"/>
                <a:cs typeface="+mn-cs"/>
              </a:rPr>
              <a:t>Doel van sessie</a:t>
            </a:r>
          </a:p>
          <a:p>
            <a:pPr lvl="1"/>
            <a:r>
              <a:rPr lang="nl-NL" sz="1200" kern="1200">
                <a:solidFill>
                  <a:schemeClr val="tx1"/>
                </a:solidFill>
                <a:effectLst/>
                <a:latin typeface="+mn-lt"/>
                <a:ea typeface="+mn-ea"/>
                <a:cs typeface="+mn-cs"/>
              </a:rPr>
              <a:t>Introductie </a:t>
            </a:r>
            <a:r>
              <a:rPr lang="nl-NL" sz="1200" kern="1200" err="1">
                <a:solidFill>
                  <a:schemeClr val="tx1"/>
                </a:solidFill>
                <a:effectLst/>
                <a:latin typeface="+mn-lt"/>
                <a:ea typeface="+mn-ea"/>
                <a:cs typeface="+mn-cs"/>
              </a:rPr>
              <a:t>LeVEL</a:t>
            </a:r>
            <a:endParaRPr lang="nl-NL" sz="1200" kern="1200">
              <a:solidFill>
                <a:schemeClr val="tx1"/>
              </a:solidFill>
              <a:effectLst/>
              <a:latin typeface="+mn-lt"/>
              <a:ea typeface="+mn-ea"/>
              <a:cs typeface="+mn-cs"/>
            </a:endParaRPr>
          </a:p>
          <a:p>
            <a:pPr lvl="1"/>
            <a:r>
              <a:rPr lang="nl-NL" sz="1200" kern="1200">
                <a:solidFill>
                  <a:schemeClr val="tx1"/>
                </a:solidFill>
                <a:effectLst/>
                <a:latin typeface="+mn-lt"/>
                <a:ea typeface="+mn-ea"/>
                <a:cs typeface="+mn-cs"/>
              </a:rPr>
              <a:t>Wat deelnemers eruit kunnen halen</a:t>
            </a:r>
          </a:p>
          <a:p>
            <a:pPr lvl="1"/>
            <a:r>
              <a:rPr lang="nl-NL" sz="1200" kern="1200">
                <a:solidFill>
                  <a:schemeClr val="tx1"/>
                </a:solidFill>
                <a:effectLst/>
                <a:latin typeface="+mn-lt"/>
                <a:ea typeface="+mn-ea"/>
                <a:cs typeface="+mn-cs"/>
              </a:rPr>
              <a:t>Praktische punten (vragen stellen </a:t>
            </a:r>
            <a:r>
              <a:rPr lang="nl-NL" sz="1200" kern="1200" err="1">
                <a:solidFill>
                  <a:schemeClr val="tx1"/>
                </a:solidFill>
                <a:effectLst/>
                <a:latin typeface="+mn-lt"/>
                <a:ea typeface="+mn-ea"/>
                <a:cs typeface="+mn-cs"/>
              </a:rPr>
              <a:t>hand-opsteken</a:t>
            </a:r>
            <a:r>
              <a:rPr lang="nl-NL" sz="1200" kern="1200">
                <a:solidFill>
                  <a:schemeClr val="tx1"/>
                </a:solidFill>
                <a:effectLst/>
                <a:latin typeface="+mn-lt"/>
                <a:ea typeface="+mn-ea"/>
                <a:cs typeface="+mn-cs"/>
              </a:rPr>
              <a:t> functie)</a:t>
            </a:r>
          </a:p>
          <a:p>
            <a:pPr lvl="1"/>
            <a:r>
              <a:rPr lang="nl-NL" sz="1200" kern="1200">
                <a:solidFill>
                  <a:schemeClr val="tx1"/>
                </a:solidFill>
                <a:effectLst/>
                <a:latin typeface="+mn-lt"/>
                <a:ea typeface="+mn-ea"/>
                <a:cs typeface="+mn-cs"/>
              </a:rPr>
              <a:t>Sessie wordt opgenomen en achteraf gedeeld</a:t>
            </a:r>
          </a:p>
          <a:p>
            <a:endParaRPr lang="nl-NL"/>
          </a:p>
        </p:txBody>
      </p:sp>
      <p:sp>
        <p:nvSpPr>
          <p:cNvPr id="4" name="Tijdelijke aanduiding voor dianummer 3">
            <a:extLst>
              <a:ext uri="{FF2B5EF4-FFF2-40B4-BE49-F238E27FC236}">
                <a16:creationId xmlns:a16="http://schemas.microsoft.com/office/drawing/2014/main" id="{36776370-CF95-2923-A666-E74D364F42D2}"/>
              </a:ext>
            </a:extLst>
          </p:cNvPr>
          <p:cNvSpPr>
            <a:spLocks noGrp="1"/>
          </p:cNvSpPr>
          <p:nvPr>
            <p:ph type="sldNum" sz="quarter" idx="5"/>
          </p:nvPr>
        </p:nvSpPr>
        <p:spPr/>
        <p:txBody>
          <a:bodyPr/>
          <a:lstStyle/>
          <a:p>
            <a:fld id="{584B4027-BF5F-421E-9A49-3066619A73ED}" type="slidenum">
              <a:rPr lang="nl-NL" smtClean="0"/>
              <a:t>17</a:t>
            </a:fld>
            <a:endParaRPr lang="nl-NL"/>
          </a:p>
        </p:txBody>
      </p:sp>
    </p:spTree>
    <p:extLst>
      <p:ext uri="{BB962C8B-B14F-4D97-AF65-F5344CB8AC3E}">
        <p14:creationId xmlns:p14="http://schemas.microsoft.com/office/powerpoint/2010/main" val="26100455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E74797-508A-B745-B733-81358B916ED9}"/>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CAC2FB24-E55F-4381-2E65-BE6CEC84DBB7}"/>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CED9A1E6-DC11-E133-4301-7EC86DD2AF70}"/>
              </a:ext>
            </a:extLst>
          </p:cNvPr>
          <p:cNvSpPr>
            <a:spLocks noGrp="1"/>
          </p:cNvSpPr>
          <p:nvPr>
            <p:ph type="body" idx="1"/>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nl-NL" altLang="nl-NL" sz="1200" b="1" i="0" u="none" strike="noStrike" cap="none" normalizeH="0" baseline="0">
                <a:ln>
                  <a:noFill/>
                </a:ln>
                <a:solidFill>
                  <a:srgbClr val="000000"/>
                </a:solidFill>
                <a:effectLst/>
                <a:latin typeface="Aptos" panose="020B0004020202020204" pitchFamily="34" charset="0"/>
              </a:rPr>
              <a:t>Link naar evaluatie</a:t>
            </a:r>
            <a:endParaRPr kumimoji="0" lang="nl-NL" altLang="nl-NL" sz="1200" b="0" i="0" u="none" strike="noStrike" cap="none" normalizeH="0" baseline="0">
              <a:ln>
                <a:noFill/>
              </a:ln>
              <a:solidFill>
                <a:schemeClr val="tx1"/>
              </a:solidFill>
              <a:effectLst/>
            </a:endParaRPr>
          </a:p>
          <a:p>
            <a:pPr eaLnBrk="0" fontAlgn="base" hangingPunct="0">
              <a:spcBef>
                <a:spcPct val="0"/>
              </a:spcBef>
              <a:spcAft>
                <a:spcPct val="0"/>
              </a:spcAft>
            </a:pPr>
            <a:r>
              <a:rPr kumimoji="0" lang="nl-NL" altLang="nl-NL" sz="1200" b="0" i="0" u="none" strike="noStrike" cap="none" normalizeH="0" baseline="0">
                <a:ln>
                  <a:noFill/>
                </a:ln>
                <a:solidFill>
                  <a:srgbClr val="000000"/>
                </a:solidFill>
                <a:effectLst/>
                <a:latin typeface="Aptos"/>
              </a:rPr>
              <a:t>Hierbij de link voor de evaluatie aan het einde van de sessies:</a:t>
            </a:r>
            <a:r>
              <a:rPr lang="nl-NL" altLang="nl-NL">
                <a:solidFill>
                  <a:srgbClr val="000000"/>
                </a:solidFill>
                <a:latin typeface="Aptos"/>
              </a:rPr>
              <a:t> </a:t>
            </a:r>
            <a:r>
              <a:rPr lang="nl-NL">
                <a:solidFill>
                  <a:srgbClr val="000000"/>
                </a:solidFill>
                <a:hlinkClick r:id="rId3"/>
              </a:rPr>
              <a:t>Evaluatie middag - Zorginhoudelijk samenwerken - Mentimeter</a:t>
            </a:r>
            <a:r>
              <a:rPr lang="nl-NL" altLang="nl-NL">
                <a:solidFill>
                  <a:srgbClr val="000000"/>
                </a:solidFill>
                <a:latin typeface="Aptos"/>
              </a:rPr>
              <a:t>  </a:t>
            </a:r>
            <a:r>
              <a:rPr kumimoji="0" lang="nl-NL" altLang="nl-NL" sz="1200" b="0" i="0" u="none" strike="noStrike" cap="none" normalizeH="0" baseline="0">
                <a:ln>
                  <a:noFill/>
                </a:ln>
                <a:solidFill>
                  <a:srgbClr val="000000"/>
                </a:solidFill>
                <a:effectLst/>
                <a:latin typeface="Aptos"/>
              </a:rPr>
              <a:t>. Mogelijk passen we nog wat aan in de vragen, maar de link blijft dan hetzelfde.</a:t>
            </a:r>
            <a:endParaRPr lang="nl-NL" altLang="nl-NL" sz="1200" b="0" i="0" u="none" strike="noStrike" cap="none" normalizeH="0" baseline="0">
              <a:ln>
                <a:noFill/>
              </a:ln>
              <a:solidFill>
                <a:schemeClr val="tx1"/>
              </a:solidFill>
              <a:effectLst/>
              <a:latin typeface="Aptos"/>
            </a:endParaRPr>
          </a:p>
          <a:p>
            <a:pPr marL="0" marR="0" lvl="0" indent="0" algn="l" defTabSz="914400" rtl="0" eaLnBrk="0" fontAlgn="base" latinLnBrk="0" hangingPunct="0">
              <a:lnSpc>
                <a:spcPct val="100000"/>
              </a:lnSpc>
              <a:spcBef>
                <a:spcPct val="0"/>
              </a:spcBef>
              <a:spcAft>
                <a:spcPct val="0"/>
              </a:spcAft>
              <a:buClrTx/>
              <a:buSzTx/>
              <a:buFontTx/>
              <a:buNone/>
              <a:tabLst/>
            </a:pPr>
            <a:br>
              <a:rPr lang="nl-NL" altLang="nl-NL" sz="1200" b="0" i="0" u="none" strike="noStrike" cap="none" normalizeH="0" baseline="0">
                <a:ln>
                  <a:noFill/>
                </a:ln>
                <a:effectLst/>
                <a:latin typeface="Aptos" panose="020B0004020202020204" pitchFamily="34" charset="0"/>
              </a:rPr>
            </a:br>
            <a:endParaRPr kumimoji="0" lang="nl-NL" altLang="nl-NL" sz="12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nl-NL" altLang="nl-NL" sz="1200" b="0" i="0" u="none" strike="noStrike" cap="none" normalizeH="0" baseline="0">
                <a:ln>
                  <a:noFill/>
                </a:ln>
                <a:solidFill>
                  <a:srgbClr val="000000"/>
                </a:solidFill>
                <a:effectLst/>
                <a:latin typeface="Aptos" panose="020B0004020202020204" pitchFamily="34" charset="0"/>
              </a:rPr>
              <a:t>Optioneel hier ook de QR:</a:t>
            </a:r>
            <a:endParaRPr kumimoji="0" lang="nl-NL" altLang="nl-NL" sz="1200" b="0" i="0" u="none" strike="noStrike" cap="none" normalizeH="0" baseline="0">
              <a:ln>
                <a:noFill/>
              </a:ln>
              <a:solidFill>
                <a:schemeClr val="tx1"/>
              </a:solidFill>
              <a:effectLst/>
            </a:endParaRPr>
          </a:p>
          <a:p>
            <a:endParaRPr lang="nl-NL"/>
          </a:p>
        </p:txBody>
      </p:sp>
      <p:sp>
        <p:nvSpPr>
          <p:cNvPr id="4" name="Tijdelijke aanduiding voor dianummer 3">
            <a:extLst>
              <a:ext uri="{FF2B5EF4-FFF2-40B4-BE49-F238E27FC236}">
                <a16:creationId xmlns:a16="http://schemas.microsoft.com/office/drawing/2014/main" id="{FE231FC7-500B-938E-1B8F-6419F507BFE9}"/>
              </a:ext>
            </a:extLst>
          </p:cNvPr>
          <p:cNvSpPr>
            <a:spLocks noGrp="1"/>
          </p:cNvSpPr>
          <p:nvPr>
            <p:ph type="sldNum" sz="quarter" idx="5"/>
          </p:nvPr>
        </p:nvSpPr>
        <p:spPr/>
        <p:txBody>
          <a:bodyPr/>
          <a:lstStyle/>
          <a:p>
            <a:fld id="{1136636C-15A5-4150-9C61-116132CF7275}" type="slidenum">
              <a:rPr lang="nl-NL" smtClean="0"/>
              <a:t>20</a:t>
            </a:fld>
            <a:endParaRPr lang="nl-NL"/>
          </a:p>
        </p:txBody>
      </p:sp>
    </p:spTree>
    <p:extLst>
      <p:ext uri="{BB962C8B-B14F-4D97-AF65-F5344CB8AC3E}">
        <p14:creationId xmlns:p14="http://schemas.microsoft.com/office/powerpoint/2010/main" val="29773941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svg"/><Relationship Id="rId1" Type="http://schemas.openxmlformats.org/officeDocument/2006/relationships/slideMaster" Target="../slideMasters/slideMaster2.xml"/><Relationship Id="rId4" Type="http://schemas.openxmlformats.org/officeDocument/2006/relationships/image" Target="../media/image6.sv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sv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sv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nl-NL"/>
              <a:t>Klik om de stijl te bewerken</a:t>
            </a:r>
            <a:endParaRPr lang="de-DE"/>
          </a:p>
        </p:txBody>
      </p:sp>
      <p:sp>
        <p:nvSpPr>
          <p:cNvPr id="3" name="Ond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de ondertitelstijl van het model te bewerken</a:t>
            </a:r>
            <a:endParaRPr lang="de-DE"/>
          </a:p>
        </p:txBody>
      </p:sp>
      <p:sp>
        <p:nvSpPr>
          <p:cNvPr id="4" name="Tijdelijke aanduiding voor datum 3"/>
          <p:cNvSpPr>
            <a:spLocks noGrp="1"/>
          </p:cNvSpPr>
          <p:nvPr>
            <p:ph type="dt" sz="half" idx="10"/>
          </p:nvPr>
        </p:nvSpPr>
        <p:spPr/>
        <p:txBody>
          <a:bodyPr/>
          <a:lstStyle/>
          <a:p>
            <a:fld id="{CA953BDC-9EAE-49FE-9892-958C9F845175}" type="datetimeFigureOut">
              <a:rPr lang="de-DE" smtClean="0"/>
              <a:t>25.06.2026</a:t>
            </a:fld>
            <a:endParaRPr lang="de-DE"/>
          </a:p>
        </p:txBody>
      </p:sp>
      <p:sp>
        <p:nvSpPr>
          <p:cNvPr id="5" name="Tijdelijke aanduiding voor voettekst 4"/>
          <p:cNvSpPr>
            <a:spLocks noGrp="1"/>
          </p:cNvSpPr>
          <p:nvPr>
            <p:ph type="ftr" sz="quarter" idx="11"/>
          </p:nvPr>
        </p:nvSpPr>
        <p:spPr/>
        <p:txBody>
          <a:bodyPr/>
          <a:lstStyle/>
          <a:p>
            <a:endParaRPr lang="de-DE"/>
          </a:p>
        </p:txBody>
      </p:sp>
      <p:sp>
        <p:nvSpPr>
          <p:cNvPr id="6" name="Tijdelijke aanduiding voor dianummer 5"/>
          <p:cNvSpPr>
            <a:spLocks noGrp="1"/>
          </p:cNvSpPr>
          <p:nvPr>
            <p:ph type="sldNum" sz="quarter" idx="12"/>
          </p:nvPr>
        </p:nvSpPr>
        <p:spPr/>
        <p:txBody>
          <a:bodyPr/>
          <a:lstStyle/>
          <a:p>
            <a:fld id="{4CD814C8-F66B-4915-9FEC-D62A1DED085F}" type="slidenum">
              <a:rPr lang="de-DE" smtClean="0"/>
              <a:t>‹nr.›</a:t>
            </a:fld>
            <a:endParaRPr lang="de-DE"/>
          </a:p>
        </p:txBody>
      </p:sp>
    </p:spTree>
    <p:extLst>
      <p:ext uri="{BB962C8B-B14F-4D97-AF65-F5344CB8AC3E}">
        <p14:creationId xmlns:p14="http://schemas.microsoft.com/office/powerpoint/2010/main" val="42492990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de-DE"/>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de-DE"/>
          </a:p>
        </p:txBody>
      </p:sp>
      <p:sp>
        <p:nvSpPr>
          <p:cNvPr id="4" name="Tijdelijke aanduiding voor datum 3"/>
          <p:cNvSpPr>
            <a:spLocks noGrp="1"/>
          </p:cNvSpPr>
          <p:nvPr>
            <p:ph type="dt" sz="half" idx="10"/>
          </p:nvPr>
        </p:nvSpPr>
        <p:spPr/>
        <p:txBody>
          <a:bodyPr/>
          <a:lstStyle/>
          <a:p>
            <a:fld id="{CA953BDC-9EAE-49FE-9892-958C9F845175}" type="datetimeFigureOut">
              <a:rPr lang="de-DE" smtClean="0"/>
              <a:t>25.06.2026</a:t>
            </a:fld>
            <a:endParaRPr lang="de-DE"/>
          </a:p>
        </p:txBody>
      </p:sp>
      <p:sp>
        <p:nvSpPr>
          <p:cNvPr id="5" name="Tijdelijke aanduiding voor voettekst 4"/>
          <p:cNvSpPr>
            <a:spLocks noGrp="1"/>
          </p:cNvSpPr>
          <p:nvPr>
            <p:ph type="ftr" sz="quarter" idx="11"/>
          </p:nvPr>
        </p:nvSpPr>
        <p:spPr/>
        <p:txBody>
          <a:bodyPr/>
          <a:lstStyle/>
          <a:p>
            <a:endParaRPr lang="de-DE"/>
          </a:p>
        </p:txBody>
      </p:sp>
      <p:sp>
        <p:nvSpPr>
          <p:cNvPr id="6" name="Tijdelijke aanduiding voor dianummer 5"/>
          <p:cNvSpPr>
            <a:spLocks noGrp="1"/>
          </p:cNvSpPr>
          <p:nvPr>
            <p:ph type="sldNum" sz="quarter" idx="12"/>
          </p:nvPr>
        </p:nvSpPr>
        <p:spPr/>
        <p:txBody>
          <a:bodyPr/>
          <a:lstStyle/>
          <a:p>
            <a:fld id="{4CD814C8-F66B-4915-9FEC-D62A1DED085F}" type="slidenum">
              <a:rPr lang="de-DE" smtClean="0"/>
              <a:t>‹nr.›</a:t>
            </a:fld>
            <a:endParaRPr lang="de-DE"/>
          </a:p>
        </p:txBody>
      </p:sp>
    </p:spTree>
    <p:extLst>
      <p:ext uri="{BB962C8B-B14F-4D97-AF65-F5344CB8AC3E}">
        <p14:creationId xmlns:p14="http://schemas.microsoft.com/office/powerpoint/2010/main" val="38859122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nl-NL"/>
              <a:t>Klik om de stijl te bewerken</a:t>
            </a:r>
            <a:endParaRPr lang="de-DE"/>
          </a:p>
        </p:txBody>
      </p:sp>
      <p:sp>
        <p:nvSpPr>
          <p:cNvPr id="3" name="Tijdelijke aanduiding voor tekst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nl-NL"/>
              <a:t>Klik om de modelstijlen te bewerken</a:t>
            </a:r>
          </a:p>
        </p:txBody>
      </p:sp>
      <p:sp>
        <p:nvSpPr>
          <p:cNvPr id="4" name="Tijdelijke aanduiding voor datum 3"/>
          <p:cNvSpPr>
            <a:spLocks noGrp="1"/>
          </p:cNvSpPr>
          <p:nvPr>
            <p:ph type="dt" sz="half" idx="10"/>
          </p:nvPr>
        </p:nvSpPr>
        <p:spPr/>
        <p:txBody>
          <a:bodyPr/>
          <a:lstStyle/>
          <a:p>
            <a:fld id="{CA953BDC-9EAE-49FE-9892-958C9F845175}" type="datetimeFigureOut">
              <a:rPr lang="de-DE" smtClean="0"/>
              <a:t>25.06.2026</a:t>
            </a:fld>
            <a:endParaRPr lang="de-DE"/>
          </a:p>
        </p:txBody>
      </p:sp>
      <p:sp>
        <p:nvSpPr>
          <p:cNvPr id="5" name="Tijdelijke aanduiding voor voettekst 4"/>
          <p:cNvSpPr>
            <a:spLocks noGrp="1"/>
          </p:cNvSpPr>
          <p:nvPr>
            <p:ph type="ftr" sz="quarter" idx="11"/>
          </p:nvPr>
        </p:nvSpPr>
        <p:spPr/>
        <p:txBody>
          <a:bodyPr/>
          <a:lstStyle/>
          <a:p>
            <a:endParaRPr lang="de-DE"/>
          </a:p>
        </p:txBody>
      </p:sp>
      <p:sp>
        <p:nvSpPr>
          <p:cNvPr id="6" name="Tijdelijke aanduiding voor dianummer 5"/>
          <p:cNvSpPr>
            <a:spLocks noGrp="1"/>
          </p:cNvSpPr>
          <p:nvPr>
            <p:ph type="sldNum" sz="quarter" idx="12"/>
          </p:nvPr>
        </p:nvSpPr>
        <p:spPr/>
        <p:txBody>
          <a:bodyPr/>
          <a:lstStyle/>
          <a:p>
            <a:fld id="{4CD814C8-F66B-4915-9FEC-D62A1DED085F}" type="slidenum">
              <a:rPr lang="de-DE" smtClean="0"/>
              <a:t>‹nr.›</a:t>
            </a:fld>
            <a:endParaRPr lang="de-DE"/>
          </a:p>
        </p:txBody>
      </p:sp>
    </p:spTree>
    <p:extLst>
      <p:ext uri="{BB962C8B-B14F-4D97-AF65-F5344CB8AC3E}">
        <p14:creationId xmlns:p14="http://schemas.microsoft.com/office/powerpoint/2010/main" val="18434957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de-DE"/>
          </a:p>
        </p:txBody>
      </p:sp>
      <p:sp>
        <p:nvSpPr>
          <p:cNvPr id="3" name="Tijdelijke aanduiding voor inhoud 2"/>
          <p:cNvSpPr>
            <a:spLocks noGrp="1"/>
          </p:cNvSpPr>
          <p:nvPr>
            <p:ph sz="half" idx="1"/>
          </p:nvPr>
        </p:nvSpPr>
        <p:spPr>
          <a:xfrm>
            <a:off x="838200" y="1825625"/>
            <a:ext cx="5181600" cy="4351338"/>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de-DE"/>
          </a:p>
        </p:txBody>
      </p:sp>
      <p:sp>
        <p:nvSpPr>
          <p:cNvPr id="4" name="Tijdelijke aanduiding voor inhoud 3"/>
          <p:cNvSpPr>
            <a:spLocks noGrp="1"/>
          </p:cNvSpPr>
          <p:nvPr>
            <p:ph sz="half" idx="2"/>
          </p:nvPr>
        </p:nvSpPr>
        <p:spPr>
          <a:xfrm>
            <a:off x="6172200" y="1825625"/>
            <a:ext cx="5181600" cy="4351338"/>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de-DE"/>
          </a:p>
        </p:txBody>
      </p:sp>
      <p:sp>
        <p:nvSpPr>
          <p:cNvPr id="5" name="Tijdelijke aanduiding voor datum 4"/>
          <p:cNvSpPr>
            <a:spLocks noGrp="1"/>
          </p:cNvSpPr>
          <p:nvPr>
            <p:ph type="dt" sz="half" idx="10"/>
          </p:nvPr>
        </p:nvSpPr>
        <p:spPr/>
        <p:txBody>
          <a:bodyPr/>
          <a:lstStyle/>
          <a:p>
            <a:fld id="{CA953BDC-9EAE-49FE-9892-958C9F845175}" type="datetimeFigureOut">
              <a:rPr lang="de-DE" smtClean="0"/>
              <a:t>25.06.2026</a:t>
            </a:fld>
            <a:endParaRPr lang="de-DE"/>
          </a:p>
        </p:txBody>
      </p:sp>
      <p:sp>
        <p:nvSpPr>
          <p:cNvPr id="6" name="Tijdelijke aanduiding voor voettekst 5"/>
          <p:cNvSpPr>
            <a:spLocks noGrp="1"/>
          </p:cNvSpPr>
          <p:nvPr>
            <p:ph type="ftr" sz="quarter" idx="11"/>
          </p:nvPr>
        </p:nvSpPr>
        <p:spPr/>
        <p:txBody>
          <a:bodyPr/>
          <a:lstStyle/>
          <a:p>
            <a:endParaRPr lang="de-DE"/>
          </a:p>
        </p:txBody>
      </p:sp>
      <p:sp>
        <p:nvSpPr>
          <p:cNvPr id="7" name="Tijdelijke aanduiding voor dianummer 6"/>
          <p:cNvSpPr>
            <a:spLocks noGrp="1"/>
          </p:cNvSpPr>
          <p:nvPr>
            <p:ph type="sldNum" sz="quarter" idx="12"/>
          </p:nvPr>
        </p:nvSpPr>
        <p:spPr/>
        <p:txBody>
          <a:bodyPr/>
          <a:lstStyle/>
          <a:p>
            <a:fld id="{4CD814C8-F66B-4915-9FEC-D62A1DED085F}" type="slidenum">
              <a:rPr lang="de-DE" smtClean="0"/>
              <a:t>‹nr.›</a:t>
            </a:fld>
            <a:endParaRPr lang="de-DE"/>
          </a:p>
        </p:txBody>
      </p:sp>
    </p:spTree>
    <p:extLst>
      <p:ext uri="{BB962C8B-B14F-4D97-AF65-F5344CB8AC3E}">
        <p14:creationId xmlns:p14="http://schemas.microsoft.com/office/powerpoint/2010/main" val="9578114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nl-NL"/>
              <a:t>Klik om de stijl te bewerken</a:t>
            </a:r>
            <a:endParaRPr lang="de-DE"/>
          </a:p>
        </p:txBody>
      </p:sp>
      <p:sp>
        <p:nvSpPr>
          <p:cNvPr id="3" name="Tijdelijke aanduiding voor teks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839788" y="2505075"/>
            <a:ext cx="5157787" cy="3684588"/>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de-DE"/>
          </a:p>
        </p:txBody>
      </p:sp>
      <p:sp>
        <p:nvSpPr>
          <p:cNvPr id="5" name="Tijdelijke aanduiding voor teks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6172200" y="2505075"/>
            <a:ext cx="5183188" cy="3684588"/>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de-DE"/>
          </a:p>
        </p:txBody>
      </p:sp>
      <p:sp>
        <p:nvSpPr>
          <p:cNvPr id="7" name="Tijdelijke aanduiding voor datum 6"/>
          <p:cNvSpPr>
            <a:spLocks noGrp="1"/>
          </p:cNvSpPr>
          <p:nvPr>
            <p:ph type="dt" sz="half" idx="10"/>
          </p:nvPr>
        </p:nvSpPr>
        <p:spPr/>
        <p:txBody>
          <a:bodyPr/>
          <a:lstStyle/>
          <a:p>
            <a:fld id="{CA953BDC-9EAE-49FE-9892-958C9F845175}" type="datetimeFigureOut">
              <a:rPr lang="de-DE" smtClean="0"/>
              <a:t>25.06.2026</a:t>
            </a:fld>
            <a:endParaRPr lang="de-DE"/>
          </a:p>
        </p:txBody>
      </p:sp>
      <p:sp>
        <p:nvSpPr>
          <p:cNvPr id="8" name="Tijdelijke aanduiding voor voettekst 7"/>
          <p:cNvSpPr>
            <a:spLocks noGrp="1"/>
          </p:cNvSpPr>
          <p:nvPr>
            <p:ph type="ftr" sz="quarter" idx="11"/>
          </p:nvPr>
        </p:nvSpPr>
        <p:spPr/>
        <p:txBody>
          <a:bodyPr/>
          <a:lstStyle/>
          <a:p>
            <a:endParaRPr lang="de-DE"/>
          </a:p>
        </p:txBody>
      </p:sp>
      <p:sp>
        <p:nvSpPr>
          <p:cNvPr id="9" name="Tijdelijke aanduiding voor dianummer 8"/>
          <p:cNvSpPr>
            <a:spLocks noGrp="1"/>
          </p:cNvSpPr>
          <p:nvPr>
            <p:ph type="sldNum" sz="quarter" idx="12"/>
          </p:nvPr>
        </p:nvSpPr>
        <p:spPr/>
        <p:txBody>
          <a:bodyPr/>
          <a:lstStyle/>
          <a:p>
            <a:fld id="{4CD814C8-F66B-4915-9FEC-D62A1DED085F}" type="slidenum">
              <a:rPr lang="de-DE" smtClean="0"/>
              <a:t>‹nr.›</a:t>
            </a:fld>
            <a:endParaRPr lang="de-DE"/>
          </a:p>
        </p:txBody>
      </p:sp>
    </p:spTree>
    <p:extLst>
      <p:ext uri="{BB962C8B-B14F-4D97-AF65-F5344CB8AC3E}">
        <p14:creationId xmlns:p14="http://schemas.microsoft.com/office/powerpoint/2010/main" val="41483159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de-DE"/>
          </a:p>
        </p:txBody>
      </p:sp>
      <p:sp>
        <p:nvSpPr>
          <p:cNvPr id="3" name="Tijdelijke aanduiding voor datum 2"/>
          <p:cNvSpPr>
            <a:spLocks noGrp="1"/>
          </p:cNvSpPr>
          <p:nvPr>
            <p:ph type="dt" sz="half" idx="10"/>
          </p:nvPr>
        </p:nvSpPr>
        <p:spPr/>
        <p:txBody>
          <a:bodyPr/>
          <a:lstStyle/>
          <a:p>
            <a:fld id="{CA953BDC-9EAE-49FE-9892-958C9F845175}" type="datetimeFigureOut">
              <a:rPr lang="de-DE" smtClean="0"/>
              <a:t>25.06.2026</a:t>
            </a:fld>
            <a:endParaRPr lang="de-DE"/>
          </a:p>
        </p:txBody>
      </p:sp>
      <p:sp>
        <p:nvSpPr>
          <p:cNvPr id="4" name="Tijdelijke aanduiding voor voettekst 3"/>
          <p:cNvSpPr>
            <a:spLocks noGrp="1"/>
          </p:cNvSpPr>
          <p:nvPr>
            <p:ph type="ftr" sz="quarter" idx="11"/>
          </p:nvPr>
        </p:nvSpPr>
        <p:spPr/>
        <p:txBody>
          <a:bodyPr/>
          <a:lstStyle/>
          <a:p>
            <a:endParaRPr lang="de-DE"/>
          </a:p>
        </p:txBody>
      </p:sp>
      <p:sp>
        <p:nvSpPr>
          <p:cNvPr id="5" name="Tijdelijke aanduiding voor dianummer 4"/>
          <p:cNvSpPr>
            <a:spLocks noGrp="1"/>
          </p:cNvSpPr>
          <p:nvPr>
            <p:ph type="sldNum" sz="quarter" idx="12"/>
          </p:nvPr>
        </p:nvSpPr>
        <p:spPr/>
        <p:txBody>
          <a:bodyPr/>
          <a:lstStyle/>
          <a:p>
            <a:fld id="{4CD814C8-F66B-4915-9FEC-D62A1DED085F}" type="slidenum">
              <a:rPr lang="de-DE" smtClean="0"/>
              <a:t>‹nr.›</a:t>
            </a:fld>
            <a:endParaRPr lang="de-DE"/>
          </a:p>
        </p:txBody>
      </p:sp>
    </p:spTree>
    <p:extLst>
      <p:ext uri="{BB962C8B-B14F-4D97-AF65-F5344CB8AC3E}">
        <p14:creationId xmlns:p14="http://schemas.microsoft.com/office/powerpoint/2010/main" val="19377826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CA953BDC-9EAE-49FE-9892-958C9F845175}" type="datetimeFigureOut">
              <a:rPr lang="de-DE" smtClean="0"/>
              <a:t>25.06.2026</a:t>
            </a:fld>
            <a:endParaRPr lang="de-DE"/>
          </a:p>
        </p:txBody>
      </p:sp>
      <p:sp>
        <p:nvSpPr>
          <p:cNvPr id="3" name="Tijdelijke aanduiding voor voettekst 2"/>
          <p:cNvSpPr>
            <a:spLocks noGrp="1"/>
          </p:cNvSpPr>
          <p:nvPr>
            <p:ph type="ftr" sz="quarter" idx="11"/>
          </p:nvPr>
        </p:nvSpPr>
        <p:spPr/>
        <p:txBody>
          <a:bodyPr/>
          <a:lstStyle/>
          <a:p>
            <a:endParaRPr lang="de-DE"/>
          </a:p>
        </p:txBody>
      </p:sp>
      <p:sp>
        <p:nvSpPr>
          <p:cNvPr id="4" name="Tijdelijke aanduiding voor dianummer 3"/>
          <p:cNvSpPr>
            <a:spLocks noGrp="1"/>
          </p:cNvSpPr>
          <p:nvPr>
            <p:ph type="sldNum" sz="quarter" idx="12"/>
          </p:nvPr>
        </p:nvSpPr>
        <p:spPr/>
        <p:txBody>
          <a:bodyPr/>
          <a:lstStyle/>
          <a:p>
            <a:fld id="{4CD814C8-F66B-4915-9FEC-D62A1DED085F}" type="slidenum">
              <a:rPr lang="de-DE" smtClean="0"/>
              <a:t>‹nr.›</a:t>
            </a:fld>
            <a:endParaRPr lang="de-DE"/>
          </a:p>
        </p:txBody>
      </p:sp>
    </p:spTree>
    <p:extLst>
      <p:ext uri="{BB962C8B-B14F-4D97-AF65-F5344CB8AC3E}">
        <p14:creationId xmlns:p14="http://schemas.microsoft.com/office/powerpoint/2010/main" val="33496041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nl-NL"/>
              <a:t>Klik om de stijl te bewerken</a:t>
            </a:r>
            <a:endParaRPr lang="de-DE"/>
          </a:p>
        </p:txBody>
      </p:sp>
      <p:sp>
        <p:nvSpPr>
          <p:cNvPr id="3" name="Tijdelijke aanduiding voor inhoud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de-DE"/>
          </a:p>
        </p:txBody>
      </p:sp>
      <p:sp>
        <p:nvSpPr>
          <p:cNvPr id="4" name="Tijdelijke aanduiding vo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 om de modelstijlen te bewerken</a:t>
            </a:r>
          </a:p>
        </p:txBody>
      </p:sp>
      <p:sp>
        <p:nvSpPr>
          <p:cNvPr id="5" name="Tijdelijke aanduiding voor datum 4"/>
          <p:cNvSpPr>
            <a:spLocks noGrp="1"/>
          </p:cNvSpPr>
          <p:nvPr>
            <p:ph type="dt" sz="half" idx="10"/>
          </p:nvPr>
        </p:nvSpPr>
        <p:spPr/>
        <p:txBody>
          <a:bodyPr/>
          <a:lstStyle/>
          <a:p>
            <a:fld id="{CA953BDC-9EAE-49FE-9892-958C9F845175}" type="datetimeFigureOut">
              <a:rPr lang="de-DE" smtClean="0"/>
              <a:t>25.06.2026</a:t>
            </a:fld>
            <a:endParaRPr lang="de-DE"/>
          </a:p>
        </p:txBody>
      </p:sp>
      <p:sp>
        <p:nvSpPr>
          <p:cNvPr id="6" name="Tijdelijke aanduiding voor voettekst 5"/>
          <p:cNvSpPr>
            <a:spLocks noGrp="1"/>
          </p:cNvSpPr>
          <p:nvPr>
            <p:ph type="ftr" sz="quarter" idx="11"/>
          </p:nvPr>
        </p:nvSpPr>
        <p:spPr/>
        <p:txBody>
          <a:bodyPr/>
          <a:lstStyle/>
          <a:p>
            <a:endParaRPr lang="de-DE"/>
          </a:p>
        </p:txBody>
      </p:sp>
      <p:sp>
        <p:nvSpPr>
          <p:cNvPr id="7" name="Tijdelijke aanduiding voor dianummer 6"/>
          <p:cNvSpPr>
            <a:spLocks noGrp="1"/>
          </p:cNvSpPr>
          <p:nvPr>
            <p:ph type="sldNum" sz="quarter" idx="12"/>
          </p:nvPr>
        </p:nvSpPr>
        <p:spPr/>
        <p:txBody>
          <a:bodyPr/>
          <a:lstStyle/>
          <a:p>
            <a:fld id="{4CD814C8-F66B-4915-9FEC-D62A1DED085F}" type="slidenum">
              <a:rPr lang="de-DE" smtClean="0"/>
              <a:t>‹nr.›</a:t>
            </a:fld>
            <a:endParaRPr lang="de-DE"/>
          </a:p>
        </p:txBody>
      </p:sp>
    </p:spTree>
    <p:extLst>
      <p:ext uri="{BB962C8B-B14F-4D97-AF65-F5344CB8AC3E}">
        <p14:creationId xmlns:p14="http://schemas.microsoft.com/office/powerpoint/2010/main" val="25683892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nl-NL"/>
              <a:t>Klik om de stijl te bewerken</a:t>
            </a:r>
            <a:endParaRPr lang="de-DE"/>
          </a:p>
        </p:txBody>
      </p:sp>
      <p:sp>
        <p:nvSpPr>
          <p:cNvPr id="3" name="Tijdelijke aanduiding voor afbeelding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ijdelijke aanduiding vo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 om de modelstijlen te bewerken</a:t>
            </a:r>
          </a:p>
        </p:txBody>
      </p:sp>
      <p:sp>
        <p:nvSpPr>
          <p:cNvPr id="5" name="Tijdelijke aanduiding voor datum 4"/>
          <p:cNvSpPr>
            <a:spLocks noGrp="1"/>
          </p:cNvSpPr>
          <p:nvPr>
            <p:ph type="dt" sz="half" idx="10"/>
          </p:nvPr>
        </p:nvSpPr>
        <p:spPr/>
        <p:txBody>
          <a:bodyPr/>
          <a:lstStyle/>
          <a:p>
            <a:fld id="{CA953BDC-9EAE-49FE-9892-958C9F845175}" type="datetimeFigureOut">
              <a:rPr lang="de-DE" smtClean="0"/>
              <a:t>25.06.2026</a:t>
            </a:fld>
            <a:endParaRPr lang="de-DE"/>
          </a:p>
        </p:txBody>
      </p:sp>
      <p:sp>
        <p:nvSpPr>
          <p:cNvPr id="6" name="Tijdelijke aanduiding voor voettekst 5"/>
          <p:cNvSpPr>
            <a:spLocks noGrp="1"/>
          </p:cNvSpPr>
          <p:nvPr>
            <p:ph type="ftr" sz="quarter" idx="11"/>
          </p:nvPr>
        </p:nvSpPr>
        <p:spPr/>
        <p:txBody>
          <a:bodyPr/>
          <a:lstStyle/>
          <a:p>
            <a:endParaRPr lang="de-DE"/>
          </a:p>
        </p:txBody>
      </p:sp>
      <p:sp>
        <p:nvSpPr>
          <p:cNvPr id="7" name="Tijdelijke aanduiding voor dianummer 6"/>
          <p:cNvSpPr>
            <a:spLocks noGrp="1"/>
          </p:cNvSpPr>
          <p:nvPr>
            <p:ph type="sldNum" sz="quarter" idx="12"/>
          </p:nvPr>
        </p:nvSpPr>
        <p:spPr/>
        <p:txBody>
          <a:bodyPr/>
          <a:lstStyle/>
          <a:p>
            <a:fld id="{4CD814C8-F66B-4915-9FEC-D62A1DED085F}" type="slidenum">
              <a:rPr lang="de-DE" smtClean="0"/>
              <a:t>‹nr.›</a:t>
            </a:fld>
            <a:endParaRPr lang="de-DE"/>
          </a:p>
        </p:txBody>
      </p:sp>
    </p:spTree>
    <p:extLst>
      <p:ext uri="{BB962C8B-B14F-4D97-AF65-F5344CB8AC3E}">
        <p14:creationId xmlns:p14="http://schemas.microsoft.com/office/powerpoint/2010/main" val="842924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de-DE"/>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de-DE"/>
          </a:p>
        </p:txBody>
      </p:sp>
      <p:sp>
        <p:nvSpPr>
          <p:cNvPr id="4" name="Tijdelijke aanduiding voor datum 3"/>
          <p:cNvSpPr>
            <a:spLocks noGrp="1"/>
          </p:cNvSpPr>
          <p:nvPr>
            <p:ph type="dt" sz="half" idx="10"/>
          </p:nvPr>
        </p:nvSpPr>
        <p:spPr/>
        <p:txBody>
          <a:bodyPr/>
          <a:lstStyle/>
          <a:p>
            <a:fld id="{CA953BDC-9EAE-49FE-9892-958C9F845175}" type="datetimeFigureOut">
              <a:rPr lang="de-DE" smtClean="0"/>
              <a:t>25.06.2026</a:t>
            </a:fld>
            <a:endParaRPr lang="de-DE"/>
          </a:p>
        </p:txBody>
      </p:sp>
      <p:sp>
        <p:nvSpPr>
          <p:cNvPr id="5" name="Tijdelijke aanduiding voor voettekst 4"/>
          <p:cNvSpPr>
            <a:spLocks noGrp="1"/>
          </p:cNvSpPr>
          <p:nvPr>
            <p:ph type="ftr" sz="quarter" idx="11"/>
          </p:nvPr>
        </p:nvSpPr>
        <p:spPr/>
        <p:txBody>
          <a:bodyPr/>
          <a:lstStyle/>
          <a:p>
            <a:endParaRPr lang="de-DE"/>
          </a:p>
        </p:txBody>
      </p:sp>
      <p:sp>
        <p:nvSpPr>
          <p:cNvPr id="6" name="Tijdelijke aanduiding voor dianummer 5"/>
          <p:cNvSpPr>
            <a:spLocks noGrp="1"/>
          </p:cNvSpPr>
          <p:nvPr>
            <p:ph type="sldNum" sz="quarter" idx="12"/>
          </p:nvPr>
        </p:nvSpPr>
        <p:spPr/>
        <p:txBody>
          <a:bodyPr/>
          <a:lstStyle/>
          <a:p>
            <a:fld id="{4CD814C8-F66B-4915-9FEC-D62A1DED085F}" type="slidenum">
              <a:rPr lang="de-DE" smtClean="0"/>
              <a:t>‹nr.›</a:t>
            </a:fld>
            <a:endParaRPr lang="de-DE"/>
          </a:p>
        </p:txBody>
      </p:sp>
    </p:spTree>
    <p:extLst>
      <p:ext uri="{BB962C8B-B14F-4D97-AF65-F5344CB8AC3E}">
        <p14:creationId xmlns:p14="http://schemas.microsoft.com/office/powerpoint/2010/main" val="5159672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724900" y="365125"/>
            <a:ext cx="2628900" cy="5811838"/>
          </a:xfrm>
        </p:spPr>
        <p:txBody>
          <a:bodyPr vert="eaVert"/>
          <a:lstStyle/>
          <a:p>
            <a:r>
              <a:rPr lang="nl-NL"/>
              <a:t>Klik om de stijl te bewerken</a:t>
            </a:r>
            <a:endParaRPr lang="de-DE"/>
          </a:p>
        </p:txBody>
      </p:sp>
      <p:sp>
        <p:nvSpPr>
          <p:cNvPr id="3" name="Tijdelijke aanduiding voor verticale tekst 2"/>
          <p:cNvSpPr>
            <a:spLocks noGrp="1"/>
          </p:cNvSpPr>
          <p:nvPr>
            <p:ph type="body" orient="vert" idx="1"/>
          </p:nvPr>
        </p:nvSpPr>
        <p:spPr>
          <a:xfrm>
            <a:off x="838200" y="365125"/>
            <a:ext cx="7734300" cy="5811838"/>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de-DE"/>
          </a:p>
        </p:txBody>
      </p:sp>
      <p:sp>
        <p:nvSpPr>
          <p:cNvPr id="4" name="Tijdelijke aanduiding voor datum 3"/>
          <p:cNvSpPr>
            <a:spLocks noGrp="1"/>
          </p:cNvSpPr>
          <p:nvPr>
            <p:ph type="dt" sz="half" idx="10"/>
          </p:nvPr>
        </p:nvSpPr>
        <p:spPr/>
        <p:txBody>
          <a:bodyPr/>
          <a:lstStyle/>
          <a:p>
            <a:fld id="{CA953BDC-9EAE-49FE-9892-958C9F845175}" type="datetimeFigureOut">
              <a:rPr lang="de-DE" smtClean="0"/>
              <a:t>25.06.2026</a:t>
            </a:fld>
            <a:endParaRPr lang="de-DE"/>
          </a:p>
        </p:txBody>
      </p:sp>
      <p:sp>
        <p:nvSpPr>
          <p:cNvPr id="5" name="Tijdelijke aanduiding voor voettekst 4"/>
          <p:cNvSpPr>
            <a:spLocks noGrp="1"/>
          </p:cNvSpPr>
          <p:nvPr>
            <p:ph type="ftr" sz="quarter" idx="11"/>
          </p:nvPr>
        </p:nvSpPr>
        <p:spPr/>
        <p:txBody>
          <a:bodyPr/>
          <a:lstStyle/>
          <a:p>
            <a:endParaRPr lang="de-DE"/>
          </a:p>
        </p:txBody>
      </p:sp>
      <p:sp>
        <p:nvSpPr>
          <p:cNvPr id="6" name="Tijdelijke aanduiding voor dianummer 5"/>
          <p:cNvSpPr>
            <a:spLocks noGrp="1"/>
          </p:cNvSpPr>
          <p:nvPr>
            <p:ph type="sldNum" sz="quarter" idx="12"/>
          </p:nvPr>
        </p:nvSpPr>
        <p:spPr/>
        <p:txBody>
          <a:bodyPr/>
          <a:lstStyle/>
          <a:p>
            <a:fld id="{4CD814C8-F66B-4915-9FEC-D62A1DED085F}" type="slidenum">
              <a:rPr lang="de-DE" smtClean="0"/>
              <a:t>‹nr.›</a:t>
            </a:fld>
            <a:endParaRPr lang="de-DE"/>
          </a:p>
        </p:txBody>
      </p:sp>
    </p:spTree>
    <p:extLst>
      <p:ext uri="{BB962C8B-B14F-4D97-AF65-F5344CB8AC3E}">
        <p14:creationId xmlns:p14="http://schemas.microsoft.com/office/powerpoint/2010/main" val="32311195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Foto in monotone">
    <p:bg>
      <p:bgPr>
        <a:solidFill>
          <a:schemeClr val="tx2">
            <a:lumMod val="50000"/>
            <a:lumOff val="50000"/>
          </a:schemeClr>
        </a:solidFill>
        <a:effectLst/>
      </p:bgPr>
    </p:bg>
    <p:spTree>
      <p:nvGrpSpPr>
        <p:cNvPr id="1" name=""/>
        <p:cNvGrpSpPr/>
        <p:nvPr/>
      </p:nvGrpSpPr>
      <p:grpSpPr>
        <a:xfrm>
          <a:off x="0" y="0"/>
          <a:ext cx="0" cy="0"/>
          <a:chOff x="0" y="0"/>
          <a:chExt cx="0" cy="0"/>
        </a:xfrm>
      </p:grpSpPr>
      <p:sp>
        <p:nvSpPr>
          <p:cNvPr id="10" name="Tijdelijke aanduiding voor afbeelding 9">
            <a:extLst>
              <a:ext uri="{FF2B5EF4-FFF2-40B4-BE49-F238E27FC236}">
                <a16:creationId xmlns:a16="http://schemas.microsoft.com/office/drawing/2014/main" id="{2747758E-678C-E041-B3D9-71C16870AD44}"/>
              </a:ext>
            </a:extLst>
          </p:cNvPr>
          <p:cNvSpPr>
            <a:spLocks noGrp="1"/>
          </p:cNvSpPr>
          <p:nvPr>
            <p:ph type="pic" sz="quarter" idx="13" hasCustomPrompt="1"/>
          </p:nvPr>
        </p:nvSpPr>
        <p:spPr>
          <a:xfrm>
            <a:off x="0" y="0"/>
            <a:ext cx="12192000" cy="6858000"/>
          </a:xfrm>
        </p:spPr>
        <p:txBody>
          <a:bodyPr/>
          <a:lstStyle>
            <a:lvl1pPr>
              <a:defRPr>
                <a:solidFill>
                  <a:schemeClr val="bg1"/>
                </a:solidFill>
              </a:defRPr>
            </a:lvl1pPr>
          </a:lstStyle>
          <a:p>
            <a:r>
              <a:rPr lang="nl-NL"/>
              <a:t>Voeg een afbeelding in en volg de instructies naast de dia op!</a:t>
            </a:r>
          </a:p>
        </p:txBody>
      </p:sp>
      <p:sp>
        <p:nvSpPr>
          <p:cNvPr id="2" name="Titel 1">
            <a:extLst>
              <a:ext uri="{FF2B5EF4-FFF2-40B4-BE49-F238E27FC236}">
                <a16:creationId xmlns:a16="http://schemas.microsoft.com/office/drawing/2014/main" id="{017B2B82-CBBA-234B-92FB-1643C7CFF05B}"/>
              </a:ext>
            </a:extLst>
          </p:cNvPr>
          <p:cNvSpPr>
            <a:spLocks noGrp="1"/>
          </p:cNvSpPr>
          <p:nvPr>
            <p:ph type="title"/>
          </p:nvPr>
        </p:nvSpPr>
        <p:spPr>
          <a:xfrm>
            <a:off x="515938" y="1844675"/>
            <a:ext cx="11160124" cy="3210052"/>
          </a:xfrm>
        </p:spPr>
        <p:txBody>
          <a:bodyPr anchor="b"/>
          <a:lstStyle>
            <a:lvl1pPr>
              <a:defRPr sz="6000">
                <a:solidFill>
                  <a:schemeClr val="bg1"/>
                </a:solidFill>
              </a:defRPr>
            </a:lvl1pPr>
          </a:lstStyle>
          <a:p>
            <a:r>
              <a:rPr lang="nl-NL"/>
              <a:t>Klik om stijl te bewerken</a:t>
            </a:r>
          </a:p>
        </p:txBody>
      </p:sp>
      <p:sp>
        <p:nvSpPr>
          <p:cNvPr id="3" name="Tijdelijke aanduiding voor tekst 2">
            <a:extLst>
              <a:ext uri="{FF2B5EF4-FFF2-40B4-BE49-F238E27FC236}">
                <a16:creationId xmlns:a16="http://schemas.microsoft.com/office/drawing/2014/main" id="{C17949F4-400A-7146-A792-180667F5AF26}"/>
              </a:ext>
            </a:extLst>
          </p:cNvPr>
          <p:cNvSpPr>
            <a:spLocks noGrp="1"/>
          </p:cNvSpPr>
          <p:nvPr>
            <p:ph type="body" idx="1"/>
          </p:nvPr>
        </p:nvSpPr>
        <p:spPr>
          <a:xfrm>
            <a:off x="515937" y="5054727"/>
            <a:ext cx="11160125" cy="1147660"/>
          </a:xfrm>
        </p:spPr>
        <p:txBody>
          <a:bodyPr/>
          <a:lstStyle>
            <a:lvl1pPr marL="0" indent="0">
              <a:buNone/>
              <a:defRPr sz="2400">
                <a:solidFill>
                  <a:schemeClr val="bg1"/>
                </a:solidFill>
                <a:latin typeface="Roboto Slab" pitchFamily="2" charset="0"/>
                <a:ea typeface="Roboto Slab"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D02674D1-479B-3743-8122-AB1B29FC5B88}"/>
              </a:ext>
            </a:extLst>
          </p:cNvPr>
          <p:cNvSpPr>
            <a:spLocks noGrp="1"/>
          </p:cNvSpPr>
          <p:nvPr>
            <p:ph type="dt" sz="half" idx="10"/>
          </p:nvPr>
        </p:nvSpPr>
        <p:spPr/>
        <p:txBody>
          <a:bodyPr/>
          <a:lstStyle/>
          <a:p>
            <a:fld id="{739C8E51-7DB3-44E2-A8E9-2091C424F498}" type="datetimeFigureOut">
              <a:rPr lang="nl-NL" smtClean="0"/>
              <a:t>25-6-2026</a:t>
            </a:fld>
            <a:endParaRPr lang="nl-NL"/>
          </a:p>
        </p:txBody>
      </p:sp>
      <p:sp>
        <p:nvSpPr>
          <p:cNvPr id="5" name="Tijdelijke aanduiding voor voettekst 4">
            <a:extLst>
              <a:ext uri="{FF2B5EF4-FFF2-40B4-BE49-F238E27FC236}">
                <a16:creationId xmlns:a16="http://schemas.microsoft.com/office/drawing/2014/main" id="{4335F41A-1DCA-FE4F-916D-0B1F556F6864}"/>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B687AB03-22E4-6B40-949C-F72FE9FB4828}"/>
              </a:ext>
            </a:extLst>
          </p:cNvPr>
          <p:cNvSpPr>
            <a:spLocks noGrp="1"/>
          </p:cNvSpPr>
          <p:nvPr>
            <p:ph type="sldNum" sz="quarter" idx="12"/>
          </p:nvPr>
        </p:nvSpPr>
        <p:spPr/>
        <p:txBody>
          <a:bodyPr/>
          <a:lstStyle/>
          <a:p>
            <a:fld id="{0FD17431-B3CE-4097-A220-8FED974432A8}" type="slidenum">
              <a:rPr lang="nl-NL" smtClean="0"/>
              <a:t>‹nr.›</a:t>
            </a:fld>
            <a:endParaRPr lang="nl-NL"/>
          </a:p>
        </p:txBody>
      </p:sp>
      <p:sp>
        <p:nvSpPr>
          <p:cNvPr id="7" name="Tekstvak 6">
            <a:extLst>
              <a:ext uri="{FF2B5EF4-FFF2-40B4-BE49-F238E27FC236}">
                <a16:creationId xmlns:a16="http://schemas.microsoft.com/office/drawing/2014/main" id="{0C347551-C1E1-044B-A975-2B46B06244B5}"/>
              </a:ext>
            </a:extLst>
          </p:cNvPr>
          <p:cNvSpPr txBox="1"/>
          <p:nvPr userDrawn="1"/>
        </p:nvSpPr>
        <p:spPr>
          <a:xfrm>
            <a:off x="12418141" y="260350"/>
            <a:ext cx="2403987" cy="3508653"/>
          </a:xfrm>
          <a:prstGeom prst="rect">
            <a:avLst/>
          </a:prstGeom>
          <a:noFill/>
        </p:spPr>
        <p:txBody>
          <a:bodyPr wrap="square" rtlCol="0">
            <a:spAutoFit/>
          </a:bodyPr>
          <a:lstStyle/>
          <a:p>
            <a:r>
              <a:rPr lang="nl-NL" sz="1800" b="0" u="none">
                <a:solidFill>
                  <a:schemeClr val="accent1"/>
                </a:solidFill>
                <a:latin typeface="+mj-lt"/>
              </a:rPr>
              <a:t>Instructie</a:t>
            </a:r>
            <a:endParaRPr lang="nl-NL" sz="1400" b="0" u="none">
              <a:solidFill>
                <a:schemeClr val="accent1"/>
              </a:solidFill>
              <a:latin typeface="+mj-lt"/>
            </a:endParaRPr>
          </a:p>
          <a:p>
            <a:r>
              <a:rPr lang="nl-NL" sz="1200">
                <a:solidFill>
                  <a:schemeClr val="tx2"/>
                </a:solidFill>
              </a:rPr>
              <a:t>Voeg een foto toe in het vlak wat hiervoor klaarstaat. De afbeelding wordt </a:t>
            </a:r>
            <a:r>
              <a:rPr lang="nl-NL" sz="1200" err="1">
                <a:solidFill>
                  <a:schemeClr val="tx2"/>
                </a:solidFill>
              </a:rPr>
              <a:t>meteeen</a:t>
            </a:r>
            <a:r>
              <a:rPr lang="nl-NL" sz="1200">
                <a:solidFill>
                  <a:schemeClr val="tx2"/>
                </a:solidFill>
              </a:rPr>
              <a:t> bijgesneden op het formaat van de dia. </a:t>
            </a:r>
          </a:p>
          <a:p>
            <a:endParaRPr lang="nl-NL" sz="1200">
              <a:solidFill>
                <a:schemeClr val="tx2"/>
              </a:solidFill>
            </a:endParaRPr>
          </a:p>
          <a:p>
            <a:r>
              <a:rPr lang="nl-NL" sz="1200">
                <a:solidFill>
                  <a:schemeClr val="tx2"/>
                </a:solidFill>
              </a:rPr>
              <a:t>Herstel indien nodig de volgorde van de tekst en afbeelding, door op ‘</a:t>
            </a:r>
            <a:r>
              <a:rPr lang="nl-NL" sz="1200" b="1">
                <a:solidFill>
                  <a:schemeClr val="tx2"/>
                </a:solidFill>
              </a:rPr>
              <a:t>Beginwaarden</a:t>
            </a:r>
            <a:r>
              <a:rPr lang="nl-NL" sz="1200">
                <a:solidFill>
                  <a:schemeClr val="tx2"/>
                </a:solidFill>
              </a:rPr>
              <a:t>’ te klikken in het </a:t>
            </a:r>
            <a:r>
              <a:rPr lang="nl-NL" sz="1200" b="1">
                <a:solidFill>
                  <a:schemeClr val="tx2"/>
                </a:solidFill>
              </a:rPr>
              <a:t>Thuis</a:t>
            </a:r>
            <a:r>
              <a:rPr lang="nl-NL" sz="1200">
                <a:solidFill>
                  <a:schemeClr val="tx2"/>
                </a:solidFill>
              </a:rPr>
              <a:t>-lint. </a:t>
            </a:r>
          </a:p>
          <a:p>
            <a:endParaRPr lang="nl-NL" sz="1200">
              <a:solidFill>
                <a:schemeClr val="tx2"/>
              </a:solidFill>
            </a:endParaRPr>
          </a:p>
          <a:p>
            <a:r>
              <a:rPr lang="nl-NL" sz="1200">
                <a:solidFill>
                  <a:schemeClr val="tx2"/>
                </a:solidFill>
              </a:rPr>
              <a:t>Selecteer de afbeelding, ga naar </a:t>
            </a:r>
            <a:r>
              <a:rPr lang="nl-NL" sz="1200" b="1">
                <a:solidFill>
                  <a:schemeClr val="tx2"/>
                </a:solidFill>
              </a:rPr>
              <a:t>Afbeeldingsopmaak</a:t>
            </a:r>
            <a:r>
              <a:rPr lang="nl-NL" sz="1200">
                <a:solidFill>
                  <a:schemeClr val="tx2"/>
                </a:solidFill>
              </a:rPr>
              <a:t> en kies bij </a:t>
            </a:r>
            <a:r>
              <a:rPr lang="nl-NL" sz="1200" b="1">
                <a:solidFill>
                  <a:schemeClr val="tx2"/>
                </a:solidFill>
              </a:rPr>
              <a:t>Kleur</a:t>
            </a:r>
            <a:r>
              <a:rPr lang="nl-NL" sz="1200">
                <a:solidFill>
                  <a:schemeClr val="tx2"/>
                </a:solidFill>
              </a:rPr>
              <a:t>, onder </a:t>
            </a:r>
            <a:r>
              <a:rPr lang="nl-NL" sz="1200" b="1">
                <a:solidFill>
                  <a:schemeClr val="tx2"/>
                </a:solidFill>
              </a:rPr>
              <a:t>Andere kleuren </a:t>
            </a:r>
            <a:r>
              <a:rPr lang="nl-NL" sz="1200">
                <a:solidFill>
                  <a:schemeClr val="tx2"/>
                </a:solidFill>
              </a:rPr>
              <a:t>een van de steunkleuren voor een monotone effect.</a:t>
            </a:r>
          </a:p>
        </p:txBody>
      </p:sp>
      <p:pic>
        <p:nvPicPr>
          <p:cNvPr id="11" name="Graphic 10">
            <a:extLst>
              <a:ext uri="{FF2B5EF4-FFF2-40B4-BE49-F238E27FC236}">
                <a16:creationId xmlns:a16="http://schemas.microsoft.com/office/drawing/2014/main" id="{6D8AF67A-F8B4-F647-8F00-F070BF59476E}"/>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1202714" y="6113738"/>
            <a:ext cx="396000" cy="536023"/>
          </a:xfrm>
          <a:prstGeom prst="rect">
            <a:avLst/>
          </a:prstGeom>
        </p:spPr>
      </p:pic>
    </p:spTree>
    <p:extLst>
      <p:ext uri="{BB962C8B-B14F-4D97-AF65-F5344CB8AC3E}">
        <p14:creationId xmlns:p14="http://schemas.microsoft.com/office/powerpoint/2010/main" val="10252977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el en tekst in 2 ko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32E377F-593B-5443-AD71-822D9C6D32DB}"/>
              </a:ext>
            </a:extLst>
          </p:cNvPr>
          <p:cNvSpPr>
            <a:spLocks noGrp="1"/>
          </p:cNvSpPr>
          <p:nvPr>
            <p:ph type="title"/>
          </p:nvPr>
        </p:nvSpPr>
        <p:spPr/>
        <p:txBody>
          <a:bodyPr/>
          <a:lstStyle/>
          <a:p>
            <a:r>
              <a:rPr lang="nl-NL"/>
              <a:t>Klik om stijl te bewerken</a:t>
            </a:r>
          </a:p>
        </p:txBody>
      </p:sp>
      <p:sp>
        <p:nvSpPr>
          <p:cNvPr id="4" name="Tijdelijke aanduiding voor datum 3">
            <a:extLst>
              <a:ext uri="{FF2B5EF4-FFF2-40B4-BE49-F238E27FC236}">
                <a16:creationId xmlns:a16="http://schemas.microsoft.com/office/drawing/2014/main" id="{CBBD98B4-5474-844F-859B-68527678E7EE}"/>
              </a:ext>
            </a:extLst>
          </p:cNvPr>
          <p:cNvSpPr>
            <a:spLocks noGrp="1"/>
          </p:cNvSpPr>
          <p:nvPr>
            <p:ph type="dt" sz="half" idx="10"/>
          </p:nvPr>
        </p:nvSpPr>
        <p:spPr/>
        <p:txBody>
          <a:bodyPr/>
          <a:lstStyle/>
          <a:p>
            <a:fld id="{739C8E51-7DB3-44E2-A8E9-2091C424F498}" type="datetimeFigureOut">
              <a:rPr lang="nl-NL" smtClean="0"/>
              <a:t>25-6-2026</a:t>
            </a:fld>
            <a:endParaRPr lang="nl-NL"/>
          </a:p>
        </p:txBody>
      </p:sp>
      <p:sp>
        <p:nvSpPr>
          <p:cNvPr id="5" name="Tijdelijke aanduiding voor voettekst 4">
            <a:extLst>
              <a:ext uri="{FF2B5EF4-FFF2-40B4-BE49-F238E27FC236}">
                <a16:creationId xmlns:a16="http://schemas.microsoft.com/office/drawing/2014/main" id="{7ED258D3-B6E2-D845-8BAC-7129116B9637}"/>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E0FC1D04-B687-C045-A60B-A2BC79959E60}"/>
              </a:ext>
            </a:extLst>
          </p:cNvPr>
          <p:cNvSpPr>
            <a:spLocks noGrp="1"/>
          </p:cNvSpPr>
          <p:nvPr>
            <p:ph type="sldNum" sz="quarter" idx="12"/>
          </p:nvPr>
        </p:nvSpPr>
        <p:spPr/>
        <p:txBody>
          <a:bodyPr/>
          <a:lstStyle/>
          <a:p>
            <a:fld id="{0FD17431-B3CE-4097-A220-8FED974432A8}" type="slidenum">
              <a:rPr lang="nl-NL" smtClean="0"/>
              <a:t>‹nr.›</a:t>
            </a:fld>
            <a:endParaRPr lang="nl-NL"/>
          </a:p>
        </p:txBody>
      </p:sp>
      <p:sp>
        <p:nvSpPr>
          <p:cNvPr id="8" name="Tijdelijke aanduiding voor tekst 7">
            <a:extLst>
              <a:ext uri="{FF2B5EF4-FFF2-40B4-BE49-F238E27FC236}">
                <a16:creationId xmlns:a16="http://schemas.microsoft.com/office/drawing/2014/main" id="{247A0301-366F-E84B-9095-CF5C1FBF803B}"/>
              </a:ext>
            </a:extLst>
          </p:cNvPr>
          <p:cNvSpPr>
            <a:spLocks noGrp="1"/>
          </p:cNvSpPr>
          <p:nvPr>
            <p:ph type="body" sz="quarter" idx="13"/>
          </p:nvPr>
        </p:nvSpPr>
        <p:spPr>
          <a:xfrm>
            <a:off x="515938" y="1844675"/>
            <a:ext cx="11160125" cy="4392613"/>
          </a:xfrm>
        </p:spPr>
        <p:txBody>
          <a:bodyPr numCol="2" spcCol="18000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Tree>
    <p:extLst>
      <p:ext uri="{BB962C8B-B14F-4D97-AF65-F5344CB8AC3E}">
        <p14:creationId xmlns:p14="http://schemas.microsoft.com/office/powerpoint/2010/main" val="39876675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itle" preserve="1">
  <p:cSld name="Titeldia (wi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4712E84-BF30-B14B-B465-70F141C892F7}"/>
              </a:ext>
            </a:extLst>
          </p:cNvPr>
          <p:cNvSpPr>
            <a:spLocks noGrp="1"/>
          </p:cNvSpPr>
          <p:nvPr>
            <p:ph type="ctrTitle"/>
          </p:nvPr>
        </p:nvSpPr>
        <p:spPr>
          <a:xfrm>
            <a:off x="515938" y="1520825"/>
            <a:ext cx="10152062" cy="1908175"/>
          </a:xfrm>
        </p:spPr>
        <p:txBody>
          <a:bodyPr anchor="b"/>
          <a:lstStyle>
            <a:lvl1pPr algn="l">
              <a:defRPr sz="6000"/>
            </a:lvl1pPr>
          </a:lstStyle>
          <a:p>
            <a:r>
              <a:rPr lang="nl-NL"/>
              <a:t>Klik om stijl te bewerken</a:t>
            </a:r>
          </a:p>
        </p:txBody>
      </p:sp>
      <p:sp>
        <p:nvSpPr>
          <p:cNvPr id="3" name="Ondertitel 2">
            <a:extLst>
              <a:ext uri="{FF2B5EF4-FFF2-40B4-BE49-F238E27FC236}">
                <a16:creationId xmlns:a16="http://schemas.microsoft.com/office/drawing/2014/main" id="{FCAD3549-02F5-3C44-B483-1342A68A8057}"/>
              </a:ext>
            </a:extLst>
          </p:cNvPr>
          <p:cNvSpPr>
            <a:spLocks noGrp="1"/>
          </p:cNvSpPr>
          <p:nvPr>
            <p:ph type="subTitle" idx="1"/>
          </p:nvPr>
        </p:nvSpPr>
        <p:spPr>
          <a:xfrm>
            <a:off x="515938" y="3588152"/>
            <a:ext cx="10152062" cy="1669648"/>
          </a:xfrm>
        </p:spPr>
        <p:txBody>
          <a:bodyPr>
            <a:normAutofit/>
          </a:bodyPr>
          <a:lstStyle>
            <a:lvl1pPr marL="0" indent="0" algn="l">
              <a:buNone/>
              <a:defRPr sz="3200">
                <a:latin typeface="Roboto Slab" pitchFamily="2" charset="0"/>
                <a:ea typeface="Roboto Slab"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pic>
        <p:nvPicPr>
          <p:cNvPr id="9" name="Graphic 8">
            <a:extLst>
              <a:ext uri="{FF2B5EF4-FFF2-40B4-BE49-F238E27FC236}">
                <a16:creationId xmlns:a16="http://schemas.microsoft.com/office/drawing/2014/main" id="{F831C1A6-3AEB-2046-9DED-3FFC729684C9}"/>
              </a:ext>
            </a:extLst>
          </p:cNvPr>
          <p:cNvPicPr>
            <a:picLocks noChangeAspect="1"/>
          </p:cNvPicPr>
          <p:nvPr userDrawn="1"/>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t="36440" r="35572"/>
          <a:stretch/>
        </p:blipFill>
        <p:spPr>
          <a:xfrm>
            <a:off x="9708328" y="-1"/>
            <a:ext cx="2483672" cy="2450217"/>
          </a:xfrm>
          <a:prstGeom prst="rect">
            <a:avLst/>
          </a:prstGeom>
        </p:spPr>
      </p:pic>
      <p:pic>
        <p:nvPicPr>
          <p:cNvPr id="10" name="Graphic 9">
            <a:extLst>
              <a:ext uri="{FF2B5EF4-FFF2-40B4-BE49-F238E27FC236}">
                <a16:creationId xmlns:a16="http://schemas.microsoft.com/office/drawing/2014/main" id="{5C8CE2E8-4167-7548-AE8C-D1DD17885343}"/>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625105" y="5724000"/>
            <a:ext cx="1389883" cy="936000"/>
          </a:xfrm>
          <a:prstGeom prst="rect">
            <a:avLst/>
          </a:prstGeom>
        </p:spPr>
      </p:pic>
    </p:spTree>
    <p:extLst>
      <p:ext uri="{BB962C8B-B14F-4D97-AF65-F5344CB8AC3E}">
        <p14:creationId xmlns:p14="http://schemas.microsoft.com/office/powerpoint/2010/main" val="24807375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32E377F-593B-5443-AD71-822D9C6D32DB}"/>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4535381D-71D5-8140-AA36-3F99E57966BE}"/>
              </a:ext>
            </a:extLst>
          </p:cNvPr>
          <p:cNvSpPr>
            <a:spLocks noGrp="1"/>
          </p:cNvSpPr>
          <p:nvPr>
            <p:ph idx="1"/>
          </p:nvPr>
        </p:nvSpPr>
        <p:spPr/>
        <p:txBody>
          <a:body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CBBD98B4-5474-844F-859B-68527678E7EE}"/>
              </a:ext>
            </a:extLst>
          </p:cNvPr>
          <p:cNvSpPr>
            <a:spLocks noGrp="1"/>
          </p:cNvSpPr>
          <p:nvPr>
            <p:ph type="dt" sz="half" idx="10"/>
          </p:nvPr>
        </p:nvSpPr>
        <p:spPr/>
        <p:txBody>
          <a:bodyPr/>
          <a:lstStyle/>
          <a:p>
            <a:fld id="{739C8E51-7DB3-44E2-A8E9-2091C424F498}" type="datetimeFigureOut">
              <a:rPr lang="nl-NL" smtClean="0"/>
              <a:t>25-6-2026</a:t>
            </a:fld>
            <a:endParaRPr lang="nl-NL"/>
          </a:p>
        </p:txBody>
      </p:sp>
      <p:sp>
        <p:nvSpPr>
          <p:cNvPr id="5" name="Tijdelijke aanduiding voor voettekst 4">
            <a:extLst>
              <a:ext uri="{FF2B5EF4-FFF2-40B4-BE49-F238E27FC236}">
                <a16:creationId xmlns:a16="http://schemas.microsoft.com/office/drawing/2014/main" id="{7ED258D3-B6E2-D845-8BAC-7129116B9637}"/>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E0FC1D04-B687-C045-A60B-A2BC79959E60}"/>
              </a:ext>
            </a:extLst>
          </p:cNvPr>
          <p:cNvSpPr>
            <a:spLocks noGrp="1"/>
          </p:cNvSpPr>
          <p:nvPr>
            <p:ph type="sldNum" sz="quarter" idx="12"/>
          </p:nvPr>
        </p:nvSpPr>
        <p:spPr/>
        <p:txBody>
          <a:bodyPr/>
          <a:lstStyle/>
          <a:p>
            <a:fld id="{0FD17431-B3CE-4097-A220-8FED974432A8}" type="slidenum">
              <a:rPr lang="nl-NL" smtClean="0"/>
              <a:t>‹nr.›</a:t>
            </a:fld>
            <a:endParaRPr lang="nl-NL"/>
          </a:p>
        </p:txBody>
      </p:sp>
    </p:spTree>
    <p:extLst>
      <p:ext uri="{BB962C8B-B14F-4D97-AF65-F5344CB8AC3E}">
        <p14:creationId xmlns:p14="http://schemas.microsoft.com/office/powerpoint/2010/main" val="20203163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el en tekst in 2 ko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32E377F-593B-5443-AD71-822D9C6D32DB}"/>
              </a:ext>
            </a:extLst>
          </p:cNvPr>
          <p:cNvSpPr>
            <a:spLocks noGrp="1"/>
          </p:cNvSpPr>
          <p:nvPr>
            <p:ph type="title"/>
          </p:nvPr>
        </p:nvSpPr>
        <p:spPr/>
        <p:txBody>
          <a:bodyPr/>
          <a:lstStyle/>
          <a:p>
            <a:r>
              <a:rPr lang="nl-NL"/>
              <a:t>Klik om stijl te bewerken</a:t>
            </a:r>
          </a:p>
        </p:txBody>
      </p:sp>
      <p:sp>
        <p:nvSpPr>
          <p:cNvPr id="4" name="Tijdelijke aanduiding voor datum 3">
            <a:extLst>
              <a:ext uri="{FF2B5EF4-FFF2-40B4-BE49-F238E27FC236}">
                <a16:creationId xmlns:a16="http://schemas.microsoft.com/office/drawing/2014/main" id="{CBBD98B4-5474-844F-859B-68527678E7EE}"/>
              </a:ext>
            </a:extLst>
          </p:cNvPr>
          <p:cNvSpPr>
            <a:spLocks noGrp="1"/>
          </p:cNvSpPr>
          <p:nvPr>
            <p:ph type="dt" sz="half" idx="10"/>
          </p:nvPr>
        </p:nvSpPr>
        <p:spPr/>
        <p:txBody>
          <a:bodyPr/>
          <a:lstStyle/>
          <a:p>
            <a:fld id="{739C8E51-7DB3-44E2-A8E9-2091C424F498}" type="datetimeFigureOut">
              <a:rPr lang="nl-NL" smtClean="0"/>
              <a:t>25-6-2026</a:t>
            </a:fld>
            <a:endParaRPr lang="nl-NL"/>
          </a:p>
        </p:txBody>
      </p:sp>
      <p:sp>
        <p:nvSpPr>
          <p:cNvPr id="5" name="Tijdelijke aanduiding voor voettekst 4">
            <a:extLst>
              <a:ext uri="{FF2B5EF4-FFF2-40B4-BE49-F238E27FC236}">
                <a16:creationId xmlns:a16="http://schemas.microsoft.com/office/drawing/2014/main" id="{7ED258D3-B6E2-D845-8BAC-7129116B9637}"/>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E0FC1D04-B687-C045-A60B-A2BC79959E60}"/>
              </a:ext>
            </a:extLst>
          </p:cNvPr>
          <p:cNvSpPr>
            <a:spLocks noGrp="1"/>
          </p:cNvSpPr>
          <p:nvPr>
            <p:ph type="sldNum" sz="quarter" idx="12"/>
          </p:nvPr>
        </p:nvSpPr>
        <p:spPr/>
        <p:txBody>
          <a:bodyPr/>
          <a:lstStyle/>
          <a:p>
            <a:fld id="{0FD17431-B3CE-4097-A220-8FED974432A8}" type="slidenum">
              <a:rPr lang="nl-NL" smtClean="0"/>
              <a:t>‹nr.›</a:t>
            </a:fld>
            <a:endParaRPr lang="nl-NL"/>
          </a:p>
        </p:txBody>
      </p:sp>
      <p:sp>
        <p:nvSpPr>
          <p:cNvPr id="8" name="Tijdelijke aanduiding voor tekst 7">
            <a:extLst>
              <a:ext uri="{FF2B5EF4-FFF2-40B4-BE49-F238E27FC236}">
                <a16:creationId xmlns:a16="http://schemas.microsoft.com/office/drawing/2014/main" id="{247A0301-366F-E84B-9095-CF5C1FBF803B}"/>
              </a:ext>
            </a:extLst>
          </p:cNvPr>
          <p:cNvSpPr>
            <a:spLocks noGrp="1"/>
          </p:cNvSpPr>
          <p:nvPr>
            <p:ph type="body" sz="quarter" idx="13"/>
          </p:nvPr>
        </p:nvSpPr>
        <p:spPr>
          <a:xfrm>
            <a:off x="515938" y="1844675"/>
            <a:ext cx="11160125" cy="4392613"/>
          </a:xfrm>
        </p:spPr>
        <p:txBody>
          <a:bodyPr numCol="2" spcCol="18000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Tree>
    <p:extLst>
      <p:ext uri="{BB962C8B-B14F-4D97-AF65-F5344CB8AC3E}">
        <p14:creationId xmlns:p14="http://schemas.microsoft.com/office/powerpoint/2010/main" val="154691586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en tekst in 3 ko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32E377F-593B-5443-AD71-822D9C6D32DB}"/>
              </a:ext>
            </a:extLst>
          </p:cNvPr>
          <p:cNvSpPr>
            <a:spLocks noGrp="1"/>
          </p:cNvSpPr>
          <p:nvPr>
            <p:ph type="title"/>
          </p:nvPr>
        </p:nvSpPr>
        <p:spPr/>
        <p:txBody>
          <a:bodyPr/>
          <a:lstStyle/>
          <a:p>
            <a:r>
              <a:rPr lang="nl-NL"/>
              <a:t>Klik om stijl te bewerken</a:t>
            </a:r>
          </a:p>
        </p:txBody>
      </p:sp>
      <p:sp>
        <p:nvSpPr>
          <p:cNvPr id="4" name="Tijdelijke aanduiding voor datum 3">
            <a:extLst>
              <a:ext uri="{FF2B5EF4-FFF2-40B4-BE49-F238E27FC236}">
                <a16:creationId xmlns:a16="http://schemas.microsoft.com/office/drawing/2014/main" id="{CBBD98B4-5474-844F-859B-68527678E7EE}"/>
              </a:ext>
            </a:extLst>
          </p:cNvPr>
          <p:cNvSpPr>
            <a:spLocks noGrp="1"/>
          </p:cNvSpPr>
          <p:nvPr>
            <p:ph type="dt" sz="half" idx="10"/>
          </p:nvPr>
        </p:nvSpPr>
        <p:spPr/>
        <p:txBody>
          <a:bodyPr/>
          <a:lstStyle/>
          <a:p>
            <a:fld id="{739C8E51-7DB3-44E2-A8E9-2091C424F498}" type="datetimeFigureOut">
              <a:rPr lang="nl-NL" smtClean="0"/>
              <a:t>25-6-2026</a:t>
            </a:fld>
            <a:endParaRPr lang="nl-NL"/>
          </a:p>
        </p:txBody>
      </p:sp>
      <p:sp>
        <p:nvSpPr>
          <p:cNvPr id="5" name="Tijdelijke aanduiding voor voettekst 4">
            <a:extLst>
              <a:ext uri="{FF2B5EF4-FFF2-40B4-BE49-F238E27FC236}">
                <a16:creationId xmlns:a16="http://schemas.microsoft.com/office/drawing/2014/main" id="{7ED258D3-B6E2-D845-8BAC-7129116B9637}"/>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E0FC1D04-B687-C045-A60B-A2BC79959E60}"/>
              </a:ext>
            </a:extLst>
          </p:cNvPr>
          <p:cNvSpPr>
            <a:spLocks noGrp="1"/>
          </p:cNvSpPr>
          <p:nvPr>
            <p:ph type="sldNum" sz="quarter" idx="12"/>
          </p:nvPr>
        </p:nvSpPr>
        <p:spPr/>
        <p:txBody>
          <a:bodyPr/>
          <a:lstStyle/>
          <a:p>
            <a:fld id="{0FD17431-B3CE-4097-A220-8FED974432A8}" type="slidenum">
              <a:rPr lang="nl-NL" smtClean="0"/>
              <a:t>‹nr.›</a:t>
            </a:fld>
            <a:endParaRPr lang="nl-NL"/>
          </a:p>
        </p:txBody>
      </p:sp>
      <p:sp>
        <p:nvSpPr>
          <p:cNvPr id="7" name="Tijdelijke aanduiding voor tekst 7">
            <a:extLst>
              <a:ext uri="{FF2B5EF4-FFF2-40B4-BE49-F238E27FC236}">
                <a16:creationId xmlns:a16="http://schemas.microsoft.com/office/drawing/2014/main" id="{40413977-B07A-8F4B-BDC3-B291DDDB26E6}"/>
              </a:ext>
            </a:extLst>
          </p:cNvPr>
          <p:cNvSpPr>
            <a:spLocks noGrp="1"/>
          </p:cNvSpPr>
          <p:nvPr>
            <p:ph type="body" sz="quarter" idx="13"/>
          </p:nvPr>
        </p:nvSpPr>
        <p:spPr>
          <a:xfrm>
            <a:off x="515938" y="1844675"/>
            <a:ext cx="11160125" cy="4392613"/>
          </a:xfrm>
        </p:spPr>
        <p:txBody>
          <a:bodyPr numCol="3" spcCol="18000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Tree>
    <p:extLst>
      <p:ext uri="{BB962C8B-B14F-4D97-AF65-F5344CB8AC3E}">
        <p14:creationId xmlns:p14="http://schemas.microsoft.com/office/powerpoint/2010/main" val="405346863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itle" preserve="1">
  <p:cSld name="Titeldia (kleur)">
    <p:bg>
      <p:bgPr>
        <a:gradFill>
          <a:gsLst>
            <a:gs pos="67000">
              <a:srgbClr val="BB2D4C"/>
            </a:gs>
            <a:gs pos="0">
              <a:schemeClr val="accent1"/>
            </a:gs>
            <a:gs pos="100000">
              <a:schemeClr val="accent2"/>
            </a:gs>
          </a:gsLst>
          <a:lin ang="20400000" scaled="0"/>
        </a:gra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4712E84-BF30-B14B-B465-70F141C892F7}"/>
              </a:ext>
            </a:extLst>
          </p:cNvPr>
          <p:cNvSpPr>
            <a:spLocks noGrp="1"/>
          </p:cNvSpPr>
          <p:nvPr>
            <p:ph type="ctrTitle"/>
          </p:nvPr>
        </p:nvSpPr>
        <p:spPr>
          <a:xfrm>
            <a:off x="515938" y="1520825"/>
            <a:ext cx="10152062" cy="1908175"/>
          </a:xfrm>
        </p:spPr>
        <p:txBody>
          <a:bodyPr anchor="b"/>
          <a:lstStyle>
            <a:lvl1pPr algn="l">
              <a:defRPr sz="6000">
                <a:solidFill>
                  <a:schemeClr val="bg1"/>
                </a:solidFill>
              </a:defRPr>
            </a:lvl1pPr>
          </a:lstStyle>
          <a:p>
            <a:r>
              <a:rPr lang="nl-NL"/>
              <a:t>Klik om stijl te bewerken</a:t>
            </a:r>
          </a:p>
        </p:txBody>
      </p:sp>
      <p:sp>
        <p:nvSpPr>
          <p:cNvPr id="3" name="Ondertitel 2">
            <a:extLst>
              <a:ext uri="{FF2B5EF4-FFF2-40B4-BE49-F238E27FC236}">
                <a16:creationId xmlns:a16="http://schemas.microsoft.com/office/drawing/2014/main" id="{FCAD3549-02F5-3C44-B483-1342A68A8057}"/>
              </a:ext>
            </a:extLst>
          </p:cNvPr>
          <p:cNvSpPr>
            <a:spLocks noGrp="1"/>
          </p:cNvSpPr>
          <p:nvPr>
            <p:ph type="subTitle" idx="1"/>
          </p:nvPr>
        </p:nvSpPr>
        <p:spPr>
          <a:xfrm>
            <a:off x="515938" y="3588152"/>
            <a:ext cx="10152062" cy="1669648"/>
          </a:xfrm>
        </p:spPr>
        <p:txBody>
          <a:bodyPr>
            <a:normAutofit/>
          </a:bodyPr>
          <a:lstStyle>
            <a:lvl1pPr marL="0" indent="0" algn="l">
              <a:buNone/>
              <a:defRPr sz="3200">
                <a:solidFill>
                  <a:schemeClr val="bg1">
                    <a:alpha val="80000"/>
                  </a:schemeClr>
                </a:solidFill>
                <a:latin typeface="Roboto Slab" pitchFamily="2" charset="0"/>
                <a:ea typeface="Roboto Slab"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pic>
        <p:nvPicPr>
          <p:cNvPr id="9" name="Graphic 8">
            <a:extLst>
              <a:ext uri="{FF2B5EF4-FFF2-40B4-BE49-F238E27FC236}">
                <a16:creationId xmlns:a16="http://schemas.microsoft.com/office/drawing/2014/main" id="{F831C1A6-3AEB-2046-9DED-3FFC729684C9}"/>
              </a:ext>
            </a:extLst>
          </p:cNvPr>
          <p:cNvPicPr>
            <a:picLocks noChangeAspect="1"/>
          </p:cNvPicPr>
          <p:nvPr userDrawn="1"/>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t="36440" r="35572"/>
          <a:stretch/>
        </p:blipFill>
        <p:spPr>
          <a:xfrm>
            <a:off x="9708328" y="-1"/>
            <a:ext cx="2483672" cy="2450217"/>
          </a:xfrm>
          <a:prstGeom prst="rect">
            <a:avLst/>
          </a:prstGeom>
        </p:spPr>
      </p:pic>
      <p:pic>
        <p:nvPicPr>
          <p:cNvPr id="10" name="Graphic 9">
            <a:extLst>
              <a:ext uri="{FF2B5EF4-FFF2-40B4-BE49-F238E27FC236}">
                <a16:creationId xmlns:a16="http://schemas.microsoft.com/office/drawing/2014/main" id="{5C8CE2E8-4167-7548-AE8C-D1DD17885343}"/>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625105" y="5724000"/>
            <a:ext cx="1389883" cy="936000"/>
          </a:xfrm>
          <a:prstGeom prst="rect">
            <a:avLst/>
          </a:prstGeom>
        </p:spPr>
      </p:pic>
      <p:pic>
        <p:nvPicPr>
          <p:cNvPr id="8" name="Graphic 7">
            <a:extLst>
              <a:ext uri="{FF2B5EF4-FFF2-40B4-BE49-F238E27FC236}">
                <a16:creationId xmlns:a16="http://schemas.microsoft.com/office/drawing/2014/main" id="{1DDEBD04-A744-EE45-9C16-1B3D43DB2337}"/>
              </a:ext>
            </a:extLst>
          </p:cNvPr>
          <p:cNvPicPr>
            <a:picLocks noChangeAspect="1"/>
          </p:cNvPicPr>
          <p:nvPr userDrawn="1"/>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4"/>
              </a:ext>
            </a:extLst>
          </a:blip>
          <a:srcRect t="36473" r="35606"/>
          <a:stretch/>
        </p:blipFill>
        <p:spPr>
          <a:xfrm>
            <a:off x="9708329" y="-1"/>
            <a:ext cx="2483671" cy="2450218"/>
          </a:xfrm>
          <a:prstGeom prst="rect">
            <a:avLst/>
          </a:prstGeom>
        </p:spPr>
      </p:pic>
    </p:spTree>
    <p:extLst>
      <p:ext uri="{BB962C8B-B14F-4D97-AF65-F5344CB8AC3E}">
        <p14:creationId xmlns:p14="http://schemas.microsoft.com/office/powerpoint/2010/main" val="138776336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 preserve="1">
  <p:cSld name="Titeldia (donker)">
    <p:bg>
      <p:bgPr>
        <a:gradFill>
          <a:gsLst>
            <a:gs pos="0">
              <a:schemeClr val="tx2"/>
            </a:gs>
            <a:gs pos="100000">
              <a:schemeClr val="bg2">
                <a:lumMod val="25000"/>
              </a:schemeClr>
            </a:gs>
          </a:gsLst>
          <a:lin ang="20400000" scaled="0"/>
        </a:gra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4712E84-BF30-B14B-B465-70F141C892F7}"/>
              </a:ext>
            </a:extLst>
          </p:cNvPr>
          <p:cNvSpPr>
            <a:spLocks noGrp="1"/>
          </p:cNvSpPr>
          <p:nvPr>
            <p:ph type="ctrTitle"/>
          </p:nvPr>
        </p:nvSpPr>
        <p:spPr>
          <a:xfrm>
            <a:off x="515938" y="1520825"/>
            <a:ext cx="10152062" cy="1908175"/>
          </a:xfrm>
        </p:spPr>
        <p:txBody>
          <a:bodyPr anchor="b"/>
          <a:lstStyle>
            <a:lvl1pPr algn="l">
              <a:defRPr sz="6000">
                <a:solidFill>
                  <a:schemeClr val="bg1"/>
                </a:solidFill>
              </a:defRPr>
            </a:lvl1pPr>
          </a:lstStyle>
          <a:p>
            <a:r>
              <a:rPr lang="nl-NL"/>
              <a:t>Klik om stijl te bewerken</a:t>
            </a:r>
          </a:p>
        </p:txBody>
      </p:sp>
      <p:sp>
        <p:nvSpPr>
          <p:cNvPr id="3" name="Ondertitel 2">
            <a:extLst>
              <a:ext uri="{FF2B5EF4-FFF2-40B4-BE49-F238E27FC236}">
                <a16:creationId xmlns:a16="http://schemas.microsoft.com/office/drawing/2014/main" id="{FCAD3549-02F5-3C44-B483-1342A68A8057}"/>
              </a:ext>
            </a:extLst>
          </p:cNvPr>
          <p:cNvSpPr>
            <a:spLocks noGrp="1"/>
          </p:cNvSpPr>
          <p:nvPr>
            <p:ph type="subTitle" idx="1"/>
          </p:nvPr>
        </p:nvSpPr>
        <p:spPr>
          <a:xfrm>
            <a:off x="515938" y="3588152"/>
            <a:ext cx="10152062" cy="1669648"/>
          </a:xfrm>
        </p:spPr>
        <p:txBody>
          <a:bodyPr>
            <a:normAutofit/>
          </a:bodyPr>
          <a:lstStyle>
            <a:lvl1pPr marL="0" indent="0" algn="l">
              <a:buNone/>
              <a:defRPr sz="3200">
                <a:solidFill>
                  <a:schemeClr val="bg1">
                    <a:alpha val="80000"/>
                  </a:schemeClr>
                </a:solidFill>
                <a:latin typeface="Roboto Slab" pitchFamily="2" charset="0"/>
                <a:ea typeface="Roboto Slab"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pic>
        <p:nvPicPr>
          <p:cNvPr id="9" name="Graphic 8">
            <a:extLst>
              <a:ext uri="{FF2B5EF4-FFF2-40B4-BE49-F238E27FC236}">
                <a16:creationId xmlns:a16="http://schemas.microsoft.com/office/drawing/2014/main" id="{F831C1A6-3AEB-2046-9DED-3FFC729684C9}"/>
              </a:ext>
            </a:extLst>
          </p:cNvPr>
          <p:cNvPicPr>
            <a:picLocks noChangeAspect="1"/>
          </p:cNvPicPr>
          <p:nvPr userDrawn="1"/>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t="36440" r="35572"/>
          <a:stretch/>
        </p:blipFill>
        <p:spPr>
          <a:xfrm>
            <a:off x="9708328" y="0"/>
            <a:ext cx="2483672" cy="2450217"/>
          </a:xfrm>
          <a:prstGeom prst="rect">
            <a:avLst/>
          </a:prstGeom>
        </p:spPr>
      </p:pic>
      <p:pic>
        <p:nvPicPr>
          <p:cNvPr id="10" name="Graphic 9">
            <a:extLst>
              <a:ext uri="{FF2B5EF4-FFF2-40B4-BE49-F238E27FC236}">
                <a16:creationId xmlns:a16="http://schemas.microsoft.com/office/drawing/2014/main" id="{5C8CE2E8-4167-7548-AE8C-D1DD17885343}"/>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625105" y="5724000"/>
            <a:ext cx="1389882" cy="935999"/>
          </a:xfrm>
          <a:prstGeom prst="rect">
            <a:avLst/>
          </a:prstGeom>
        </p:spPr>
      </p:pic>
    </p:spTree>
    <p:extLst>
      <p:ext uri="{BB962C8B-B14F-4D97-AF65-F5344CB8AC3E}">
        <p14:creationId xmlns:p14="http://schemas.microsoft.com/office/powerpoint/2010/main" val="122393992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Titeldia (⅔ foto)">
    <p:spTree>
      <p:nvGrpSpPr>
        <p:cNvPr id="1" name=""/>
        <p:cNvGrpSpPr/>
        <p:nvPr/>
      </p:nvGrpSpPr>
      <p:grpSpPr>
        <a:xfrm>
          <a:off x="0" y="0"/>
          <a:ext cx="0" cy="0"/>
          <a:chOff x="0" y="0"/>
          <a:chExt cx="0" cy="0"/>
        </a:xfrm>
      </p:grpSpPr>
      <p:sp>
        <p:nvSpPr>
          <p:cNvPr id="11" name="Tijdelijke aanduiding voor afbeelding 9">
            <a:extLst>
              <a:ext uri="{FF2B5EF4-FFF2-40B4-BE49-F238E27FC236}">
                <a16:creationId xmlns:a16="http://schemas.microsoft.com/office/drawing/2014/main" id="{2FDA539F-C6F1-F14A-AD6D-BB9CDA65C9C1}"/>
              </a:ext>
            </a:extLst>
          </p:cNvPr>
          <p:cNvSpPr>
            <a:spLocks noGrp="1"/>
          </p:cNvSpPr>
          <p:nvPr>
            <p:ph type="pic" sz="quarter" idx="13"/>
          </p:nvPr>
        </p:nvSpPr>
        <p:spPr>
          <a:xfrm>
            <a:off x="0" y="0"/>
            <a:ext cx="7896225" cy="6858000"/>
          </a:xfrm>
          <a:noFill/>
        </p:spPr>
        <p:txBody>
          <a:bodyPr/>
          <a:lstStyle>
            <a:lvl1pPr>
              <a:defRPr>
                <a:solidFill>
                  <a:schemeClr val="tx2"/>
                </a:solidFill>
              </a:defRPr>
            </a:lvl1pPr>
          </a:lstStyle>
          <a:p>
            <a:r>
              <a:rPr lang="nl-NL"/>
              <a:t>Klik op het pictogram als u een afbeelding wilt toevoegen</a:t>
            </a:r>
          </a:p>
        </p:txBody>
      </p:sp>
      <p:sp>
        <p:nvSpPr>
          <p:cNvPr id="2" name="Titel 1">
            <a:extLst>
              <a:ext uri="{FF2B5EF4-FFF2-40B4-BE49-F238E27FC236}">
                <a16:creationId xmlns:a16="http://schemas.microsoft.com/office/drawing/2014/main" id="{A4712E84-BF30-B14B-B465-70F141C892F7}"/>
              </a:ext>
            </a:extLst>
          </p:cNvPr>
          <p:cNvSpPr>
            <a:spLocks noGrp="1"/>
          </p:cNvSpPr>
          <p:nvPr>
            <p:ph type="ctrTitle"/>
          </p:nvPr>
        </p:nvSpPr>
        <p:spPr>
          <a:xfrm>
            <a:off x="8075612" y="1520825"/>
            <a:ext cx="3600451" cy="2981727"/>
          </a:xfrm>
        </p:spPr>
        <p:txBody>
          <a:bodyPr anchor="b">
            <a:normAutofit/>
          </a:bodyPr>
          <a:lstStyle>
            <a:lvl1pPr algn="l">
              <a:defRPr sz="4400"/>
            </a:lvl1pPr>
          </a:lstStyle>
          <a:p>
            <a:r>
              <a:rPr lang="nl-NL"/>
              <a:t>Klik om stijl te bewerken</a:t>
            </a:r>
          </a:p>
        </p:txBody>
      </p:sp>
      <p:sp>
        <p:nvSpPr>
          <p:cNvPr id="3" name="Ondertitel 2">
            <a:extLst>
              <a:ext uri="{FF2B5EF4-FFF2-40B4-BE49-F238E27FC236}">
                <a16:creationId xmlns:a16="http://schemas.microsoft.com/office/drawing/2014/main" id="{FCAD3549-02F5-3C44-B483-1342A68A8057}"/>
              </a:ext>
            </a:extLst>
          </p:cNvPr>
          <p:cNvSpPr>
            <a:spLocks noGrp="1"/>
          </p:cNvSpPr>
          <p:nvPr>
            <p:ph type="subTitle" idx="1"/>
          </p:nvPr>
        </p:nvSpPr>
        <p:spPr>
          <a:xfrm>
            <a:off x="8075612" y="4676172"/>
            <a:ext cx="3600451" cy="1561115"/>
          </a:xfrm>
        </p:spPr>
        <p:txBody>
          <a:bodyPr>
            <a:normAutofit/>
          </a:bodyPr>
          <a:lstStyle>
            <a:lvl1pPr marL="0" indent="0" algn="l">
              <a:buNone/>
              <a:defRPr sz="2400">
                <a:latin typeface="Roboto Slab" pitchFamily="2" charset="0"/>
                <a:ea typeface="Roboto Slab"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pic>
        <p:nvPicPr>
          <p:cNvPr id="9" name="Graphic 8">
            <a:extLst>
              <a:ext uri="{FF2B5EF4-FFF2-40B4-BE49-F238E27FC236}">
                <a16:creationId xmlns:a16="http://schemas.microsoft.com/office/drawing/2014/main" id="{F831C1A6-3AEB-2046-9DED-3FFC729684C9}"/>
              </a:ext>
            </a:extLst>
          </p:cNvPr>
          <p:cNvPicPr>
            <a:picLocks noChangeAspect="1"/>
          </p:cNvPicPr>
          <p:nvPr userDrawn="1"/>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t="36440" r="35572"/>
          <a:stretch/>
        </p:blipFill>
        <p:spPr>
          <a:xfrm>
            <a:off x="9708328" y="-1"/>
            <a:ext cx="2483672" cy="2450217"/>
          </a:xfrm>
          <a:prstGeom prst="rect">
            <a:avLst/>
          </a:prstGeom>
        </p:spPr>
      </p:pic>
      <p:sp>
        <p:nvSpPr>
          <p:cNvPr id="12" name="Tijdelijke aanduiding voor afbeelding 11">
            <a:extLst>
              <a:ext uri="{FF2B5EF4-FFF2-40B4-BE49-F238E27FC236}">
                <a16:creationId xmlns:a16="http://schemas.microsoft.com/office/drawing/2014/main" id="{084A3D23-04D5-6F45-9D9E-42CEBFF42C62}"/>
              </a:ext>
            </a:extLst>
          </p:cNvPr>
          <p:cNvSpPr>
            <a:spLocks noGrp="1" noChangeAspect="1"/>
          </p:cNvSpPr>
          <p:nvPr>
            <p:ph type="pic" sz="quarter" idx="14"/>
          </p:nvPr>
        </p:nvSpPr>
        <p:spPr>
          <a:xfrm>
            <a:off x="622399" y="5724000"/>
            <a:ext cx="1395294" cy="936000"/>
          </a:xfrm>
          <a:blipFill>
            <a:blip>
              <a:extLst>
                <a:ext uri="{96DAC541-7B7A-43D3-8B79-37D633B846F1}">
                  <asvg:svgBlip xmlns:asvg="http://schemas.microsoft.com/office/drawing/2016/SVG/main" r:embed="rId3"/>
                </a:ext>
              </a:extLst>
            </a:blip>
            <a:stretch>
              <a:fillRect/>
            </a:stretch>
          </a:blipFill>
        </p:spPr>
        <p:txBody>
          <a:bodyPr/>
          <a:lstStyle>
            <a:lvl1pPr marL="0" indent="0">
              <a:buFont typeface="Arial" panose="020B0604020202020204" pitchFamily="34" charset="0"/>
              <a:buNone/>
              <a:defRPr>
                <a:solidFill>
                  <a:schemeClr val="tx2">
                    <a:alpha val="0"/>
                  </a:schemeClr>
                </a:solidFill>
              </a:defRPr>
            </a:lvl1pPr>
          </a:lstStyle>
          <a:p>
            <a:r>
              <a:rPr lang="nl-NL"/>
              <a:t>Klik op het pictogram als u een afbeelding wilt toevoegen</a:t>
            </a:r>
          </a:p>
        </p:txBody>
      </p:sp>
    </p:spTree>
    <p:extLst>
      <p:ext uri="{BB962C8B-B14F-4D97-AF65-F5344CB8AC3E}">
        <p14:creationId xmlns:p14="http://schemas.microsoft.com/office/powerpoint/2010/main" val="368060988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Titeldia (foto ½)">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4712E84-BF30-B14B-B465-70F141C892F7}"/>
              </a:ext>
            </a:extLst>
          </p:cNvPr>
          <p:cNvSpPr>
            <a:spLocks noGrp="1"/>
          </p:cNvSpPr>
          <p:nvPr>
            <p:ph type="ctrTitle"/>
          </p:nvPr>
        </p:nvSpPr>
        <p:spPr>
          <a:xfrm>
            <a:off x="4295774" y="3429000"/>
            <a:ext cx="6372225" cy="1643485"/>
          </a:xfrm>
        </p:spPr>
        <p:txBody>
          <a:bodyPr anchor="b">
            <a:normAutofit/>
          </a:bodyPr>
          <a:lstStyle>
            <a:lvl1pPr algn="l">
              <a:defRPr sz="4800"/>
            </a:lvl1pPr>
          </a:lstStyle>
          <a:p>
            <a:r>
              <a:rPr lang="nl-NL"/>
              <a:t>Klik om stijl te bewerken</a:t>
            </a:r>
          </a:p>
        </p:txBody>
      </p:sp>
      <p:sp>
        <p:nvSpPr>
          <p:cNvPr id="3" name="Ondertitel 2">
            <a:extLst>
              <a:ext uri="{FF2B5EF4-FFF2-40B4-BE49-F238E27FC236}">
                <a16:creationId xmlns:a16="http://schemas.microsoft.com/office/drawing/2014/main" id="{FCAD3549-02F5-3C44-B483-1342A68A8057}"/>
              </a:ext>
            </a:extLst>
          </p:cNvPr>
          <p:cNvSpPr>
            <a:spLocks noGrp="1"/>
          </p:cNvSpPr>
          <p:nvPr>
            <p:ph type="subTitle" idx="1"/>
          </p:nvPr>
        </p:nvSpPr>
        <p:spPr>
          <a:xfrm>
            <a:off x="4295774" y="5201964"/>
            <a:ext cx="6372225" cy="945973"/>
          </a:xfrm>
        </p:spPr>
        <p:txBody>
          <a:bodyPr>
            <a:normAutofit/>
          </a:bodyPr>
          <a:lstStyle>
            <a:lvl1pPr marL="0" indent="0" algn="l">
              <a:buNone/>
              <a:defRPr sz="2400">
                <a:latin typeface="Roboto Slab" pitchFamily="2" charset="0"/>
                <a:ea typeface="Roboto Slab"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pic>
        <p:nvPicPr>
          <p:cNvPr id="9" name="Graphic 8">
            <a:extLst>
              <a:ext uri="{FF2B5EF4-FFF2-40B4-BE49-F238E27FC236}">
                <a16:creationId xmlns:a16="http://schemas.microsoft.com/office/drawing/2014/main" id="{F831C1A6-3AEB-2046-9DED-3FFC729684C9}"/>
              </a:ext>
            </a:extLst>
          </p:cNvPr>
          <p:cNvPicPr>
            <a:picLocks noChangeAspect="1"/>
          </p:cNvPicPr>
          <p:nvPr userDrawn="1"/>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t="36440" r="35572"/>
          <a:stretch/>
        </p:blipFill>
        <p:spPr>
          <a:xfrm>
            <a:off x="9708328" y="-1"/>
            <a:ext cx="2483672" cy="2450217"/>
          </a:xfrm>
          <a:prstGeom prst="rect">
            <a:avLst/>
          </a:prstGeom>
        </p:spPr>
      </p:pic>
      <p:pic>
        <p:nvPicPr>
          <p:cNvPr id="10" name="Graphic 9">
            <a:extLst>
              <a:ext uri="{FF2B5EF4-FFF2-40B4-BE49-F238E27FC236}">
                <a16:creationId xmlns:a16="http://schemas.microsoft.com/office/drawing/2014/main" id="{5C8CE2E8-4167-7548-AE8C-D1DD17885343}"/>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625105" y="5724000"/>
            <a:ext cx="1389883" cy="936000"/>
          </a:xfrm>
          <a:prstGeom prst="rect">
            <a:avLst/>
          </a:prstGeom>
        </p:spPr>
      </p:pic>
      <p:sp>
        <p:nvSpPr>
          <p:cNvPr id="11" name="Tijdelijke aanduiding voor afbeelding 9">
            <a:extLst>
              <a:ext uri="{FF2B5EF4-FFF2-40B4-BE49-F238E27FC236}">
                <a16:creationId xmlns:a16="http://schemas.microsoft.com/office/drawing/2014/main" id="{7102F893-CE6E-1345-AFF5-491AD3AAC804}"/>
              </a:ext>
            </a:extLst>
          </p:cNvPr>
          <p:cNvSpPr>
            <a:spLocks noGrp="1"/>
          </p:cNvSpPr>
          <p:nvPr>
            <p:ph type="pic" sz="quarter" idx="13"/>
          </p:nvPr>
        </p:nvSpPr>
        <p:spPr>
          <a:xfrm>
            <a:off x="0" y="0"/>
            <a:ext cx="12192000" cy="3429000"/>
          </a:xfrm>
          <a:noFill/>
        </p:spPr>
        <p:txBody>
          <a:bodyPr/>
          <a:lstStyle>
            <a:lvl1pPr>
              <a:defRPr>
                <a:solidFill>
                  <a:schemeClr val="tx2"/>
                </a:solidFill>
              </a:defRPr>
            </a:lvl1pPr>
          </a:lstStyle>
          <a:p>
            <a:r>
              <a:rPr lang="nl-NL"/>
              <a:t>Klik op het pictogram als u een afbeelding wilt toevoegen</a:t>
            </a:r>
          </a:p>
        </p:txBody>
      </p:sp>
    </p:spTree>
    <p:extLst>
      <p:ext uri="{BB962C8B-B14F-4D97-AF65-F5344CB8AC3E}">
        <p14:creationId xmlns:p14="http://schemas.microsoft.com/office/powerpoint/2010/main" val="116483992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obj" preserve="1">
  <p:cSld name="Titel en object (kleur) 2 kol.">
    <p:bg>
      <p:bgPr>
        <a:solidFill>
          <a:schemeClr val="accent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32E377F-593B-5443-AD71-822D9C6D32DB}"/>
              </a:ext>
            </a:extLst>
          </p:cNvPr>
          <p:cNvSpPr>
            <a:spLocks noGrp="1"/>
          </p:cNvSpPr>
          <p:nvPr>
            <p:ph type="title"/>
          </p:nvPr>
        </p:nvSpPr>
        <p:spPr>
          <a:noFill/>
        </p:spPr>
        <p:txBody>
          <a:bodyPr/>
          <a:lstStyle>
            <a:lvl1pPr>
              <a:defRPr>
                <a:solidFill>
                  <a:schemeClr val="bg1"/>
                </a:solidFill>
              </a:defRPr>
            </a:lvl1pPr>
          </a:lstStyle>
          <a:p>
            <a:r>
              <a:rPr lang="nl-NL"/>
              <a:t>Klik om stijl te bewerken</a:t>
            </a:r>
          </a:p>
        </p:txBody>
      </p:sp>
      <p:sp>
        <p:nvSpPr>
          <p:cNvPr id="3" name="Tijdelijke aanduiding voor inhoud 2">
            <a:extLst>
              <a:ext uri="{FF2B5EF4-FFF2-40B4-BE49-F238E27FC236}">
                <a16:creationId xmlns:a16="http://schemas.microsoft.com/office/drawing/2014/main" id="{4535381D-71D5-8140-AA36-3F99E57966BE}"/>
              </a:ext>
            </a:extLst>
          </p:cNvPr>
          <p:cNvSpPr>
            <a:spLocks noGrp="1"/>
          </p:cNvSpPr>
          <p:nvPr>
            <p:ph idx="1" hasCustomPrompt="1"/>
          </p:nvPr>
        </p:nvSpPr>
        <p:spPr>
          <a:noFill/>
        </p:spPr>
        <p:txBody>
          <a:bodyPr numCol="2" spcCol="180000"/>
          <a:lstStyle>
            <a:lvl1pPr marL="457200" indent="-457200">
              <a:buSzPct val="90000"/>
              <a:buFontTx/>
              <a:buBlip>
                <a:blip>
                  <a:extLst>
                    <a:ext uri="{96DAC541-7B7A-43D3-8B79-37D633B846F1}">
                      <asvg:svgBlip xmlns:asvg="http://schemas.microsoft.com/office/drawing/2016/SVG/main" r:embed="rId2"/>
                    </a:ext>
                  </a:extLst>
                </a:blip>
              </a:buBlip>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rgbClr val="FFFFFF"/>
              </a:buClr>
              <a:defRPr>
                <a:solidFill>
                  <a:schemeClr val="bg1">
                    <a:alpha val="50000"/>
                  </a:schemeClr>
                </a:solidFill>
              </a:defRPr>
            </a:lvl5pPr>
          </a:lstStyle>
          <a:p>
            <a:pPr lvl="0"/>
            <a:r>
              <a:rPr lang="nl-NL"/>
              <a:t>Tekststijl van het model bewerken</a:t>
            </a:r>
          </a:p>
          <a:p>
            <a:pPr lvl="1"/>
            <a:r>
              <a:rPr lang="nl-NL"/>
              <a:t>Niveau 2</a:t>
            </a:r>
          </a:p>
          <a:p>
            <a:pPr lvl="2"/>
            <a:r>
              <a:rPr lang="nl-NL"/>
              <a:t>Niveau 3</a:t>
            </a:r>
          </a:p>
          <a:p>
            <a:pPr lvl="3"/>
            <a:r>
              <a:rPr lang="nl-NL"/>
              <a:t>Niveau 4</a:t>
            </a:r>
          </a:p>
          <a:p>
            <a:pPr lvl="4"/>
            <a:r>
              <a:rPr lang="nl-NL"/>
              <a:t>Niveau 5</a:t>
            </a:r>
          </a:p>
        </p:txBody>
      </p:sp>
      <p:sp>
        <p:nvSpPr>
          <p:cNvPr id="4" name="Tijdelijke aanduiding voor datum 3">
            <a:extLst>
              <a:ext uri="{FF2B5EF4-FFF2-40B4-BE49-F238E27FC236}">
                <a16:creationId xmlns:a16="http://schemas.microsoft.com/office/drawing/2014/main" id="{CBBD98B4-5474-844F-859B-68527678E7EE}"/>
              </a:ext>
            </a:extLst>
          </p:cNvPr>
          <p:cNvSpPr>
            <a:spLocks noGrp="1"/>
          </p:cNvSpPr>
          <p:nvPr>
            <p:ph type="dt" sz="half" idx="10"/>
          </p:nvPr>
        </p:nvSpPr>
        <p:spPr/>
        <p:txBody>
          <a:bodyPr/>
          <a:lstStyle>
            <a:lvl1pPr>
              <a:defRPr>
                <a:solidFill>
                  <a:schemeClr val="bg1"/>
                </a:solidFill>
              </a:defRPr>
            </a:lvl1pPr>
          </a:lstStyle>
          <a:p>
            <a:fld id="{739C8E51-7DB3-44E2-A8E9-2091C424F498}" type="datetimeFigureOut">
              <a:rPr lang="nl-NL" smtClean="0"/>
              <a:pPr/>
              <a:t>25-6-2026</a:t>
            </a:fld>
            <a:endParaRPr lang="nl-NL"/>
          </a:p>
        </p:txBody>
      </p:sp>
      <p:sp>
        <p:nvSpPr>
          <p:cNvPr id="5" name="Tijdelijke aanduiding voor voettekst 4">
            <a:extLst>
              <a:ext uri="{FF2B5EF4-FFF2-40B4-BE49-F238E27FC236}">
                <a16:creationId xmlns:a16="http://schemas.microsoft.com/office/drawing/2014/main" id="{7ED258D3-B6E2-D845-8BAC-7129116B9637}"/>
              </a:ext>
            </a:extLst>
          </p:cNvPr>
          <p:cNvSpPr>
            <a:spLocks noGrp="1"/>
          </p:cNvSpPr>
          <p:nvPr>
            <p:ph type="ftr" sz="quarter" idx="11"/>
          </p:nvPr>
        </p:nvSpPr>
        <p:spPr/>
        <p:txBody>
          <a:bodyPr/>
          <a:lstStyle>
            <a:lvl1pPr>
              <a:defRPr>
                <a:solidFill>
                  <a:schemeClr val="bg1"/>
                </a:solidFill>
              </a:defRPr>
            </a:lvl1pPr>
          </a:lstStyle>
          <a:p>
            <a:endParaRPr lang="nl-NL"/>
          </a:p>
        </p:txBody>
      </p:sp>
      <p:sp>
        <p:nvSpPr>
          <p:cNvPr id="6" name="Tijdelijke aanduiding voor dianummer 5">
            <a:extLst>
              <a:ext uri="{FF2B5EF4-FFF2-40B4-BE49-F238E27FC236}">
                <a16:creationId xmlns:a16="http://schemas.microsoft.com/office/drawing/2014/main" id="{E0FC1D04-B687-C045-A60B-A2BC79959E60}"/>
              </a:ext>
            </a:extLst>
          </p:cNvPr>
          <p:cNvSpPr>
            <a:spLocks noGrp="1"/>
          </p:cNvSpPr>
          <p:nvPr>
            <p:ph type="sldNum" sz="quarter" idx="12"/>
          </p:nvPr>
        </p:nvSpPr>
        <p:spPr/>
        <p:txBody>
          <a:bodyPr/>
          <a:lstStyle>
            <a:lvl1pPr>
              <a:defRPr>
                <a:solidFill>
                  <a:schemeClr val="bg1"/>
                </a:solidFill>
              </a:defRPr>
            </a:lvl1pPr>
          </a:lstStyle>
          <a:p>
            <a:fld id="{0FD17431-B3CE-4097-A220-8FED974432A8}" type="slidenum">
              <a:rPr lang="nl-NL" smtClean="0"/>
              <a:pPr/>
              <a:t>‹nr.›</a:t>
            </a:fld>
            <a:endParaRPr lang="nl-NL"/>
          </a:p>
        </p:txBody>
      </p:sp>
      <p:sp>
        <p:nvSpPr>
          <p:cNvPr id="7" name="Rechthoek 6">
            <a:extLst>
              <a:ext uri="{FF2B5EF4-FFF2-40B4-BE49-F238E27FC236}">
                <a16:creationId xmlns:a16="http://schemas.microsoft.com/office/drawing/2014/main" id="{D2BC46E4-6781-6E4F-9776-6E3FB92DFE5D}"/>
              </a:ext>
            </a:extLst>
          </p:cNvPr>
          <p:cNvSpPr/>
          <p:nvPr userDrawn="1"/>
        </p:nvSpPr>
        <p:spPr>
          <a:xfrm>
            <a:off x="604800" y="1664213"/>
            <a:ext cx="2211593" cy="36000"/>
          </a:xfrm>
          <a:prstGeom prst="rect">
            <a:avLst/>
          </a:prstGeom>
          <a:gradFill flip="none" rotWithShape="1">
            <a:gsLst>
              <a:gs pos="0">
                <a:schemeClr val="bg1">
                  <a:alpha val="50000"/>
                </a:schemeClr>
              </a:gs>
              <a:gs pos="100000">
                <a:schemeClr val="bg1"/>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9" name="Graphic 8">
            <a:extLst>
              <a:ext uri="{FF2B5EF4-FFF2-40B4-BE49-F238E27FC236}">
                <a16:creationId xmlns:a16="http://schemas.microsoft.com/office/drawing/2014/main" id="{0D364CA2-926F-B248-BA11-C49DCCD56D77}"/>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203200" y="6112800"/>
            <a:ext cx="396000" cy="536800"/>
          </a:xfrm>
          <a:prstGeom prst="rect">
            <a:avLst/>
          </a:prstGeom>
        </p:spPr>
      </p:pic>
    </p:spTree>
    <p:extLst>
      <p:ext uri="{BB962C8B-B14F-4D97-AF65-F5344CB8AC3E}">
        <p14:creationId xmlns:p14="http://schemas.microsoft.com/office/powerpoint/2010/main" val="222316228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17B2B82-CBBA-234B-92FB-1643C7CFF05B}"/>
              </a:ext>
            </a:extLst>
          </p:cNvPr>
          <p:cNvSpPr>
            <a:spLocks noGrp="1"/>
          </p:cNvSpPr>
          <p:nvPr>
            <p:ph type="title"/>
          </p:nvPr>
        </p:nvSpPr>
        <p:spPr>
          <a:xfrm>
            <a:off x="515938" y="1709738"/>
            <a:ext cx="10831512"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C17949F4-400A-7146-A792-180667F5AF26}"/>
              </a:ext>
            </a:extLst>
          </p:cNvPr>
          <p:cNvSpPr>
            <a:spLocks noGrp="1"/>
          </p:cNvSpPr>
          <p:nvPr>
            <p:ph type="body" idx="1"/>
          </p:nvPr>
        </p:nvSpPr>
        <p:spPr>
          <a:xfrm>
            <a:off x="515938" y="4589463"/>
            <a:ext cx="10831512" cy="1500187"/>
          </a:xfrm>
        </p:spPr>
        <p:txBody>
          <a:bodyPr/>
          <a:lstStyle>
            <a:lvl1pPr marL="0" indent="0">
              <a:buNone/>
              <a:defRPr sz="2400">
                <a:solidFill>
                  <a:schemeClr val="tx1">
                    <a:tint val="75000"/>
                  </a:schemeClr>
                </a:solidFill>
                <a:latin typeface="Roboto Slab" pitchFamily="2" charset="0"/>
                <a:ea typeface="Roboto Slab"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D02674D1-479B-3743-8122-AB1B29FC5B88}"/>
              </a:ext>
            </a:extLst>
          </p:cNvPr>
          <p:cNvSpPr>
            <a:spLocks noGrp="1"/>
          </p:cNvSpPr>
          <p:nvPr>
            <p:ph type="dt" sz="half" idx="10"/>
          </p:nvPr>
        </p:nvSpPr>
        <p:spPr/>
        <p:txBody>
          <a:bodyPr/>
          <a:lstStyle/>
          <a:p>
            <a:fld id="{739C8E51-7DB3-44E2-A8E9-2091C424F498}" type="datetimeFigureOut">
              <a:rPr lang="nl-NL" smtClean="0"/>
              <a:t>25-6-2026</a:t>
            </a:fld>
            <a:endParaRPr lang="nl-NL"/>
          </a:p>
        </p:txBody>
      </p:sp>
      <p:sp>
        <p:nvSpPr>
          <p:cNvPr id="5" name="Tijdelijke aanduiding voor voettekst 4">
            <a:extLst>
              <a:ext uri="{FF2B5EF4-FFF2-40B4-BE49-F238E27FC236}">
                <a16:creationId xmlns:a16="http://schemas.microsoft.com/office/drawing/2014/main" id="{4335F41A-1DCA-FE4F-916D-0B1F556F6864}"/>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B687AB03-22E4-6B40-949C-F72FE9FB4828}"/>
              </a:ext>
            </a:extLst>
          </p:cNvPr>
          <p:cNvSpPr>
            <a:spLocks noGrp="1"/>
          </p:cNvSpPr>
          <p:nvPr>
            <p:ph type="sldNum" sz="quarter" idx="12"/>
          </p:nvPr>
        </p:nvSpPr>
        <p:spPr/>
        <p:txBody>
          <a:bodyPr/>
          <a:lstStyle/>
          <a:p>
            <a:fld id="{0FD17431-B3CE-4097-A220-8FED974432A8}" type="slidenum">
              <a:rPr lang="nl-NL" smtClean="0"/>
              <a:t>‹nr.›</a:t>
            </a:fld>
            <a:endParaRPr lang="nl-NL"/>
          </a:p>
        </p:txBody>
      </p:sp>
      <p:pic>
        <p:nvPicPr>
          <p:cNvPr id="7" name="Graphic 6">
            <a:extLst>
              <a:ext uri="{FF2B5EF4-FFF2-40B4-BE49-F238E27FC236}">
                <a16:creationId xmlns:a16="http://schemas.microsoft.com/office/drawing/2014/main" id="{F4804BA7-6722-1740-B58D-3D118B92645F}"/>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1203200" y="6113738"/>
            <a:ext cx="396000" cy="536023"/>
          </a:xfrm>
          <a:prstGeom prst="rect">
            <a:avLst/>
          </a:prstGeom>
        </p:spPr>
      </p:pic>
    </p:spTree>
    <p:extLst>
      <p:ext uri="{BB962C8B-B14F-4D97-AF65-F5344CB8AC3E}">
        <p14:creationId xmlns:p14="http://schemas.microsoft.com/office/powerpoint/2010/main" val="311363550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secHead" preserve="1">
  <p:cSld name="Sectiekop (kleur)">
    <p:bg>
      <p:bgPr>
        <a:solidFill>
          <a:schemeClr val="accent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17B2B82-CBBA-234B-92FB-1643C7CFF05B}"/>
              </a:ext>
            </a:extLst>
          </p:cNvPr>
          <p:cNvSpPr>
            <a:spLocks noGrp="1"/>
          </p:cNvSpPr>
          <p:nvPr>
            <p:ph type="title"/>
          </p:nvPr>
        </p:nvSpPr>
        <p:spPr>
          <a:xfrm>
            <a:off x="515938" y="1709738"/>
            <a:ext cx="10831512" cy="2852737"/>
          </a:xfrm>
        </p:spPr>
        <p:txBody>
          <a:bodyPr anchor="b"/>
          <a:lstStyle>
            <a:lvl1pPr>
              <a:defRPr sz="6000">
                <a:solidFill>
                  <a:schemeClr val="bg1"/>
                </a:solidFill>
              </a:defRPr>
            </a:lvl1pPr>
          </a:lstStyle>
          <a:p>
            <a:r>
              <a:rPr lang="nl-NL"/>
              <a:t>Klik om stijl te bewerken</a:t>
            </a:r>
          </a:p>
        </p:txBody>
      </p:sp>
      <p:sp>
        <p:nvSpPr>
          <p:cNvPr id="3" name="Tijdelijke aanduiding voor tekst 2">
            <a:extLst>
              <a:ext uri="{FF2B5EF4-FFF2-40B4-BE49-F238E27FC236}">
                <a16:creationId xmlns:a16="http://schemas.microsoft.com/office/drawing/2014/main" id="{C17949F4-400A-7146-A792-180667F5AF26}"/>
              </a:ext>
            </a:extLst>
          </p:cNvPr>
          <p:cNvSpPr>
            <a:spLocks noGrp="1"/>
          </p:cNvSpPr>
          <p:nvPr>
            <p:ph type="body" idx="1"/>
          </p:nvPr>
        </p:nvSpPr>
        <p:spPr>
          <a:xfrm>
            <a:off x="515938" y="4589463"/>
            <a:ext cx="10831512" cy="1500187"/>
          </a:xfrm>
        </p:spPr>
        <p:txBody>
          <a:bodyPr/>
          <a:lstStyle>
            <a:lvl1pPr marL="0" indent="0">
              <a:buNone/>
              <a:defRPr sz="2400">
                <a:solidFill>
                  <a:schemeClr val="bg1">
                    <a:alpha val="80000"/>
                  </a:schemeClr>
                </a:solidFill>
                <a:latin typeface="Roboto Slab" pitchFamily="2" charset="0"/>
                <a:ea typeface="Roboto Slab"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D02674D1-479B-3743-8122-AB1B29FC5B88}"/>
              </a:ext>
            </a:extLst>
          </p:cNvPr>
          <p:cNvSpPr>
            <a:spLocks noGrp="1"/>
          </p:cNvSpPr>
          <p:nvPr>
            <p:ph type="dt" sz="half" idx="10"/>
          </p:nvPr>
        </p:nvSpPr>
        <p:spPr/>
        <p:txBody>
          <a:bodyPr/>
          <a:lstStyle>
            <a:lvl1pPr>
              <a:defRPr>
                <a:solidFill>
                  <a:schemeClr val="bg1"/>
                </a:solidFill>
              </a:defRPr>
            </a:lvl1pPr>
          </a:lstStyle>
          <a:p>
            <a:fld id="{739C8E51-7DB3-44E2-A8E9-2091C424F498}" type="datetimeFigureOut">
              <a:rPr lang="nl-NL" smtClean="0"/>
              <a:pPr/>
              <a:t>25-6-2026</a:t>
            </a:fld>
            <a:endParaRPr lang="nl-NL"/>
          </a:p>
        </p:txBody>
      </p:sp>
      <p:sp>
        <p:nvSpPr>
          <p:cNvPr id="5" name="Tijdelijke aanduiding voor voettekst 4">
            <a:extLst>
              <a:ext uri="{FF2B5EF4-FFF2-40B4-BE49-F238E27FC236}">
                <a16:creationId xmlns:a16="http://schemas.microsoft.com/office/drawing/2014/main" id="{4335F41A-1DCA-FE4F-916D-0B1F556F6864}"/>
              </a:ext>
            </a:extLst>
          </p:cNvPr>
          <p:cNvSpPr>
            <a:spLocks noGrp="1"/>
          </p:cNvSpPr>
          <p:nvPr>
            <p:ph type="ftr" sz="quarter" idx="11"/>
          </p:nvPr>
        </p:nvSpPr>
        <p:spPr/>
        <p:txBody>
          <a:bodyPr/>
          <a:lstStyle>
            <a:lvl1pPr>
              <a:defRPr>
                <a:solidFill>
                  <a:schemeClr val="bg1"/>
                </a:solidFill>
              </a:defRPr>
            </a:lvl1pPr>
          </a:lstStyle>
          <a:p>
            <a:endParaRPr lang="nl-NL"/>
          </a:p>
        </p:txBody>
      </p:sp>
      <p:sp>
        <p:nvSpPr>
          <p:cNvPr id="6" name="Tijdelijke aanduiding voor dianummer 5">
            <a:extLst>
              <a:ext uri="{FF2B5EF4-FFF2-40B4-BE49-F238E27FC236}">
                <a16:creationId xmlns:a16="http://schemas.microsoft.com/office/drawing/2014/main" id="{B687AB03-22E4-6B40-949C-F72FE9FB4828}"/>
              </a:ext>
            </a:extLst>
          </p:cNvPr>
          <p:cNvSpPr>
            <a:spLocks noGrp="1"/>
          </p:cNvSpPr>
          <p:nvPr>
            <p:ph type="sldNum" sz="quarter" idx="12"/>
          </p:nvPr>
        </p:nvSpPr>
        <p:spPr/>
        <p:txBody>
          <a:bodyPr/>
          <a:lstStyle>
            <a:lvl1pPr>
              <a:defRPr>
                <a:solidFill>
                  <a:schemeClr val="bg1"/>
                </a:solidFill>
              </a:defRPr>
            </a:lvl1pPr>
          </a:lstStyle>
          <a:p>
            <a:fld id="{0FD17431-B3CE-4097-A220-8FED974432A8}" type="slidenum">
              <a:rPr lang="nl-NL" smtClean="0"/>
              <a:pPr/>
              <a:t>‹nr.›</a:t>
            </a:fld>
            <a:endParaRPr lang="nl-NL"/>
          </a:p>
        </p:txBody>
      </p:sp>
      <p:pic>
        <p:nvPicPr>
          <p:cNvPr id="8" name="Graphic 7">
            <a:extLst>
              <a:ext uri="{FF2B5EF4-FFF2-40B4-BE49-F238E27FC236}">
                <a16:creationId xmlns:a16="http://schemas.microsoft.com/office/drawing/2014/main" id="{171DAFF8-5848-7A45-AAF3-1337CD0FCBB4}"/>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1203200" y="6112800"/>
            <a:ext cx="396000" cy="536800"/>
          </a:xfrm>
          <a:prstGeom prst="rect">
            <a:avLst/>
          </a:prstGeom>
        </p:spPr>
      </p:pic>
    </p:spTree>
    <p:extLst>
      <p:ext uri="{BB962C8B-B14F-4D97-AF65-F5344CB8AC3E}">
        <p14:creationId xmlns:p14="http://schemas.microsoft.com/office/powerpoint/2010/main" val="179214857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Foto in monotone">
    <p:bg>
      <p:bgPr>
        <a:solidFill>
          <a:schemeClr val="tx2">
            <a:lumMod val="50000"/>
            <a:lumOff val="50000"/>
          </a:schemeClr>
        </a:solidFill>
        <a:effectLst/>
      </p:bgPr>
    </p:bg>
    <p:spTree>
      <p:nvGrpSpPr>
        <p:cNvPr id="1" name=""/>
        <p:cNvGrpSpPr/>
        <p:nvPr/>
      </p:nvGrpSpPr>
      <p:grpSpPr>
        <a:xfrm>
          <a:off x="0" y="0"/>
          <a:ext cx="0" cy="0"/>
          <a:chOff x="0" y="0"/>
          <a:chExt cx="0" cy="0"/>
        </a:xfrm>
      </p:grpSpPr>
      <p:sp>
        <p:nvSpPr>
          <p:cNvPr id="10" name="Tijdelijke aanduiding voor afbeelding 9">
            <a:extLst>
              <a:ext uri="{FF2B5EF4-FFF2-40B4-BE49-F238E27FC236}">
                <a16:creationId xmlns:a16="http://schemas.microsoft.com/office/drawing/2014/main" id="{2747758E-678C-E041-B3D9-71C16870AD44}"/>
              </a:ext>
            </a:extLst>
          </p:cNvPr>
          <p:cNvSpPr>
            <a:spLocks noGrp="1"/>
          </p:cNvSpPr>
          <p:nvPr>
            <p:ph type="pic" sz="quarter" idx="13" hasCustomPrompt="1"/>
          </p:nvPr>
        </p:nvSpPr>
        <p:spPr>
          <a:xfrm>
            <a:off x="0" y="0"/>
            <a:ext cx="12192000" cy="6858000"/>
          </a:xfrm>
        </p:spPr>
        <p:txBody>
          <a:bodyPr/>
          <a:lstStyle>
            <a:lvl1pPr>
              <a:defRPr>
                <a:solidFill>
                  <a:schemeClr val="bg1"/>
                </a:solidFill>
              </a:defRPr>
            </a:lvl1pPr>
          </a:lstStyle>
          <a:p>
            <a:r>
              <a:rPr lang="nl-NL"/>
              <a:t>Voeg een afbeelding in en volg de instructies naast de dia op!</a:t>
            </a:r>
          </a:p>
        </p:txBody>
      </p:sp>
      <p:sp>
        <p:nvSpPr>
          <p:cNvPr id="2" name="Titel 1">
            <a:extLst>
              <a:ext uri="{FF2B5EF4-FFF2-40B4-BE49-F238E27FC236}">
                <a16:creationId xmlns:a16="http://schemas.microsoft.com/office/drawing/2014/main" id="{017B2B82-CBBA-234B-92FB-1643C7CFF05B}"/>
              </a:ext>
            </a:extLst>
          </p:cNvPr>
          <p:cNvSpPr>
            <a:spLocks noGrp="1"/>
          </p:cNvSpPr>
          <p:nvPr>
            <p:ph type="title"/>
          </p:nvPr>
        </p:nvSpPr>
        <p:spPr>
          <a:xfrm>
            <a:off x="515938" y="1844675"/>
            <a:ext cx="11160124" cy="3210052"/>
          </a:xfrm>
        </p:spPr>
        <p:txBody>
          <a:bodyPr anchor="b"/>
          <a:lstStyle>
            <a:lvl1pPr>
              <a:defRPr sz="6000">
                <a:solidFill>
                  <a:schemeClr val="bg1"/>
                </a:solidFill>
              </a:defRPr>
            </a:lvl1pPr>
          </a:lstStyle>
          <a:p>
            <a:r>
              <a:rPr lang="nl-NL"/>
              <a:t>Klik om stijl te bewerken</a:t>
            </a:r>
          </a:p>
        </p:txBody>
      </p:sp>
      <p:sp>
        <p:nvSpPr>
          <p:cNvPr id="3" name="Tijdelijke aanduiding voor tekst 2">
            <a:extLst>
              <a:ext uri="{FF2B5EF4-FFF2-40B4-BE49-F238E27FC236}">
                <a16:creationId xmlns:a16="http://schemas.microsoft.com/office/drawing/2014/main" id="{C17949F4-400A-7146-A792-180667F5AF26}"/>
              </a:ext>
            </a:extLst>
          </p:cNvPr>
          <p:cNvSpPr>
            <a:spLocks noGrp="1"/>
          </p:cNvSpPr>
          <p:nvPr>
            <p:ph type="body" idx="1"/>
          </p:nvPr>
        </p:nvSpPr>
        <p:spPr>
          <a:xfrm>
            <a:off x="515937" y="5054727"/>
            <a:ext cx="11160125" cy="1147660"/>
          </a:xfrm>
        </p:spPr>
        <p:txBody>
          <a:bodyPr/>
          <a:lstStyle>
            <a:lvl1pPr marL="0" indent="0">
              <a:buNone/>
              <a:defRPr sz="2400">
                <a:solidFill>
                  <a:schemeClr val="bg1"/>
                </a:solidFill>
                <a:latin typeface="Roboto Slab" pitchFamily="2" charset="0"/>
                <a:ea typeface="Roboto Slab"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D02674D1-479B-3743-8122-AB1B29FC5B88}"/>
              </a:ext>
            </a:extLst>
          </p:cNvPr>
          <p:cNvSpPr>
            <a:spLocks noGrp="1"/>
          </p:cNvSpPr>
          <p:nvPr>
            <p:ph type="dt" sz="half" idx="10"/>
          </p:nvPr>
        </p:nvSpPr>
        <p:spPr/>
        <p:txBody>
          <a:bodyPr/>
          <a:lstStyle/>
          <a:p>
            <a:fld id="{739C8E51-7DB3-44E2-A8E9-2091C424F498}" type="datetimeFigureOut">
              <a:rPr lang="nl-NL" smtClean="0"/>
              <a:t>25-6-2026</a:t>
            </a:fld>
            <a:endParaRPr lang="nl-NL"/>
          </a:p>
        </p:txBody>
      </p:sp>
      <p:sp>
        <p:nvSpPr>
          <p:cNvPr id="5" name="Tijdelijke aanduiding voor voettekst 4">
            <a:extLst>
              <a:ext uri="{FF2B5EF4-FFF2-40B4-BE49-F238E27FC236}">
                <a16:creationId xmlns:a16="http://schemas.microsoft.com/office/drawing/2014/main" id="{4335F41A-1DCA-FE4F-916D-0B1F556F6864}"/>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B687AB03-22E4-6B40-949C-F72FE9FB4828}"/>
              </a:ext>
            </a:extLst>
          </p:cNvPr>
          <p:cNvSpPr>
            <a:spLocks noGrp="1"/>
          </p:cNvSpPr>
          <p:nvPr>
            <p:ph type="sldNum" sz="quarter" idx="12"/>
          </p:nvPr>
        </p:nvSpPr>
        <p:spPr/>
        <p:txBody>
          <a:bodyPr/>
          <a:lstStyle/>
          <a:p>
            <a:fld id="{0FD17431-B3CE-4097-A220-8FED974432A8}" type="slidenum">
              <a:rPr lang="nl-NL" smtClean="0"/>
              <a:t>‹nr.›</a:t>
            </a:fld>
            <a:endParaRPr lang="nl-NL"/>
          </a:p>
        </p:txBody>
      </p:sp>
      <p:sp>
        <p:nvSpPr>
          <p:cNvPr id="7" name="Tekstvak 6">
            <a:extLst>
              <a:ext uri="{FF2B5EF4-FFF2-40B4-BE49-F238E27FC236}">
                <a16:creationId xmlns:a16="http://schemas.microsoft.com/office/drawing/2014/main" id="{0C347551-C1E1-044B-A975-2B46B06244B5}"/>
              </a:ext>
            </a:extLst>
          </p:cNvPr>
          <p:cNvSpPr txBox="1"/>
          <p:nvPr userDrawn="1"/>
        </p:nvSpPr>
        <p:spPr>
          <a:xfrm>
            <a:off x="12418141" y="260350"/>
            <a:ext cx="2403987" cy="3508653"/>
          </a:xfrm>
          <a:prstGeom prst="rect">
            <a:avLst/>
          </a:prstGeom>
          <a:noFill/>
        </p:spPr>
        <p:txBody>
          <a:bodyPr wrap="square" rtlCol="0">
            <a:spAutoFit/>
          </a:bodyPr>
          <a:lstStyle/>
          <a:p>
            <a:r>
              <a:rPr lang="nl-NL" sz="1800" b="0" u="none">
                <a:solidFill>
                  <a:schemeClr val="accent1"/>
                </a:solidFill>
                <a:latin typeface="+mj-lt"/>
              </a:rPr>
              <a:t>Instructie</a:t>
            </a:r>
            <a:endParaRPr lang="nl-NL" sz="1400" b="0" u="none">
              <a:solidFill>
                <a:schemeClr val="accent1"/>
              </a:solidFill>
              <a:latin typeface="+mj-lt"/>
            </a:endParaRPr>
          </a:p>
          <a:p>
            <a:r>
              <a:rPr lang="nl-NL" sz="1200">
                <a:solidFill>
                  <a:schemeClr val="tx2"/>
                </a:solidFill>
              </a:rPr>
              <a:t>Voeg een foto toe in het vlak wat hiervoor klaarstaat. De afbeelding wordt </a:t>
            </a:r>
            <a:r>
              <a:rPr lang="nl-NL" sz="1200" err="1">
                <a:solidFill>
                  <a:schemeClr val="tx2"/>
                </a:solidFill>
              </a:rPr>
              <a:t>meteeen</a:t>
            </a:r>
            <a:r>
              <a:rPr lang="nl-NL" sz="1200">
                <a:solidFill>
                  <a:schemeClr val="tx2"/>
                </a:solidFill>
              </a:rPr>
              <a:t> bijgesneden op het formaat van de dia. </a:t>
            </a:r>
          </a:p>
          <a:p>
            <a:endParaRPr lang="nl-NL" sz="1200">
              <a:solidFill>
                <a:schemeClr val="tx2"/>
              </a:solidFill>
            </a:endParaRPr>
          </a:p>
          <a:p>
            <a:r>
              <a:rPr lang="nl-NL" sz="1200">
                <a:solidFill>
                  <a:schemeClr val="tx2"/>
                </a:solidFill>
              </a:rPr>
              <a:t>Herstel indien nodig de volgorde van de tekst en afbeelding, door op ‘</a:t>
            </a:r>
            <a:r>
              <a:rPr lang="nl-NL" sz="1200" b="1">
                <a:solidFill>
                  <a:schemeClr val="tx2"/>
                </a:solidFill>
              </a:rPr>
              <a:t>Beginwaarden</a:t>
            </a:r>
            <a:r>
              <a:rPr lang="nl-NL" sz="1200">
                <a:solidFill>
                  <a:schemeClr val="tx2"/>
                </a:solidFill>
              </a:rPr>
              <a:t>’ te klikken in het </a:t>
            </a:r>
            <a:r>
              <a:rPr lang="nl-NL" sz="1200" b="1">
                <a:solidFill>
                  <a:schemeClr val="tx2"/>
                </a:solidFill>
              </a:rPr>
              <a:t>Thuis</a:t>
            </a:r>
            <a:r>
              <a:rPr lang="nl-NL" sz="1200">
                <a:solidFill>
                  <a:schemeClr val="tx2"/>
                </a:solidFill>
              </a:rPr>
              <a:t>-lint. </a:t>
            </a:r>
          </a:p>
          <a:p>
            <a:endParaRPr lang="nl-NL" sz="1200">
              <a:solidFill>
                <a:schemeClr val="tx2"/>
              </a:solidFill>
            </a:endParaRPr>
          </a:p>
          <a:p>
            <a:r>
              <a:rPr lang="nl-NL" sz="1200">
                <a:solidFill>
                  <a:schemeClr val="tx2"/>
                </a:solidFill>
              </a:rPr>
              <a:t>Selecteer de afbeelding, ga naar </a:t>
            </a:r>
            <a:r>
              <a:rPr lang="nl-NL" sz="1200" b="1">
                <a:solidFill>
                  <a:schemeClr val="tx2"/>
                </a:solidFill>
              </a:rPr>
              <a:t>Afbeeldingsopmaak</a:t>
            </a:r>
            <a:r>
              <a:rPr lang="nl-NL" sz="1200">
                <a:solidFill>
                  <a:schemeClr val="tx2"/>
                </a:solidFill>
              </a:rPr>
              <a:t> en kies bij </a:t>
            </a:r>
            <a:r>
              <a:rPr lang="nl-NL" sz="1200" b="1">
                <a:solidFill>
                  <a:schemeClr val="tx2"/>
                </a:solidFill>
              </a:rPr>
              <a:t>Kleur</a:t>
            </a:r>
            <a:r>
              <a:rPr lang="nl-NL" sz="1200">
                <a:solidFill>
                  <a:schemeClr val="tx2"/>
                </a:solidFill>
              </a:rPr>
              <a:t>, onder </a:t>
            </a:r>
            <a:r>
              <a:rPr lang="nl-NL" sz="1200" b="1">
                <a:solidFill>
                  <a:schemeClr val="tx2"/>
                </a:solidFill>
              </a:rPr>
              <a:t>Andere kleuren </a:t>
            </a:r>
            <a:r>
              <a:rPr lang="nl-NL" sz="1200">
                <a:solidFill>
                  <a:schemeClr val="tx2"/>
                </a:solidFill>
              </a:rPr>
              <a:t>een van de steunkleuren voor een monotone effect.</a:t>
            </a:r>
          </a:p>
        </p:txBody>
      </p:sp>
      <p:pic>
        <p:nvPicPr>
          <p:cNvPr id="11" name="Graphic 10">
            <a:extLst>
              <a:ext uri="{FF2B5EF4-FFF2-40B4-BE49-F238E27FC236}">
                <a16:creationId xmlns:a16="http://schemas.microsoft.com/office/drawing/2014/main" id="{6D8AF67A-F8B4-F647-8F00-F070BF59476E}"/>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1202714" y="6113738"/>
            <a:ext cx="396000" cy="536023"/>
          </a:xfrm>
          <a:prstGeom prst="rect">
            <a:avLst/>
          </a:prstGeom>
        </p:spPr>
      </p:pic>
    </p:spTree>
    <p:extLst>
      <p:ext uri="{BB962C8B-B14F-4D97-AF65-F5344CB8AC3E}">
        <p14:creationId xmlns:p14="http://schemas.microsoft.com/office/powerpoint/2010/main" val="294751539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6316281-94C4-DE4F-9711-E34657D085CE}"/>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94950141-26D1-974E-B767-F46051511A1D}"/>
              </a:ext>
            </a:extLst>
          </p:cNvPr>
          <p:cNvSpPr>
            <a:spLocks noGrp="1"/>
          </p:cNvSpPr>
          <p:nvPr>
            <p:ph sz="half" idx="1"/>
          </p:nvPr>
        </p:nvSpPr>
        <p:spPr>
          <a:xfrm>
            <a:off x="515938" y="1825625"/>
            <a:ext cx="5503862" cy="4351338"/>
          </a:xfrm>
        </p:spPr>
        <p:txBody>
          <a:body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FE83C2E0-586B-BF42-A782-4199AD2A93C6}"/>
              </a:ext>
            </a:extLst>
          </p:cNvPr>
          <p:cNvSpPr>
            <a:spLocks noGrp="1"/>
          </p:cNvSpPr>
          <p:nvPr>
            <p:ph sz="half" idx="2"/>
          </p:nvPr>
        </p:nvSpPr>
        <p:spPr>
          <a:xfrm>
            <a:off x="6172199" y="1825625"/>
            <a:ext cx="5503861" cy="4351338"/>
          </a:xfrm>
        </p:spPr>
        <p:txBody>
          <a:body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78092E64-F494-C84F-A45C-55092A925426}"/>
              </a:ext>
            </a:extLst>
          </p:cNvPr>
          <p:cNvSpPr>
            <a:spLocks noGrp="1"/>
          </p:cNvSpPr>
          <p:nvPr>
            <p:ph type="dt" sz="half" idx="10"/>
          </p:nvPr>
        </p:nvSpPr>
        <p:spPr/>
        <p:txBody>
          <a:bodyPr/>
          <a:lstStyle/>
          <a:p>
            <a:fld id="{739C8E51-7DB3-44E2-A8E9-2091C424F498}" type="datetimeFigureOut">
              <a:rPr lang="nl-NL" smtClean="0"/>
              <a:t>25-6-2026</a:t>
            </a:fld>
            <a:endParaRPr lang="nl-NL"/>
          </a:p>
        </p:txBody>
      </p:sp>
      <p:sp>
        <p:nvSpPr>
          <p:cNvPr id="6" name="Tijdelijke aanduiding voor voettekst 5">
            <a:extLst>
              <a:ext uri="{FF2B5EF4-FFF2-40B4-BE49-F238E27FC236}">
                <a16:creationId xmlns:a16="http://schemas.microsoft.com/office/drawing/2014/main" id="{9240C16F-FD1E-E742-B59F-1BDFA348B041}"/>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4026914B-FAFB-CC4E-86C9-89AA25D980CD}"/>
              </a:ext>
            </a:extLst>
          </p:cNvPr>
          <p:cNvSpPr>
            <a:spLocks noGrp="1"/>
          </p:cNvSpPr>
          <p:nvPr>
            <p:ph type="sldNum" sz="quarter" idx="12"/>
          </p:nvPr>
        </p:nvSpPr>
        <p:spPr/>
        <p:txBody>
          <a:bodyPr/>
          <a:lstStyle/>
          <a:p>
            <a:fld id="{0FD17431-B3CE-4097-A220-8FED974432A8}" type="slidenum">
              <a:rPr lang="nl-NL" smtClean="0"/>
              <a:t>‹nr.›</a:t>
            </a:fld>
            <a:endParaRPr lang="nl-NL"/>
          </a:p>
        </p:txBody>
      </p:sp>
    </p:spTree>
    <p:extLst>
      <p:ext uri="{BB962C8B-B14F-4D97-AF65-F5344CB8AC3E}">
        <p14:creationId xmlns:p14="http://schemas.microsoft.com/office/powerpoint/2010/main" val="212108254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DAF9070-0885-E447-8B77-B98E6D9A4511}"/>
              </a:ext>
            </a:extLst>
          </p:cNvPr>
          <p:cNvSpPr>
            <a:spLocks noGrp="1"/>
          </p:cNvSpPr>
          <p:nvPr>
            <p:ph type="title"/>
          </p:nvPr>
        </p:nvSpPr>
        <p:spPr>
          <a:xfrm>
            <a:off x="515938" y="365126"/>
            <a:ext cx="10839450" cy="1155700"/>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B0D7EDC7-33ED-E84E-B767-95565D3FB417}"/>
              </a:ext>
            </a:extLst>
          </p:cNvPr>
          <p:cNvSpPr>
            <a:spLocks noGrp="1"/>
          </p:cNvSpPr>
          <p:nvPr>
            <p:ph type="body" idx="1"/>
          </p:nvPr>
        </p:nvSpPr>
        <p:spPr>
          <a:xfrm>
            <a:off x="515938" y="1844675"/>
            <a:ext cx="5481637" cy="823912"/>
          </a:xfrm>
        </p:spPr>
        <p:txBody>
          <a:bodyPr anchor="b">
            <a:noAutofit/>
          </a:bodyPr>
          <a:lstStyle>
            <a:lvl1pPr marL="0" indent="0">
              <a:buNone/>
              <a:defRPr sz="2400" b="0">
                <a:solidFill>
                  <a:schemeClr val="accent1"/>
                </a:solidFill>
                <a:latin typeface="+mj-lt"/>
                <a:ea typeface="Roboto Slab"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0CAF01FE-280B-FF47-BCA4-42D5E12D1B7F}"/>
              </a:ext>
            </a:extLst>
          </p:cNvPr>
          <p:cNvSpPr>
            <a:spLocks noGrp="1"/>
          </p:cNvSpPr>
          <p:nvPr>
            <p:ph sz="half" idx="2"/>
          </p:nvPr>
        </p:nvSpPr>
        <p:spPr>
          <a:xfrm>
            <a:off x="515938" y="2799567"/>
            <a:ext cx="5481637" cy="3390095"/>
          </a:xfrm>
        </p:spPr>
        <p:txBody>
          <a:bodyPr/>
          <a:lstStyle/>
          <a:p>
            <a:pPr lvl="0"/>
            <a:r>
              <a:rPr lang="nl-NL"/>
              <a:t>Klikken om de tekststijl van het model te bewerken</a:t>
            </a:r>
          </a:p>
        </p:txBody>
      </p:sp>
      <p:sp>
        <p:nvSpPr>
          <p:cNvPr id="5" name="Tijdelijke aanduiding voor tekst 4">
            <a:extLst>
              <a:ext uri="{FF2B5EF4-FFF2-40B4-BE49-F238E27FC236}">
                <a16:creationId xmlns:a16="http://schemas.microsoft.com/office/drawing/2014/main" id="{B2AE5604-A385-2D4A-AFD8-96C639CAC77C}"/>
              </a:ext>
            </a:extLst>
          </p:cNvPr>
          <p:cNvSpPr>
            <a:spLocks noGrp="1"/>
          </p:cNvSpPr>
          <p:nvPr>
            <p:ph type="body" sz="quarter" idx="3"/>
          </p:nvPr>
        </p:nvSpPr>
        <p:spPr>
          <a:xfrm>
            <a:off x="6194425" y="1844675"/>
            <a:ext cx="5481637" cy="823912"/>
          </a:xfrm>
        </p:spPr>
        <p:txBody>
          <a:bodyPr anchor="b">
            <a:noAutofit/>
          </a:bodyPr>
          <a:lstStyle>
            <a:lvl1pPr marL="0" indent="0">
              <a:buNone/>
              <a:defRPr sz="2400" b="1">
                <a:solidFill>
                  <a:schemeClr val="accent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3A952257-CC07-9444-B7A5-A8902C9537EA}"/>
              </a:ext>
            </a:extLst>
          </p:cNvPr>
          <p:cNvSpPr>
            <a:spLocks noGrp="1"/>
          </p:cNvSpPr>
          <p:nvPr>
            <p:ph sz="quarter" idx="4"/>
          </p:nvPr>
        </p:nvSpPr>
        <p:spPr>
          <a:xfrm>
            <a:off x="6194425" y="2797663"/>
            <a:ext cx="5481637" cy="3439625"/>
          </a:xfrm>
        </p:spPr>
        <p:txBody>
          <a:bodyPr/>
          <a:lstStyle/>
          <a:p>
            <a:pPr lvl="0"/>
            <a:r>
              <a:rPr lang="nl-NL"/>
              <a:t>Klikken om de tekststijl van het model te bewerken</a:t>
            </a:r>
          </a:p>
        </p:txBody>
      </p:sp>
      <p:sp>
        <p:nvSpPr>
          <p:cNvPr id="7" name="Tijdelijke aanduiding voor datum 6">
            <a:extLst>
              <a:ext uri="{FF2B5EF4-FFF2-40B4-BE49-F238E27FC236}">
                <a16:creationId xmlns:a16="http://schemas.microsoft.com/office/drawing/2014/main" id="{4052F568-25FD-D94A-B9D1-57F9D9DAB4E3}"/>
              </a:ext>
            </a:extLst>
          </p:cNvPr>
          <p:cNvSpPr>
            <a:spLocks noGrp="1"/>
          </p:cNvSpPr>
          <p:nvPr>
            <p:ph type="dt" sz="half" idx="10"/>
          </p:nvPr>
        </p:nvSpPr>
        <p:spPr/>
        <p:txBody>
          <a:bodyPr/>
          <a:lstStyle/>
          <a:p>
            <a:fld id="{739C8E51-7DB3-44E2-A8E9-2091C424F498}" type="datetimeFigureOut">
              <a:rPr lang="nl-NL" smtClean="0"/>
              <a:t>25-6-2026</a:t>
            </a:fld>
            <a:endParaRPr lang="nl-NL"/>
          </a:p>
        </p:txBody>
      </p:sp>
      <p:sp>
        <p:nvSpPr>
          <p:cNvPr id="8" name="Tijdelijke aanduiding voor voettekst 7">
            <a:extLst>
              <a:ext uri="{FF2B5EF4-FFF2-40B4-BE49-F238E27FC236}">
                <a16:creationId xmlns:a16="http://schemas.microsoft.com/office/drawing/2014/main" id="{37D62E0B-192E-FB4F-997E-394F315B80DC}"/>
              </a:ext>
            </a:extLst>
          </p:cNvPr>
          <p:cNvSpPr>
            <a:spLocks noGrp="1"/>
          </p:cNvSpPr>
          <p:nvPr>
            <p:ph type="ftr" sz="quarter" idx="11"/>
          </p:nvPr>
        </p:nvSpPr>
        <p:spPr/>
        <p:txBody>
          <a:bodyPr/>
          <a:lstStyle/>
          <a:p>
            <a:endParaRPr lang="nl-NL"/>
          </a:p>
        </p:txBody>
      </p:sp>
      <p:sp>
        <p:nvSpPr>
          <p:cNvPr id="9" name="Tijdelijke aanduiding voor dianummer 8">
            <a:extLst>
              <a:ext uri="{FF2B5EF4-FFF2-40B4-BE49-F238E27FC236}">
                <a16:creationId xmlns:a16="http://schemas.microsoft.com/office/drawing/2014/main" id="{B5FF3C3A-4BC6-7140-BAA8-22445FD27B9C}"/>
              </a:ext>
            </a:extLst>
          </p:cNvPr>
          <p:cNvSpPr>
            <a:spLocks noGrp="1"/>
          </p:cNvSpPr>
          <p:nvPr>
            <p:ph type="sldNum" sz="quarter" idx="12"/>
          </p:nvPr>
        </p:nvSpPr>
        <p:spPr/>
        <p:txBody>
          <a:bodyPr/>
          <a:lstStyle/>
          <a:p>
            <a:fld id="{0FD17431-B3CE-4097-A220-8FED974432A8}" type="slidenum">
              <a:rPr lang="nl-NL" smtClean="0"/>
              <a:t>‹nr.›</a:t>
            </a:fld>
            <a:endParaRPr lang="nl-NL"/>
          </a:p>
        </p:txBody>
      </p:sp>
    </p:spTree>
    <p:extLst>
      <p:ext uri="{BB962C8B-B14F-4D97-AF65-F5344CB8AC3E}">
        <p14:creationId xmlns:p14="http://schemas.microsoft.com/office/powerpoint/2010/main" val="228744270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3D86A3A-57AF-9A4D-9854-0D2A4753BEF2}"/>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609FC133-B017-7A42-A45C-68CEA5FBA061}"/>
              </a:ext>
            </a:extLst>
          </p:cNvPr>
          <p:cNvSpPr>
            <a:spLocks noGrp="1"/>
          </p:cNvSpPr>
          <p:nvPr>
            <p:ph type="dt" sz="half" idx="10"/>
          </p:nvPr>
        </p:nvSpPr>
        <p:spPr/>
        <p:txBody>
          <a:bodyPr/>
          <a:lstStyle/>
          <a:p>
            <a:fld id="{739C8E51-7DB3-44E2-A8E9-2091C424F498}" type="datetimeFigureOut">
              <a:rPr lang="nl-NL" smtClean="0"/>
              <a:t>25-6-2026</a:t>
            </a:fld>
            <a:endParaRPr lang="nl-NL"/>
          </a:p>
        </p:txBody>
      </p:sp>
      <p:sp>
        <p:nvSpPr>
          <p:cNvPr id="4" name="Tijdelijke aanduiding voor voettekst 3">
            <a:extLst>
              <a:ext uri="{FF2B5EF4-FFF2-40B4-BE49-F238E27FC236}">
                <a16:creationId xmlns:a16="http://schemas.microsoft.com/office/drawing/2014/main" id="{EFB4A2FB-8EDD-0A46-A835-797C685A3540}"/>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61BE9417-84D5-BC40-A27F-DE6C48A00EB2}"/>
              </a:ext>
            </a:extLst>
          </p:cNvPr>
          <p:cNvSpPr>
            <a:spLocks noGrp="1"/>
          </p:cNvSpPr>
          <p:nvPr>
            <p:ph type="sldNum" sz="quarter" idx="12"/>
          </p:nvPr>
        </p:nvSpPr>
        <p:spPr/>
        <p:txBody>
          <a:bodyPr/>
          <a:lstStyle/>
          <a:p>
            <a:fld id="{0FD17431-B3CE-4097-A220-8FED974432A8}" type="slidenum">
              <a:rPr lang="nl-NL" smtClean="0"/>
              <a:t>‹nr.›</a:t>
            </a:fld>
            <a:endParaRPr lang="nl-NL"/>
          </a:p>
        </p:txBody>
      </p:sp>
    </p:spTree>
    <p:extLst>
      <p:ext uri="{BB962C8B-B14F-4D97-AF65-F5344CB8AC3E}">
        <p14:creationId xmlns:p14="http://schemas.microsoft.com/office/powerpoint/2010/main" val="31148181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4E1A254D-C9CA-7D42-AE8B-E12CEF4774DC}"/>
              </a:ext>
            </a:extLst>
          </p:cNvPr>
          <p:cNvSpPr>
            <a:spLocks noGrp="1"/>
          </p:cNvSpPr>
          <p:nvPr>
            <p:ph type="dt" sz="half" idx="10"/>
          </p:nvPr>
        </p:nvSpPr>
        <p:spPr/>
        <p:txBody>
          <a:bodyPr/>
          <a:lstStyle/>
          <a:p>
            <a:fld id="{739C8E51-7DB3-44E2-A8E9-2091C424F498}" type="datetimeFigureOut">
              <a:rPr lang="nl-NL" smtClean="0"/>
              <a:t>25-6-2026</a:t>
            </a:fld>
            <a:endParaRPr lang="nl-NL"/>
          </a:p>
        </p:txBody>
      </p:sp>
      <p:sp>
        <p:nvSpPr>
          <p:cNvPr id="3" name="Tijdelijke aanduiding voor voettekst 2">
            <a:extLst>
              <a:ext uri="{FF2B5EF4-FFF2-40B4-BE49-F238E27FC236}">
                <a16:creationId xmlns:a16="http://schemas.microsoft.com/office/drawing/2014/main" id="{F0978257-20F6-C64D-B458-877DF28827C7}"/>
              </a:ext>
            </a:extLst>
          </p:cNvPr>
          <p:cNvSpPr>
            <a:spLocks noGrp="1"/>
          </p:cNvSpPr>
          <p:nvPr>
            <p:ph type="ftr" sz="quarter" idx="11"/>
          </p:nvPr>
        </p:nvSpPr>
        <p:spPr/>
        <p:txBody>
          <a:bodyPr/>
          <a:lstStyle/>
          <a:p>
            <a:endParaRPr lang="nl-NL"/>
          </a:p>
        </p:txBody>
      </p:sp>
      <p:sp>
        <p:nvSpPr>
          <p:cNvPr id="4" name="Tijdelijke aanduiding voor dianummer 3">
            <a:extLst>
              <a:ext uri="{FF2B5EF4-FFF2-40B4-BE49-F238E27FC236}">
                <a16:creationId xmlns:a16="http://schemas.microsoft.com/office/drawing/2014/main" id="{54EAC6E5-FECF-D04C-8325-EF5B3D857E4C}"/>
              </a:ext>
            </a:extLst>
          </p:cNvPr>
          <p:cNvSpPr>
            <a:spLocks noGrp="1"/>
          </p:cNvSpPr>
          <p:nvPr>
            <p:ph type="sldNum" sz="quarter" idx="12"/>
          </p:nvPr>
        </p:nvSpPr>
        <p:spPr/>
        <p:txBody>
          <a:bodyPr/>
          <a:lstStyle/>
          <a:p>
            <a:fld id="{0FD17431-B3CE-4097-A220-8FED974432A8}" type="slidenum">
              <a:rPr lang="nl-NL" smtClean="0"/>
              <a:t>‹nr.›</a:t>
            </a:fld>
            <a:endParaRPr lang="nl-NL"/>
          </a:p>
        </p:txBody>
      </p:sp>
      <p:pic>
        <p:nvPicPr>
          <p:cNvPr id="6" name="Graphic 5">
            <a:extLst>
              <a:ext uri="{FF2B5EF4-FFF2-40B4-BE49-F238E27FC236}">
                <a16:creationId xmlns:a16="http://schemas.microsoft.com/office/drawing/2014/main" id="{700AA1F6-A62E-D041-BB4E-9306F05C0628}"/>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1203200" y="6113738"/>
            <a:ext cx="396000" cy="536023"/>
          </a:xfrm>
          <a:prstGeom prst="rect">
            <a:avLst/>
          </a:prstGeom>
        </p:spPr>
      </p:pic>
    </p:spTree>
    <p:extLst>
      <p:ext uri="{BB962C8B-B14F-4D97-AF65-F5344CB8AC3E}">
        <p14:creationId xmlns:p14="http://schemas.microsoft.com/office/powerpoint/2010/main" val="152851250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F94C24D-9F49-8542-9DB8-C6BF43CC3EC7}"/>
              </a:ext>
            </a:extLst>
          </p:cNvPr>
          <p:cNvSpPr>
            <a:spLocks noGrp="1"/>
          </p:cNvSpPr>
          <p:nvPr>
            <p:ph type="title"/>
          </p:nvPr>
        </p:nvSpPr>
        <p:spPr>
          <a:xfrm>
            <a:off x="515938" y="457200"/>
            <a:ext cx="3600451" cy="1387475"/>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D962E2C5-CA28-464D-AE28-16C12234F80B}"/>
              </a:ext>
            </a:extLst>
          </p:cNvPr>
          <p:cNvSpPr>
            <a:spLocks noGrp="1"/>
          </p:cNvSpPr>
          <p:nvPr>
            <p:ph idx="1"/>
          </p:nvPr>
        </p:nvSpPr>
        <p:spPr>
          <a:xfrm>
            <a:off x="4295775" y="987425"/>
            <a:ext cx="70596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p:txBody>
      </p:sp>
      <p:sp>
        <p:nvSpPr>
          <p:cNvPr id="4" name="Tijdelijke aanduiding voor tekst 3">
            <a:extLst>
              <a:ext uri="{FF2B5EF4-FFF2-40B4-BE49-F238E27FC236}">
                <a16:creationId xmlns:a16="http://schemas.microsoft.com/office/drawing/2014/main" id="{6A7AF142-941B-B547-90C3-7F22DB072ADA}"/>
              </a:ext>
            </a:extLst>
          </p:cNvPr>
          <p:cNvSpPr>
            <a:spLocks noGrp="1"/>
          </p:cNvSpPr>
          <p:nvPr>
            <p:ph type="body" sz="half" idx="2"/>
          </p:nvPr>
        </p:nvSpPr>
        <p:spPr>
          <a:xfrm>
            <a:off x="515939" y="2057400"/>
            <a:ext cx="3600450"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pic>
        <p:nvPicPr>
          <p:cNvPr id="8" name="Graphic 7">
            <a:extLst>
              <a:ext uri="{FF2B5EF4-FFF2-40B4-BE49-F238E27FC236}">
                <a16:creationId xmlns:a16="http://schemas.microsoft.com/office/drawing/2014/main" id="{E955F4ED-D856-2941-89BA-7A288D3CAFFE}"/>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1203200" y="6113738"/>
            <a:ext cx="396000" cy="536023"/>
          </a:xfrm>
          <a:prstGeom prst="rect">
            <a:avLst/>
          </a:prstGeom>
        </p:spPr>
      </p:pic>
      <p:sp>
        <p:nvSpPr>
          <p:cNvPr id="9" name="Rechthoek 8">
            <a:extLst>
              <a:ext uri="{FF2B5EF4-FFF2-40B4-BE49-F238E27FC236}">
                <a16:creationId xmlns:a16="http://schemas.microsoft.com/office/drawing/2014/main" id="{9B249170-D646-A949-A8D4-FEFE8D34C4DF}"/>
              </a:ext>
            </a:extLst>
          </p:cNvPr>
          <p:cNvSpPr/>
          <p:nvPr userDrawn="1"/>
        </p:nvSpPr>
        <p:spPr>
          <a:xfrm>
            <a:off x="604800" y="1942015"/>
            <a:ext cx="2211593" cy="36000"/>
          </a:xfrm>
          <a:prstGeom prst="rect">
            <a:avLst/>
          </a:prstGeom>
          <a:gradFill flip="none" rotWithShape="1">
            <a:gsLst>
              <a:gs pos="0">
                <a:schemeClr val="accent1"/>
              </a:gs>
              <a:gs pos="100000">
                <a:schemeClr val="accent2"/>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0" name="Tijdelijke aanduiding voor datum 9">
            <a:extLst>
              <a:ext uri="{FF2B5EF4-FFF2-40B4-BE49-F238E27FC236}">
                <a16:creationId xmlns:a16="http://schemas.microsoft.com/office/drawing/2014/main" id="{EB10F45B-6B39-0449-BCB5-B68A1B5B6998}"/>
              </a:ext>
            </a:extLst>
          </p:cNvPr>
          <p:cNvSpPr>
            <a:spLocks noGrp="1"/>
          </p:cNvSpPr>
          <p:nvPr>
            <p:ph type="dt" sz="half" idx="10"/>
          </p:nvPr>
        </p:nvSpPr>
        <p:spPr/>
        <p:txBody>
          <a:bodyPr/>
          <a:lstStyle/>
          <a:p>
            <a:fld id="{739C8E51-7DB3-44E2-A8E9-2091C424F498}" type="datetimeFigureOut">
              <a:rPr lang="nl-NL" smtClean="0"/>
              <a:pPr/>
              <a:t>25-6-2026</a:t>
            </a:fld>
            <a:endParaRPr lang="nl-NL"/>
          </a:p>
        </p:txBody>
      </p:sp>
      <p:sp>
        <p:nvSpPr>
          <p:cNvPr id="11" name="Tijdelijke aanduiding voor voettekst 10">
            <a:extLst>
              <a:ext uri="{FF2B5EF4-FFF2-40B4-BE49-F238E27FC236}">
                <a16:creationId xmlns:a16="http://schemas.microsoft.com/office/drawing/2014/main" id="{5E3F1F54-63C0-8B4C-AB14-B59C20925A37}"/>
              </a:ext>
            </a:extLst>
          </p:cNvPr>
          <p:cNvSpPr>
            <a:spLocks noGrp="1"/>
          </p:cNvSpPr>
          <p:nvPr>
            <p:ph type="ftr" sz="quarter" idx="11"/>
          </p:nvPr>
        </p:nvSpPr>
        <p:spPr/>
        <p:txBody>
          <a:bodyPr/>
          <a:lstStyle/>
          <a:p>
            <a:endParaRPr lang="nl-NL"/>
          </a:p>
        </p:txBody>
      </p:sp>
      <p:sp>
        <p:nvSpPr>
          <p:cNvPr id="12" name="Tijdelijke aanduiding voor dianummer 11">
            <a:extLst>
              <a:ext uri="{FF2B5EF4-FFF2-40B4-BE49-F238E27FC236}">
                <a16:creationId xmlns:a16="http://schemas.microsoft.com/office/drawing/2014/main" id="{A737AC00-9287-854B-BEBA-451530BDC223}"/>
              </a:ext>
            </a:extLst>
          </p:cNvPr>
          <p:cNvSpPr>
            <a:spLocks noGrp="1"/>
          </p:cNvSpPr>
          <p:nvPr>
            <p:ph type="sldNum" sz="quarter" idx="12"/>
          </p:nvPr>
        </p:nvSpPr>
        <p:spPr/>
        <p:txBody>
          <a:bodyPr/>
          <a:lstStyle/>
          <a:p>
            <a:fld id="{0FD17431-B3CE-4097-A220-8FED974432A8}" type="slidenum">
              <a:rPr lang="nl-NL" smtClean="0"/>
              <a:pPr/>
              <a:t>‹nr.›</a:t>
            </a:fld>
            <a:endParaRPr lang="nl-NL"/>
          </a:p>
        </p:txBody>
      </p:sp>
    </p:spTree>
    <p:extLst>
      <p:ext uri="{BB962C8B-B14F-4D97-AF65-F5344CB8AC3E}">
        <p14:creationId xmlns:p14="http://schemas.microsoft.com/office/powerpoint/2010/main" val="281109821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F05908D-68AF-774C-86B5-68A8E4A04AB7}"/>
              </a:ext>
            </a:extLst>
          </p:cNvPr>
          <p:cNvSpPr>
            <a:spLocks noGrp="1"/>
          </p:cNvSpPr>
          <p:nvPr>
            <p:ph type="title"/>
          </p:nvPr>
        </p:nvSpPr>
        <p:spPr>
          <a:xfrm>
            <a:off x="515938" y="457200"/>
            <a:ext cx="3600451" cy="1387475"/>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66F60221-BAD3-244A-BF30-7D2E3A66D28C}"/>
              </a:ext>
            </a:extLst>
          </p:cNvPr>
          <p:cNvSpPr>
            <a:spLocks noGrp="1"/>
          </p:cNvSpPr>
          <p:nvPr>
            <p:ph type="pic" idx="1"/>
          </p:nvPr>
        </p:nvSpPr>
        <p:spPr>
          <a:xfrm>
            <a:off x="4295775" y="987425"/>
            <a:ext cx="7059613"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p>
        </p:txBody>
      </p:sp>
      <p:sp>
        <p:nvSpPr>
          <p:cNvPr id="4" name="Tijdelijke aanduiding voor tekst 3">
            <a:extLst>
              <a:ext uri="{FF2B5EF4-FFF2-40B4-BE49-F238E27FC236}">
                <a16:creationId xmlns:a16="http://schemas.microsoft.com/office/drawing/2014/main" id="{6580D523-8403-B94E-AF39-6D34D28D878C}"/>
              </a:ext>
            </a:extLst>
          </p:cNvPr>
          <p:cNvSpPr>
            <a:spLocks noGrp="1"/>
          </p:cNvSpPr>
          <p:nvPr>
            <p:ph type="body" sz="half" idx="2"/>
          </p:nvPr>
        </p:nvSpPr>
        <p:spPr>
          <a:xfrm>
            <a:off x="515938" y="2057400"/>
            <a:ext cx="3600451"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0F872719-EC96-8E4B-AD7D-167CC3B5E800}"/>
              </a:ext>
            </a:extLst>
          </p:cNvPr>
          <p:cNvSpPr>
            <a:spLocks noGrp="1"/>
          </p:cNvSpPr>
          <p:nvPr>
            <p:ph type="dt" sz="half" idx="10"/>
          </p:nvPr>
        </p:nvSpPr>
        <p:spPr/>
        <p:txBody>
          <a:bodyPr/>
          <a:lstStyle/>
          <a:p>
            <a:fld id="{739C8E51-7DB3-44E2-A8E9-2091C424F498}" type="datetimeFigureOut">
              <a:rPr lang="nl-NL" smtClean="0"/>
              <a:t>25-6-2026</a:t>
            </a:fld>
            <a:endParaRPr lang="nl-NL"/>
          </a:p>
        </p:txBody>
      </p:sp>
      <p:sp>
        <p:nvSpPr>
          <p:cNvPr id="6" name="Tijdelijke aanduiding voor voettekst 5">
            <a:extLst>
              <a:ext uri="{FF2B5EF4-FFF2-40B4-BE49-F238E27FC236}">
                <a16:creationId xmlns:a16="http://schemas.microsoft.com/office/drawing/2014/main" id="{97C4C6A6-0287-764A-BC1B-4409216F6702}"/>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FE85E3EC-6ABA-4C43-93B0-48AD4A91DCF7}"/>
              </a:ext>
            </a:extLst>
          </p:cNvPr>
          <p:cNvSpPr>
            <a:spLocks noGrp="1"/>
          </p:cNvSpPr>
          <p:nvPr>
            <p:ph type="sldNum" sz="quarter" idx="12"/>
          </p:nvPr>
        </p:nvSpPr>
        <p:spPr/>
        <p:txBody>
          <a:bodyPr/>
          <a:lstStyle/>
          <a:p>
            <a:fld id="{0FD17431-B3CE-4097-A220-8FED974432A8}" type="slidenum">
              <a:rPr lang="nl-NL" smtClean="0"/>
              <a:t>‹nr.›</a:t>
            </a:fld>
            <a:endParaRPr lang="nl-NL"/>
          </a:p>
        </p:txBody>
      </p:sp>
      <p:pic>
        <p:nvPicPr>
          <p:cNvPr id="8" name="Graphic 7">
            <a:extLst>
              <a:ext uri="{FF2B5EF4-FFF2-40B4-BE49-F238E27FC236}">
                <a16:creationId xmlns:a16="http://schemas.microsoft.com/office/drawing/2014/main" id="{5F7FF113-FE03-6E43-BF32-9E6A069F2DBF}"/>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1203200" y="6113738"/>
            <a:ext cx="396000" cy="536023"/>
          </a:xfrm>
          <a:prstGeom prst="rect">
            <a:avLst/>
          </a:prstGeom>
        </p:spPr>
      </p:pic>
      <p:sp>
        <p:nvSpPr>
          <p:cNvPr id="10" name="Rechthoek 9">
            <a:extLst>
              <a:ext uri="{FF2B5EF4-FFF2-40B4-BE49-F238E27FC236}">
                <a16:creationId xmlns:a16="http://schemas.microsoft.com/office/drawing/2014/main" id="{84744F91-C17F-204A-A0EA-24FB6887F76E}"/>
              </a:ext>
            </a:extLst>
          </p:cNvPr>
          <p:cNvSpPr/>
          <p:nvPr userDrawn="1"/>
        </p:nvSpPr>
        <p:spPr>
          <a:xfrm>
            <a:off x="604800" y="1942015"/>
            <a:ext cx="2211593" cy="36000"/>
          </a:xfrm>
          <a:prstGeom prst="rect">
            <a:avLst/>
          </a:prstGeom>
          <a:gradFill flip="none" rotWithShape="1">
            <a:gsLst>
              <a:gs pos="0">
                <a:schemeClr val="accent1"/>
              </a:gs>
              <a:gs pos="100000">
                <a:schemeClr val="accent2"/>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131548538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Aangepaste indeling">
    <p:bg>
      <p:bgPr>
        <a:solidFill>
          <a:schemeClr val="accent1"/>
        </a:solidFill>
        <a:effectLst/>
      </p:bgPr>
    </p:bg>
    <p:spTree>
      <p:nvGrpSpPr>
        <p:cNvPr id="1" name=""/>
        <p:cNvGrpSpPr/>
        <p:nvPr/>
      </p:nvGrpSpPr>
      <p:grpSpPr>
        <a:xfrm>
          <a:off x="0" y="0"/>
          <a:ext cx="0" cy="0"/>
          <a:chOff x="0" y="0"/>
          <a:chExt cx="0" cy="0"/>
        </a:xfrm>
      </p:grpSpPr>
      <p:sp>
        <p:nvSpPr>
          <p:cNvPr id="9" name="Tijdelijke aanduiding voor inhoud 11">
            <a:extLst>
              <a:ext uri="{FF2B5EF4-FFF2-40B4-BE49-F238E27FC236}">
                <a16:creationId xmlns:a16="http://schemas.microsoft.com/office/drawing/2014/main" id="{E1319FE8-ED79-9840-AA40-C51827BFE278}"/>
              </a:ext>
            </a:extLst>
          </p:cNvPr>
          <p:cNvSpPr>
            <a:spLocks noGrp="1"/>
          </p:cNvSpPr>
          <p:nvPr>
            <p:ph sz="quarter" idx="14"/>
          </p:nvPr>
        </p:nvSpPr>
        <p:spPr>
          <a:xfrm>
            <a:off x="8075613" y="0"/>
            <a:ext cx="4116387" cy="6858000"/>
          </a:xfrm>
        </p:spPr>
        <p:txBody>
          <a:bodyPr tIns="1846800" rIns="594000" bIns="666000"/>
          <a:lstStyle>
            <a:lvl1pPr marL="457200" indent="-457200">
              <a:defRPr lang="nl-NL" sz="2400" kern="1200" dirty="0">
                <a:solidFill>
                  <a:schemeClr val="bg1"/>
                </a:solidFill>
                <a:latin typeface="+mn-lt"/>
                <a:ea typeface="Roboto Slab" pitchFamily="2" charset="0"/>
                <a:cs typeface="+mn-cs"/>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marL="1887538" indent="-344488">
              <a:buClr>
                <a:schemeClr val="bg1"/>
              </a:buClr>
              <a:defRPr lang="nl-NL" sz="1400" kern="1200" dirty="0">
                <a:solidFill>
                  <a:schemeClr val="bg1">
                    <a:alpha val="50000"/>
                  </a:schemeClr>
                </a:solidFill>
                <a:latin typeface="+mn-lt"/>
                <a:ea typeface="+mn-ea"/>
                <a:cs typeface="+mn-cs"/>
              </a:defRPr>
            </a:lvl5pPr>
          </a:lstStyle>
          <a:p>
            <a:pPr marL="457200" lvl="0" indent="-457200" algn="l" defTabSz="914400" rtl="0" eaLnBrk="1" latinLnBrk="0" hangingPunct="1">
              <a:lnSpc>
                <a:spcPct val="90000"/>
              </a:lnSpc>
              <a:spcBef>
                <a:spcPts val="1000"/>
              </a:spcBef>
              <a:spcAft>
                <a:spcPts val="600"/>
              </a:spcAft>
              <a:buSzPct val="80000"/>
              <a:buFontTx/>
              <a:buBlip>
                <a:blip>
                  <a:extLst>
                    <a:ext uri="{96DAC541-7B7A-43D3-8B79-37D633B846F1}">
                      <asvg:svgBlip xmlns:asvg="http://schemas.microsoft.com/office/drawing/2016/SVG/main" r:embed="rId2"/>
                    </a:ext>
                  </a:extLst>
                </a:blip>
              </a:buBlip>
            </a:pPr>
            <a:r>
              <a:rPr lang="nl-NL"/>
              <a:t>Klikken om de tekststijl van het model te bewerken</a:t>
            </a:r>
          </a:p>
          <a:p>
            <a:pPr marL="457200" lvl="1" indent="-457200" algn="l" defTabSz="914400" rtl="0" eaLnBrk="1" latinLnBrk="0" hangingPunct="1">
              <a:lnSpc>
                <a:spcPct val="90000"/>
              </a:lnSpc>
              <a:spcBef>
                <a:spcPts val="1000"/>
              </a:spcBef>
              <a:spcAft>
                <a:spcPts val="600"/>
              </a:spcAft>
              <a:buSzPct val="80000"/>
              <a:buFontTx/>
              <a:buBlip>
                <a:blip>
                  <a:extLst>
                    <a:ext uri="{96DAC541-7B7A-43D3-8B79-37D633B846F1}">
                      <asvg:svgBlip xmlns:asvg="http://schemas.microsoft.com/office/drawing/2016/SVG/main" r:embed="rId2"/>
                    </a:ext>
                  </a:extLst>
                </a:blip>
              </a:buBlip>
            </a:pPr>
            <a:r>
              <a:rPr lang="nl-NL"/>
              <a:t>Tweede niveau</a:t>
            </a:r>
          </a:p>
          <a:p>
            <a:pPr marL="457200" lvl="2" indent="-457200" algn="l" defTabSz="914400" rtl="0" eaLnBrk="1" latinLnBrk="0" hangingPunct="1">
              <a:lnSpc>
                <a:spcPct val="90000"/>
              </a:lnSpc>
              <a:spcBef>
                <a:spcPts val="1000"/>
              </a:spcBef>
              <a:spcAft>
                <a:spcPts val="600"/>
              </a:spcAft>
              <a:buSzPct val="80000"/>
              <a:buFontTx/>
              <a:buBlip>
                <a:blip>
                  <a:extLst>
                    <a:ext uri="{96DAC541-7B7A-43D3-8B79-37D633B846F1}">
                      <asvg:svgBlip xmlns:asvg="http://schemas.microsoft.com/office/drawing/2016/SVG/main" r:embed="rId2"/>
                    </a:ext>
                  </a:extLst>
                </a:blip>
              </a:buBlip>
            </a:pPr>
            <a:r>
              <a:rPr lang="nl-NL"/>
              <a:t>Derde niveau</a:t>
            </a:r>
          </a:p>
          <a:p>
            <a:pPr marL="457200" lvl="3" indent="-457200" algn="l" defTabSz="914400" rtl="0" eaLnBrk="1" latinLnBrk="0" hangingPunct="1">
              <a:lnSpc>
                <a:spcPct val="90000"/>
              </a:lnSpc>
              <a:spcBef>
                <a:spcPts val="1000"/>
              </a:spcBef>
              <a:spcAft>
                <a:spcPts val="600"/>
              </a:spcAft>
              <a:buSzPct val="80000"/>
              <a:buFontTx/>
              <a:buBlip>
                <a:blip>
                  <a:extLst>
                    <a:ext uri="{96DAC541-7B7A-43D3-8B79-37D633B846F1}">
                      <asvg:svgBlip xmlns:asvg="http://schemas.microsoft.com/office/drawing/2016/SVG/main" r:embed="rId2"/>
                    </a:ext>
                  </a:extLst>
                </a:blip>
              </a:buBlip>
            </a:pPr>
            <a:r>
              <a:rPr lang="nl-NL"/>
              <a:t>Vierde niveau</a:t>
            </a:r>
          </a:p>
          <a:p>
            <a:pPr marL="457200" lvl="4" indent="-457200" algn="l" defTabSz="914400" rtl="0" eaLnBrk="1" latinLnBrk="0" hangingPunct="1">
              <a:lnSpc>
                <a:spcPct val="90000"/>
              </a:lnSpc>
              <a:spcBef>
                <a:spcPts val="1000"/>
              </a:spcBef>
              <a:spcAft>
                <a:spcPts val="600"/>
              </a:spcAft>
              <a:buSzPct val="80000"/>
              <a:buFontTx/>
              <a:buBlip>
                <a:blip>
                  <a:extLst>
                    <a:ext uri="{96DAC541-7B7A-43D3-8B79-37D633B846F1}">
                      <asvg:svgBlip xmlns:asvg="http://schemas.microsoft.com/office/drawing/2016/SVG/main" r:embed="rId2"/>
                    </a:ext>
                  </a:extLst>
                </a:blip>
              </a:buBlip>
            </a:pPr>
            <a:r>
              <a:rPr lang="nl-NL"/>
              <a:t>Vijfde niveau</a:t>
            </a:r>
          </a:p>
        </p:txBody>
      </p:sp>
      <p:sp>
        <p:nvSpPr>
          <p:cNvPr id="6" name="Rechthoek 5">
            <a:extLst>
              <a:ext uri="{FF2B5EF4-FFF2-40B4-BE49-F238E27FC236}">
                <a16:creationId xmlns:a16="http://schemas.microsoft.com/office/drawing/2014/main" id="{AC4EEB95-F167-AC40-9D34-C94A9AFCB945}"/>
              </a:ext>
            </a:extLst>
          </p:cNvPr>
          <p:cNvSpPr/>
          <p:nvPr userDrawn="1"/>
        </p:nvSpPr>
        <p:spPr>
          <a:xfrm>
            <a:off x="0" y="0"/>
            <a:ext cx="799160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a:extLst>
              <a:ext uri="{FF2B5EF4-FFF2-40B4-BE49-F238E27FC236}">
                <a16:creationId xmlns:a16="http://schemas.microsoft.com/office/drawing/2014/main" id="{62134877-A672-6D4D-A086-A1CC7851F50B}"/>
              </a:ext>
            </a:extLst>
          </p:cNvPr>
          <p:cNvSpPr>
            <a:spLocks noGrp="1"/>
          </p:cNvSpPr>
          <p:nvPr>
            <p:ph type="title"/>
          </p:nvPr>
        </p:nvSpPr>
        <p:spPr>
          <a:xfrm>
            <a:off x="515938" y="260350"/>
            <a:ext cx="7380287" cy="1260476"/>
          </a:xfrm>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CC748B55-BC88-0344-8B98-EC80EA41955C}"/>
              </a:ext>
            </a:extLst>
          </p:cNvPr>
          <p:cNvSpPr>
            <a:spLocks noGrp="1"/>
          </p:cNvSpPr>
          <p:nvPr>
            <p:ph type="dt" sz="half" idx="10"/>
          </p:nvPr>
        </p:nvSpPr>
        <p:spPr/>
        <p:txBody>
          <a:bodyPr/>
          <a:lstStyle/>
          <a:p>
            <a:fld id="{739C8E51-7DB3-44E2-A8E9-2091C424F498}" type="datetimeFigureOut">
              <a:rPr lang="nl-NL" smtClean="0"/>
              <a:pPr/>
              <a:t>25-6-2026</a:t>
            </a:fld>
            <a:endParaRPr lang="nl-NL"/>
          </a:p>
        </p:txBody>
      </p:sp>
      <p:sp>
        <p:nvSpPr>
          <p:cNvPr id="4" name="Tijdelijke aanduiding voor voettekst 3">
            <a:extLst>
              <a:ext uri="{FF2B5EF4-FFF2-40B4-BE49-F238E27FC236}">
                <a16:creationId xmlns:a16="http://schemas.microsoft.com/office/drawing/2014/main" id="{DDA5ABDF-271D-D647-939A-B09054824C4C}"/>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1188ED99-88DF-2443-AAEE-CF1049EC1956}"/>
              </a:ext>
            </a:extLst>
          </p:cNvPr>
          <p:cNvSpPr>
            <a:spLocks noGrp="1"/>
          </p:cNvSpPr>
          <p:nvPr>
            <p:ph type="sldNum" sz="quarter" idx="12"/>
          </p:nvPr>
        </p:nvSpPr>
        <p:spPr/>
        <p:txBody>
          <a:bodyPr/>
          <a:lstStyle>
            <a:lvl1pPr>
              <a:defRPr>
                <a:solidFill>
                  <a:schemeClr val="bg1"/>
                </a:solidFill>
              </a:defRPr>
            </a:lvl1pPr>
          </a:lstStyle>
          <a:p>
            <a:fld id="{0FD17431-B3CE-4097-A220-8FED974432A8}" type="slidenum">
              <a:rPr lang="nl-NL" smtClean="0"/>
              <a:pPr/>
              <a:t>‹nr.›</a:t>
            </a:fld>
            <a:endParaRPr lang="nl-NL"/>
          </a:p>
        </p:txBody>
      </p:sp>
      <p:sp>
        <p:nvSpPr>
          <p:cNvPr id="8" name="Tijdelijke aanduiding voor inhoud 7">
            <a:extLst>
              <a:ext uri="{FF2B5EF4-FFF2-40B4-BE49-F238E27FC236}">
                <a16:creationId xmlns:a16="http://schemas.microsoft.com/office/drawing/2014/main" id="{2E681A19-0CBE-394E-ABF7-2D3F6A59E147}"/>
              </a:ext>
            </a:extLst>
          </p:cNvPr>
          <p:cNvSpPr>
            <a:spLocks noGrp="1"/>
          </p:cNvSpPr>
          <p:nvPr>
            <p:ph sz="quarter" idx="13"/>
          </p:nvPr>
        </p:nvSpPr>
        <p:spPr>
          <a:xfrm>
            <a:off x="515938" y="1844675"/>
            <a:ext cx="7380287" cy="4392613"/>
          </a:xfrm>
        </p:spPr>
        <p:txBody>
          <a:bodyPr numCol="2" spcCol="18000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10" name="Tekstvak 9">
            <a:extLst>
              <a:ext uri="{FF2B5EF4-FFF2-40B4-BE49-F238E27FC236}">
                <a16:creationId xmlns:a16="http://schemas.microsoft.com/office/drawing/2014/main" id="{522B279E-C210-D048-AFE1-4F6945F683E9}"/>
              </a:ext>
            </a:extLst>
          </p:cNvPr>
          <p:cNvSpPr txBox="1"/>
          <p:nvPr userDrawn="1"/>
        </p:nvSpPr>
        <p:spPr>
          <a:xfrm>
            <a:off x="12418141" y="260350"/>
            <a:ext cx="2403987" cy="1846659"/>
          </a:xfrm>
          <a:prstGeom prst="rect">
            <a:avLst/>
          </a:prstGeom>
          <a:noFill/>
        </p:spPr>
        <p:txBody>
          <a:bodyPr wrap="square" rtlCol="0">
            <a:spAutoFit/>
          </a:bodyPr>
          <a:lstStyle/>
          <a:p>
            <a:r>
              <a:rPr lang="nl-NL" sz="1800" b="0" u="none">
                <a:solidFill>
                  <a:schemeClr val="accent1"/>
                </a:solidFill>
                <a:latin typeface="+mj-lt"/>
              </a:rPr>
              <a:t>Let op</a:t>
            </a:r>
            <a:endParaRPr lang="nl-NL" sz="1400" b="0" u="none">
              <a:solidFill>
                <a:schemeClr val="accent1"/>
              </a:solidFill>
              <a:latin typeface="+mj-lt"/>
            </a:endParaRPr>
          </a:p>
          <a:p>
            <a:r>
              <a:rPr lang="nl-NL" sz="1200">
                <a:solidFill>
                  <a:schemeClr val="tx2"/>
                </a:solidFill>
              </a:rPr>
              <a:t>Het multifunctionele vlak aan de rechterzijde kun je gebruiken  voor een foto, grafieken of tekst. De marges van de tekst staan zo ingesteld dat de tekst normaal </a:t>
            </a:r>
            <a:r>
              <a:rPr lang="nl-NL" sz="1200" err="1">
                <a:solidFill>
                  <a:schemeClr val="tx2"/>
                </a:solidFill>
              </a:rPr>
              <a:t>uitlijnd</a:t>
            </a:r>
            <a:r>
              <a:rPr lang="nl-NL" sz="1200">
                <a:solidFill>
                  <a:schemeClr val="tx2"/>
                </a:solidFill>
              </a:rPr>
              <a:t> met de tekstkolommen op het witte vlak.</a:t>
            </a:r>
          </a:p>
        </p:txBody>
      </p:sp>
      <p:sp>
        <p:nvSpPr>
          <p:cNvPr id="11" name="Rechthoek 10">
            <a:extLst>
              <a:ext uri="{FF2B5EF4-FFF2-40B4-BE49-F238E27FC236}">
                <a16:creationId xmlns:a16="http://schemas.microsoft.com/office/drawing/2014/main" id="{8A72CFC7-9BB0-4D42-81EA-D397BF14E0ED}"/>
              </a:ext>
            </a:extLst>
          </p:cNvPr>
          <p:cNvSpPr/>
          <p:nvPr userDrawn="1"/>
        </p:nvSpPr>
        <p:spPr>
          <a:xfrm>
            <a:off x="604800" y="1664213"/>
            <a:ext cx="2211593" cy="36000"/>
          </a:xfrm>
          <a:prstGeom prst="rect">
            <a:avLst/>
          </a:prstGeom>
          <a:gradFill flip="none" rotWithShape="1">
            <a:gsLst>
              <a:gs pos="0">
                <a:schemeClr val="accent1"/>
              </a:gs>
              <a:gs pos="100000">
                <a:schemeClr val="accent2"/>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5669584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1_Aangepaste indeling">
    <p:bg>
      <p:bgPr>
        <a:solidFill>
          <a:schemeClr val="accent1"/>
        </a:solidFill>
        <a:effectLst/>
      </p:bgPr>
    </p:bg>
    <p:spTree>
      <p:nvGrpSpPr>
        <p:cNvPr id="1" name=""/>
        <p:cNvGrpSpPr/>
        <p:nvPr/>
      </p:nvGrpSpPr>
      <p:grpSpPr>
        <a:xfrm>
          <a:off x="0" y="0"/>
          <a:ext cx="0" cy="0"/>
          <a:chOff x="0" y="0"/>
          <a:chExt cx="0" cy="0"/>
        </a:xfrm>
      </p:grpSpPr>
      <p:sp>
        <p:nvSpPr>
          <p:cNvPr id="6" name="Rechthoek 5">
            <a:extLst>
              <a:ext uri="{FF2B5EF4-FFF2-40B4-BE49-F238E27FC236}">
                <a16:creationId xmlns:a16="http://schemas.microsoft.com/office/drawing/2014/main" id="{AC4EEB95-F167-AC40-9D34-C94A9AFCB945}"/>
              </a:ext>
            </a:extLst>
          </p:cNvPr>
          <p:cNvSpPr/>
          <p:nvPr userDrawn="1"/>
        </p:nvSpPr>
        <p:spPr>
          <a:xfrm>
            <a:off x="7986714" y="0"/>
            <a:ext cx="4205286"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a:extLst>
              <a:ext uri="{FF2B5EF4-FFF2-40B4-BE49-F238E27FC236}">
                <a16:creationId xmlns:a16="http://schemas.microsoft.com/office/drawing/2014/main" id="{62134877-A672-6D4D-A086-A1CC7851F50B}"/>
              </a:ext>
            </a:extLst>
          </p:cNvPr>
          <p:cNvSpPr>
            <a:spLocks noGrp="1"/>
          </p:cNvSpPr>
          <p:nvPr>
            <p:ph type="title"/>
          </p:nvPr>
        </p:nvSpPr>
        <p:spPr>
          <a:xfrm>
            <a:off x="515938" y="260350"/>
            <a:ext cx="7380287" cy="1260476"/>
          </a:xfrm>
        </p:spPr>
        <p:txBody>
          <a:bodyPr/>
          <a:lstStyle>
            <a:lvl1pPr>
              <a:defRPr>
                <a:solidFill>
                  <a:schemeClr val="bg1"/>
                </a:solidFill>
              </a:defRPr>
            </a:lvl1pPr>
          </a:lstStyle>
          <a:p>
            <a:r>
              <a:rPr lang="nl-NL"/>
              <a:t>Klik om stijl te bewerken</a:t>
            </a:r>
          </a:p>
        </p:txBody>
      </p:sp>
      <p:sp>
        <p:nvSpPr>
          <p:cNvPr id="3" name="Tijdelijke aanduiding voor datum 2">
            <a:extLst>
              <a:ext uri="{FF2B5EF4-FFF2-40B4-BE49-F238E27FC236}">
                <a16:creationId xmlns:a16="http://schemas.microsoft.com/office/drawing/2014/main" id="{CC748B55-BC88-0344-8B98-EC80EA41955C}"/>
              </a:ext>
            </a:extLst>
          </p:cNvPr>
          <p:cNvSpPr>
            <a:spLocks noGrp="1"/>
          </p:cNvSpPr>
          <p:nvPr>
            <p:ph type="dt" sz="half" idx="10"/>
          </p:nvPr>
        </p:nvSpPr>
        <p:spPr/>
        <p:txBody>
          <a:bodyPr/>
          <a:lstStyle>
            <a:lvl1pPr>
              <a:defRPr>
                <a:solidFill>
                  <a:schemeClr val="bg1"/>
                </a:solidFill>
              </a:defRPr>
            </a:lvl1pPr>
          </a:lstStyle>
          <a:p>
            <a:fld id="{739C8E51-7DB3-44E2-A8E9-2091C424F498}" type="datetimeFigureOut">
              <a:rPr lang="nl-NL" smtClean="0"/>
              <a:pPr/>
              <a:t>25-6-2026</a:t>
            </a:fld>
            <a:endParaRPr lang="nl-NL"/>
          </a:p>
        </p:txBody>
      </p:sp>
      <p:sp>
        <p:nvSpPr>
          <p:cNvPr id="4" name="Tijdelijke aanduiding voor voettekst 3">
            <a:extLst>
              <a:ext uri="{FF2B5EF4-FFF2-40B4-BE49-F238E27FC236}">
                <a16:creationId xmlns:a16="http://schemas.microsoft.com/office/drawing/2014/main" id="{DDA5ABDF-271D-D647-939A-B09054824C4C}"/>
              </a:ext>
            </a:extLst>
          </p:cNvPr>
          <p:cNvSpPr>
            <a:spLocks noGrp="1"/>
          </p:cNvSpPr>
          <p:nvPr>
            <p:ph type="ftr" sz="quarter" idx="11"/>
          </p:nvPr>
        </p:nvSpPr>
        <p:spPr/>
        <p:txBody>
          <a:bodyPr/>
          <a:lstStyle>
            <a:lvl1pPr>
              <a:defRPr>
                <a:solidFill>
                  <a:schemeClr val="bg1"/>
                </a:solidFill>
              </a:defRPr>
            </a:lvl1pPr>
          </a:lstStyle>
          <a:p>
            <a:endParaRPr lang="nl-NL"/>
          </a:p>
        </p:txBody>
      </p:sp>
      <p:sp>
        <p:nvSpPr>
          <p:cNvPr id="5" name="Tijdelijke aanduiding voor dianummer 4">
            <a:extLst>
              <a:ext uri="{FF2B5EF4-FFF2-40B4-BE49-F238E27FC236}">
                <a16:creationId xmlns:a16="http://schemas.microsoft.com/office/drawing/2014/main" id="{1188ED99-88DF-2443-AAEE-CF1049EC1956}"/>
              </a:ext>
            </a:extLst>
          </p:cNvPr>
          <p:cNvSpPr>
            <a:spLocks noGrp="1"/>
          </p:cNvSpPr>
          <p:nvPr>
            <p:ph type="sldNum" sz="quarter" idx="12"/>
          </p:nvPr>
        </p:nvSpPr>
        <p:spPr/>
        <p:txBody>
          <a:bodyPr/>
          <a:lstStyle/>
          <a:p>
            <a:fld id="{0FD17431-B3CE-4097-A220-8FED974432A8}" type="slidenum">
              <a:rPr lang="nl-NL" smtClean="0"/>
              <a:pPr/>
              <a:t>‹nr.›</a:t>
            </a:fld>
            <a:endParaRPr lang="nl-NL"/>
          </a:p>
        </p:txBody>
      </p:sp>
      <p:sp>
        <p:nvSpPr>
          <p:cNvPr id="8" name="Rechthoek 7">
            <a:extLst>
              <a:ext uri="{FF2B5EF4-FFF2-40B4-BE49-F238E27FC236}">
                <a16:creationId xmlns:a16="http://schemas.microsoft.com/office/drawing/2014/main" id="{10E7F2B1-C1BD-2B4C-8852-8368BCC7DDCF}"/>
              </a:ext>
            </a:extLst>
          </p:cNvPr>
          <p:cNvSpPr/>
          <p:nvPr userDrawn="1"/>
        </p:nvSpPr>
        <p:spPr>
          <a:xfrm>
            <a:off x="604800" y="1664213"/>
            <a:ext cx="2211593" cy="36000"/>
          </a:xfrm>
          <a:prstGeom prst="rect">
            <a:avLst/>
          </a:prstGeom>
          <a:gradFill flip="none" rotWithShape="1">
            <a:gsLst>
              <a:gs pos="0">
                <a:schemeClr val="bg1">
                  <a:alpha val="50000"/>
                </a:schemeClr>
              </a:gs>
              <a:gs pos="100000">
                <a:schemeClr val="bg1"/>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Tijdelijke aanduiding voor inhoud 11">
            <a:extLst>
              <a:ext uri="{FF2B5EF4-FFF2-40B4-BE49-F238E27FC236}">
                <a16:creationId xmlns:a16="http://schemas.microsoft.com/office/drawing/2014/main" id="{719DD59B-95B2-CC40-A54C-7EA4DD6DFF20}"/>
              </a:ext>
            </a:extLst>
          </p:cNvPr>
          <p:cNvSpPr>
            <a:spLocks noGrp="1"/>
          </p:cNvSpPr>
          <p:nvPr>
            <p:ph sz="quarter" idx="14"/>
          </p:nvPr>
        </p:nvSpPr>
        <p:spPr>
          <a:xfrm>
            <a:off x="7986714" y="0"/>
            <a:ext cx="4205286" cy="6858000"/>
          </a:xfrm>
        </p:spPr>
        <p:txBody>
          <a:bodyPr lIns="180000" tIns="1846800" rIns="594000" bIns="66600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15" name="Tekstvak 14">
            <a:extLst>
              <a:ext uri="{FF2B5EF4-FFF2-40B4-BE49-F238E27FC236}">
                <a16:creationId xmlns:a16="http://schemas.microsoft.com/office/drawing/2014/main" id="{12CAAF31-2935-1346-ABD7-2193F147F8CC}"/>
              </a:ext>
            </a:extLst>
          </p:cNvPr>
          <p:cNvSpPr txBox="1"/>
          <p:nvPr userDrawn="1"/>
        </p:nvSpPr>
        <p:spPr>
          <a:xfrm>
            <a:off x="12418141" y="260350"/>
            <a:ext cx="2403987" cy="1846659"/>
          </a:xfrm>
          <a:prstGeom prst="rect">
            <a:avLst/>
          </a:prstGeom>
          <a:noFill/>
        </p:spPr>
        <p:txBody>
          <a:bodyPr wrap="square" rtlCol="0">
            <a:spAutoFit/>
          </a:bodyPr>
          <a:lstStyle/>
          <a:p>
            <a:r>
              <a:rPr lang="nl-NL" sz="1800" b="0" u="none">
                <a:solidFill>
                  <a:schemeClr val="accent1"/>
                </a:solidFill>
                <a:latin typeface="+mj-lt"/>
              </a:rPr>
              <a:t>Let op</a:t>
            </a:r>
            <a:endParaRPr lang="nl-NL" sz="1400" b="0" u="none">
              <a:solidFill>
                <a:schemeClr val="accent1"/>
              </a:solidFill>
              <a:latin typeface="+mj-lt"/>
            </a:endParaRPr>
          </a:p>
          <a:p>
            <a:r>
              <a:rPr lang="nl-NL" sz="1200">
                <a:solidFill>
                  <a:schemeClr val="tx2"/>
                </a:solidFill>
              </a:rPr>
              <a:t>Het multifunctionele vlak aan de rechterzijde kun je gebruiken voor een foto, grafieken of tekst. De marges van de tekst staan zo ingesteld dat de tekst normaal </a:t>
            </a:r>
            <a:r>
              <a:rPr lang="nl-NL" sz="1200" err="1">
                <a:solidFill>
                  <a:schemeClr val="tx2"/>
                </a:solidFill>
              </a:rPr>
              <a:t>uitlijnd</a:t>
            </a:r>
            <a:r>
              <a:rPr lang="nl-NL" sz="1200">
                <a:solidFill>
                  <a:schemeClr val="tx2"/>
                </a:solidFill>
              </a:rPr>
              <a:t> met de tekstkolommen op het gekleurde vlak.</a:t>
            </a:r>
          </a:p>
        </p:txBody>
      </p:sp>
      <p:sp>
        <p:nvSpPr>
          <p:cNvPr id="9" name="Tijdelijke aanduiding voor tekst 8">
            <a:extLst>
              <a:ext uri="{FF2B5EF4-FFF2-40B4-BE49-F238E27FC236}">
                <a16:creationId xmlns:a16="http://schemas.microsoft.com/office/drawing/2014/main" id="{CF844A6D-135C-A14A-A0F6-625D807F35AC}"/>
              </a:ext>
            </a:extLst>
          </p:cNvPr>
          <p:cNvSpPr>
            <a:spLocks noGrp="1"/>
          </p:cNvSpPr>
          <p:nvPr>
            <p:ph type="body" sz="quarter" idx="15"/>
          </p:nvPr>
        </p:nvSpPr>
        <p:spPr>
          <a:xfrm>
            <a:off x="515938" y="1844675"/>
            <a:ext cx="7380287" cy="4392613"/>
          </a:xfrm>
        </p:spPr>
        <p:txBody>
          <a:bodyPr numCol="2" spcCol="180000"/>
          <a:lstStyle>
            <a:lvl1pPr marL="457200" indent="-457200">
              <a:buSzPct val="90000"/>
              <a:buFontTx/>
              <a:buBlip>
                <a:blip>
                  <a:extLst>
                    <a:ext uri="{96DAC541-7B7A-43D3-8B79-37D633B846F1}">
                      <asvg:svgBlip xmlns:asvg="http://schemas.microsoft.com/office/drawing/2016/SVG/main" r:embed="rId2"/>
                    </a:ext>
                  </a:extLst>
                </a:blip>
              </a:buBlip>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Tree>
    <p:extLst>
      <p:ext uri="{BB962C8B-B14F-4D97-AF65-F5344CB8AC3E}">
        <p14:creationId xmlns:p14="http://schemas.microsoft.com/office/powerpoint/2010/main" val="420263423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2_Aangepaste indeling">
    <p:bg>
      <p:bgPr>
        <a:solidFill>
          <a:schemeClr val="accent1"/>
        </a:solidFill>
        <a:effectLst/>
      </p:bgPr>
    </p:bg>
    <p:spTree>
      <p:nvGrpSpPr>
        <p:cNvPr id="1" name=""/>
        <p:cNvGrpSpPr/>
        <p:nvPr/>
      </p:nvGrpSpPr>
      <p:grpSpPr>
        <a:xfrm>
          <a:off x="0" y="0"/>
          <a:ext cx="0" cy="0"/>
          <a:chOff x="0" y="0"/>
          <a:chExt cx="0" cy="0"/>
        </a:xfrm>
      </p:grpSpPr>
      <p:sp>
        <p:nvSpPr>
          <p:cNvPr id="6" name="Rechthoek 5">
            <a:extLst>
              <a:ext uri="{FF2B5EF4-FFF2-40B4-BE49-F238E27FC236}">
                <a16:creationId xmlns:a16="http://schemas.microsoft.com/office/drawing/2014/main" id="{AC4EEB95-F167-AC40-9D34-C94A9AFCB945}"/>
              </a:ext>
            </a:extLst>
          </p:cNvPr>
          <p:cNvSpPr/>
          <p:nvPr userDrawn="1"/>
        </p:nvSpPr>
        <p:spPr>
          <a:xfrm>
            <a:off x="7986714" y="0"/>
            <a:ext cx="4205286"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a:extLst>
              <a:ext uri="{FF2B5EF4-FFF2-40B4-BE49-F238E27FC236}">
                <a16:creationId xmlns:a16="http://schemas.microsoft.com/office/drawing/2014/main" id="{62134877-A672-6D4D-A086-A1CC7851F50B}"/>
              </a:ext>
            </a:extLst>
          </p:cNvPr>
          <p:cNvSpPr>
            <a:spLocks noGrp="1"/>
          </p:cNvSpPr>
          <p:nvPr>
            <p:ph type="title"/>
          </p:nvPr>
        </p:nvSpPr>
        <p:spPr>
          <a:xfrm>
            <a:off x="515938" y="260350"/>
            <a:ext cx="7380287" cy="1260476"/>
          </a:xfrm>
        </p:spPr>
        <p:txBody>
          <a:bodyPr/>
          <a:lstStyle>
            <a:lvl1pPr>
              <a:defRPr>
                <a:solidFill>
                  <a:schemeClr val="bg1"/>
                </a:solidFill>
              </a:defRPr>
            </a:lvl1pPr>
          </a:lstStyle>
          <a:p>
            <a:r>
              <a:rPr lang="nl-NL"/>
              <a:t>Klik om stijl te bewerken</a:t>
            </a:r>
          </a:p>
        </p:txBody>
      </p:sp>
      <p:sp>
        <p:nvSpPr>
          <p:cNvPr id="3" name="Tijdelijke aanduiding voor datum 2">
            <a:extLst>
              <a:ext uri="{FF2B5EF4-FFF2-40B4-BE49-F238E27FC236}">
                <a16:creationId xmlns:a16="http://schemas.microsoft.com/office/drawing/2014/main" id="{CC748B55-BC88-0344-8B98-EC80EA41955C}"/>
              </a:ext>
            </a:extLst>
          </p:cNvPr>
          <p:cNvSpPr>
            <a:spLocks noGrp="1"/>
          </p:cNvSpPr>
          <p:nvPr>
            <p:ph type="dt" sz="half" idx="10"/>
          </p:nvPr>
        </p:nvSpPr>
        <p:spPr/>
        <p:txBody>
          <a:bodyPr/>
          <a:lstStyle>
            <a:lvl1pPr>
              <a:defRPr>
                <a:solidFill>
                  <a:schemeClr val="bg1"/>
                </a:solidFill>
              </a:defRPr>
            </a:lvl1pPr>
          </a:lstStyle>
          <a:p>
            <a:fld id="{739C8E51-7DB3-44E2-A8E9-2091C424F498}" type="datetimeFigureOut">
              <a:rPr lang="nl-NL" smtClean="0"/>
              <a:pPr/>
              <a:t>25-6-2026</a:t>
            </a:fld>
            <a:endParaRPr lang="nl-NL"/>
          </a:p>
        </p:txBody>
      </p:sp>
      <p:sp>
        <p:nvSpPr>
          <p:cNvPr id="4" name="Tijdelijke aanduiding voor voettekst 3">
            <a:extLst>
              <a:ext uri="{FF2B5EF4-FFF2-40B4-BE49-F238E27FC236}">
                <a16:creationId xmlns:a16="http://schemas.microsoft.com/office/drawing/2014/main" id="{DDA5ABDF-271D-D647-939A-B09054824C4C}"/>
              </a:ext>
            </a:extLst>
          </p:cNvPr>
          <p:cNvSpPr>
            <a:spLocks noGrp="1"/>
          </p:cNvSpPr>
          <p:nvPr>
            <p:ph type="ftr" sz="quarter" idx="11"/>
          </p:nvPr>
        </p:nvSpPr>
        <p:spPr/>
        <p:txBody>
          <a:bodyPr/>
          <a:lstStyle>
            <a:lvl1pPr>
              <a:defRPr>
                <a:solidFill>
                  <a:schemeClr val="bg1"/>
                </a:solidFill>
              </a:defRPr>
            </a:lvl1pPr>
          </a:lstStyle>
          <a:p>
            <a:endParaRPr lang="nl-NL"/>
          </a:p>
        </p:txBody>
      </p:sp>
      <p:sp>
        <p:nvSpPr>
          <p:cNvPr id="5" name="Tijdelijke aanduiding voor dianummer 4">
            <a:extLst>
              <a:ext uri="{FF2B5EF4-FFF2-40B4-BE49-F238E27FC236}">
                <a16:creationId xmlns:a16="http://schemas.microsoft.com/office/drawing/2014/main" id="{1188ED99-88DF-2443-AAEE-CF1049EC1956}"/>
              </a:ext>
            </a:extLst>
          </p:cNvPr>
          <p:cNvSpPr>
            <a:spLocks noGrp="1"/>
          </p:cNvSpPr>
          <p:nvPr>
            <p:ph type="sldNum" sz="quarter" idx="12"/>
          </p:nvPr>
        </p:nvSpPr>
        <p:spPr/>
        <p:txBody>
          <a:bodyPr/>
          <a:lstStyle/>
          <a:p>
            <a:fld id="{0FD17431-B3CE-4097-A220-8FED974432A8}" type="slidenum">
              <a:rPr lang="nl-NL" smtClean="0"/>
              <a:pPr/>
              <a:t>‹nr.›</a:t>
            </a:fld>
            <a:endParaRPr lang="nl-NL"/>
          </a:p>
        </p:txBody>
      </p:sp>
      <p:sp>
        <p:nvSpPr>
          <p:cNvPr id="8" name="Rechthoek 7">
            <a:extLst>
              <a:ext uri="{FF2B5EF4-FFF2-40B4-BE49-F238E27FC236}">
                <a16:creationId xmlns:a16="http://schemas.microsoft.com/office/drawing/2014/main" id="{10E7F2B1-C1BD-2B4C-8852-8368BCC7DDCF}"/>
              </a:ext>
            </a:extLst>
          </p:cNvPr>
          <p:cNvSpPr/>
          <p:nvPr userDrawn="1"/>
        </p:nvSpPr>
        <p:spPr>
          <a:xfrm>
            <a:off x="604800" y="1664213"/>
            <a:ext cx="2211593" cy="36000"/>
          </a:xfrm>
          <a:prstGeom prst="rect">
            <a:avLst/>
          </a:prstGeom>
          <a:gradFill flip="none" rotWithShape="1">
            <a:gsLst>
              <a:gs pos="0">
                <a:schemeClr val="bg1">
                  <a:alpha val="50000"/>
                </a:schemeClr>
              </a:gs>
              <a:gs pos="100000">
                <a:schemeClr val="bg1"/>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5" name="Tekstvak 14">
            <a:extLst>
              <a:ext uri="{FF2B5EF4-FFF2-40B4-BE49-F238E27FC236}">
                <a16:creationId xmlns:a16="http://schemas.microsoft.com/office/drawing/2014/main" id="{12CAAF31-2935-1346-ABD7-2193F147F8CC}"/>
              </a:ext>
            </a:extLst>
          </p:cNvPr>
          <p:cNvSpPr txBox="1"/>
          <p:nvPr userDrawn="1"/>
        </p:nvSpPr>
        <p:spPr>
          <a:xfrm>
            <a:off x="12418141" y="260350"/>
            <a:ext cx="2403987" cy="1846659"/>
          </a:xfrm>
          <a:prstGeom prst="rect">
            <a:avLst/>
          </a:prstGeom>
          <a:noFill/>
        </p:spPr>
        <p:txBody>
          <a:bodyPr wrap="square" rtlCol="0">
            <a:spAutoFit/>
          </a:bodyPr>
          <a:lstStyle/>
          <a:p>
            <a:r>
              <a:rPr lang="nl-NL" sz="1800" b="0" u="none">
                <a:solidFill>
                  <a:schemeClr val="accent1"/>
                </a:solidFill>
                <a:latin typeface="+mj-lt"/>
              </a:rPr>
              <a:t>Let op</a:t>
            </a:r>
            <a:endParaRPr lang="nl-NL" sz="1400" b="0" u="none">
              <a:solidFill>
                <a:schemeClr val="accent1"/>
              </a:solidFill>
              <a:latin typeface="+mj-lt"/>
            </a:endParaRPr>
          </a:p>
          <a:p>
            <a:r>
              <a:rPr lang="nl-NL" sz="1200">
                <a:solidFill>
                  <a:schemeClr val="tx2"/>
                </a:solidFill>
              </a:rPr>
              <a:t>Het multifunctionele vlak aan de rechterzijde kun je gebruiken voor een foto, grafieken of tekst. De marges van de tekst staan zo ingesteld dat de tekst normaal </a:t>
            </a:r>
            <a:r>
              <a:rPr lang="nl-NL" sz="1200" err="1">
                <a:solidFill>
                  <a:schemeClr val="tx2"/>
                </a:solidFill>
              </a:rPr>
              <a:t>uitlijnd</a:t>
            </a:r>
            <a:r>
              <a:rPr lang="nl-NL" sz="1200">
                <a:solidFill>
                  <a:schemeClr val="tx2"/>
                </a:solidFill>
              </a:rPr>
              <a:t> met de tekstkolommen op het gekleurde vlak.</a:t>
            </a:r>
          </a:p>
        </p:txBody>
      </p:sp>
      <p:sp>
        <p:nvSpPr>
          <p:cNvPr id="9" name="Tijdelijke aanduiding voor afbeelding 8">
            <a:extLst>
              <a:ext uri="{FF2B5EF4-FFF2-40B4-BE49-F238E27FC236}">
                <a16:creationId xmlns:a16="http://schemas.microsoft.com/office/drawing/2014/main" id="{7E015B2D-4E9E-1641-AC42-555C5D6EC347}"/>
              </a:ext>
            </a:extLst>
          </p:cNvPr>
          <p:cNvSpPr>
            <a:spLocks noGrp="1"/>
          </p:cNvSpPr>
          <p:nvPr>
            <p:ph type="pic" sz="quarter" idx="14"/>
          </p:nvPr>
        </p:nvSpPr>
        <p:spPr>
          <a:xfrm>
            <a:off x="7986713" y="0"/>
            <a:ext cx="4205287" cy="6858000"/>
          </a:xfrm>
        </p:spPr>
        <p:txBody>
          <a:bodyPr/>
          <a:lstStyle/>
          <a:p>
            <a:r>
              <a:rPr lang="nl-NL"/>
              <a:t>Klik op het pictogram als u een afbeelding wilt toevoegen</a:t>
            </a:r>
          </a:p>
        </p:txBody>
      </p:sp>
      <p:sp>
        <p:nvSpPr>
          <p:cNvPr id="11" name="Tijdelijke aanduiding voor tekst 8">
            <a:extLst>
              <a:ext uri="{FF2B5EF4-FFF2-40B4-BE49-F238E27FC236}">
                <a16:creationId xmlns:a16="http://schemas.microsoft.com/office/drawing/2014/main" id="{473767C2-B144-F84E-8724-FB6DAE03C184}"/>
              </a:ext>
            </a:extLst>
          </p:cNvPr>
          <p:cNvSpPr>
            <a:spLocks noGrp="1"/>
          </p:cNvSpPr>
          <p:nvPr>
            <p:ph type="body" sz="quarter" idx="15"/>
          </p:nvPr>
        </p:nvSpPr>
        <p:spPr>
          <a:xfrm>
            <a:off x="515938" y="1844675"/>
            <a:ext cx="7380287" cy="4392613"/>
          </a:xfrm>
        </p:spPr>
        <p:txBody>
          <a:bodyPr numCol="2" spcCol="180000"/>
          <a:lstStyle>
            <a:lvl1pPr marL="457200" indent="-457200">
              <a:buSzPct val="90000"/>
              <a:buFontTx/>
              <a:buBlip>
                <a:blip>
                  <a:extLst>
                    <a:ext uri="{96DAC541-7B7A-43D3-8B79-37D633B846F1}">
                      <asvg:svgBlip xmlns:asvg="http://schemas.microsoft.com/office/drawing/2016/SVG/main" r:embed="rId2"/>
                    </a:ext>
                  </a:extLst>
                </a:blip>
              </a:buBlip>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Tree>
    <p:extLst>
      <p:ext uri="{BB962C8B-B14F-4D97-AF65-F5344CB8AC3E}">
        <p14:creationId xmlns:p14="http://schemas.microsoft.com/office/powerpoint/2010/main" val="29550350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18" Type="http://schemas.openxmlformats.org/officeDocument/2006/relationships/slideLayout" Target="../slideLayouts/slideLayout31.xml"/><Relationship Id="rId3" Type="http://schemas.openxmlformats.org/officeDocument/2006/relationships/slideLayout" Target="../slideLayouts/slideLayout16.xml"/><Relationship Id="rId21" Type="http://schemas.openxmlformats.org/officeDocument/2006/relationships/slideLayout" Target="../slideLayouts/slideLayout34.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17" Type="http://schemas.openxmlformats.org/officeDocument/2006/relationships/slideLayout" Target="../slideLayouts/slideLayout30.xml"/><Relationship Id="rId2" Type="http://schemas.openxmlformats.org/officeDocument/2006/relationships/slideLayout" Target="../slideLayouts/slideLayout15.xml"/><Relationship Id="rId16" Type="http://schemas.openxmlformats.org/officeDocument/2006/relationships/slideLayout" Target="../slideLayouts/slideLayout29.xml"/><Relationship Id="rId20" Type="http://schemas.openxmlformats.org/officeDocument/2006/relationships/slideLayout" Target="../slideLayouts/slideLayout33.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24" Type="http://schemas.openxmlformats.org/officeDocument/2006/relationships/image" Target="../media/image2.svg"/><Relationship Id="rId5" Type="http://schemas.openxmlformats.org/officeDocument/2006/relationships/slideLayout" Target="../slideLayouts/slideLayout18.xml"/><Relationship Id="rId15" Type="http://schemas.openxmlformats.org/officeDocument/2006/relationships/slideLayout" Target="../slideLayouts/slideLayout28.xml"/><Relationship Id="rId23" Type="http://schemas.openxmlformats.org/officeDocument/2006/relationships/image" Target="../media/image1.svg"/><Relationship Id="rId10" Type="http://schemas.openxmlformats.org/officeDocument/2006/relationships/slideLayout" Target="../slideLayouts/slideLayout23.xml"/><Relationship Id="rId19" Type="http://schemas.openxmlformats.org/officeDocument/2006/relationships/slideLayout" Target="../slideLayouts/slideLayout32.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 Id="rId2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de stijl te bewerken</a:t>
            </a:r>
            <a:endParaRPr lang="de-DE"/>
          </a:p>
        </p:txBody>
      </p:sp>
      <p:sp>
        <p:nvSpPr>
          <p:cNvPr id="3" name="Tijdelijke aanduiding voor teks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de-DE"/>
          </a:p>
        </p:txBody>
      </p:sp>
      <p:sp>
        <p:nvSpPr>
          <p:cNvPr id="4" name="Tijdelijke aanduiding voor datum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A953BDC-9EAE-49FE-9892-958C9F845175}" type="datetimeFigureOut">
              <a:rPr lang="de-DE" smtClean="0"/>
              <a:t>25.06.2026</a:t>
            </a:fld>
            <a:endParaRPr lang="de-DE"/>
          </a:p>
        </p:txBody>
      </p:sp>
      <p:sp>
        <p:nvSpPr>
          <p:cNvPr id="5" name="Tijdelijke aanduiding voor voettekst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e-DE"/>
          </a:p>
        </p:txBody>
      </p:sp>
      <p:sp>
        <p:nvSpPr>
          <p:cNvPr id="6" name="Tijdelijke aanduiding voor dia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CD814C8-F66B-4915-9FEC-D62A1DED085F}" type="slidenum">
              <a:rPr lang="de-DE" smtClean="0"/>
              <a:t>‹nr.›</a:t>
            </a:fld>
            <a:endParaRPr lang="de-DE"/>
          </a:p>
        </p:txBody>
      </p:sp>
    </p:spTree>
    <p:extLst>
      <p:ext uri="{BB962C8B-B14F-4D97-AF65-F5344CB8AC3E}">
        <p14:creationId xmlns:p14="http://schemas.microsoft.com/office/powerpoint/2010/main" val="17105468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84" r:id="rId12"/>
    <p:sldLayoutId id="2147483685"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DCFEDDB1-77B7-4E4B-8FC8-CF4FF732E646}"/>
              </a:ext>
            </a:extLst>
          </p:cNvPr>
          <p:cNvSpPr>
            <a:spLocks noGrp="1"/>
          </p:cNvSpPr>
          <p:nvPr>
            <p:ph type="title"/>
          </p:nvPr>
        </p:nvSpPr>
        <p:spPr>
          <a:xfrm>
            <a:off x="515938" y="260350"/>
            <a:ext cx="10980737" cy="1260476"/>
          </a:xfrm>
          <a:prstGeom prst="rect">
            <a:avLst/>
          </a:prstGeom>
        </p:spPr>
        <p:txBody>
          <a:bodyPr vert="horz" lIns="91440" tIns="45720" rIns="91440" bIns="45720" rtlCol="0" anchor="b">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C351B930-3AF6-064F-A10A-3B9638F4DF0E}"/>
              </a:ext>
            </a:extLst>
          </p:cNvPr>
          <p:cNvSpPr>
            <a:spLocks noGrp="1"/>
          </p:cNvSpPr>
          <p:nvPr>
            <p:ph type="body" idx="1"/>
          </p:nvPr>
        </p:nvSpPr>
        <p:spPr>
          <a:xfrm>
            <a:off x="515938" y="1844675"/>
            <a:ext cx="10980738" cy="4392613"/>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F78355AD-1661-BF47-9DD3-9C8A07957AC7}"/>
              </a:ext>
            </a:extLst>
          </p:cNvPr>
          <p:cNvSpPr>
            <a:spLocks noGrp="1"/>
          </p:cNvSpPr>
          <p:nvPr>
            <p:ph type="dt" sz="half" idx="2"/>
          </p:nvPr>
        </p:nvSpPr>
        <p:spPr>
          <a:xfrm>
            <a:off x="695324" y="6316883"/>
            <a:ext cx="2743200" cy="284485"/>
          </a:xfrm>
          <a:prstGeom prst="rect">
            <a:avLst/>
          </a:prstGeom>
        </p:spPr>
        <p:txBody>
          <a:bodyPr vert="horz" lIns="91440" tIns="45720" rIns="91440" bIns="45720" rtlCol="0" anchor="b"/>
          <a:lstStyle>
            <a:lvl1pPr algn="l">
              <a:defRPr sz="900">
                <a:solidFill>
                  <a:sysClr val="windowText" lastClr="000000"/>
                </a:solidFill>
                <a:latin typeface="+mj-lt"/>
              </a:defRPr>
            </a:lvl1pPr>
          </a:lstStyle>
          <a:p>
            <a:fld id="{739C8E51-7DB3-44E2-A8E9-2091C424F498}" type="datetimeFigureOut">
              <a:rPr lang="nl-NL" smtClean="0"/>
              <a:pPr/>
              <a:t>25-6-2026</a:t>
            </a:fld>
            <a:endParaRPr lang="nl-NL"/>
          </a:p>
        </p:txBody>
      </p:sp>
      <p:sp>
        <p:nvSpPr>
          <p:cNvPr id="5" name="Tijdelijke aanduiding voor voettekst 4">
            <a:extLst>
              <a:ext uri="{FF2B5EF4-FFF2-40B4-BE49-F238E27FC236}">
                <a16:creationId xmlns:a16="http://schemas.microsoft.com/office/drawing/2014/main" id="{473FA2FE-8077-6244-9884-4C4FFACE632A}"/>
              </a:ext>
            </a:extLst>
          </p:cNvPr>
          <p:cNvSpPr>
            <a:spLocks noGrp="1"/>
          </p:cNvSpPr>
          <p:nvPr>
            <p:ph type="ftr" sz="quarter" idx="3"/>
          </p:nvPr>
        </p:nvSpPr>
        <p:spPr>
          <a:xfrm>
            <a:off x="4038600" y="6318738"/>
            <a:ext cx="4114800" cy="280774"/>
          </a:xfrm>
          <a:prstGeom prst="rect">
            <a:avLst/>
          </a:prstGeom>
        </p:spPr>
        <p:txBody>
          <a:bodyPr vert="horz" lIns="91440" tIns="45720" rIns="91440" bIns="45720" rtlCol="0" anchor="b"/>
          <a:lstStyle>
            <a:lvl1pPr algn="ctr">
              <a:defRPr sz="900">
                <a:solidFill>
                  <a:sysClr val="windowText" lastClr="000000"/>
                </a:solidFill>
                <a:latin typeface="+mj-lt"/>
              </a:defRPr>
            </a:lvl1pPr>
          </a:lstStyle>
          <a:p>
            <a:endParaRPr lang="nl-NL"/>
          </a:p>
        </p:txBody>
      </p:sp>
      <p:sp>
        <p:nvSpPr>
          <p:cNvPr id="6" name="Tijdelijke aanduiding voor dianummer 5">
            <a:extLst>
              <a:ext uri="{FF2B5EF4-FFF2-40B4-BE49-F238E27FC236}">
                <a16:creationId xmlns:a16="http://schemas.microsoft.com/office/drawing/2014/main" id="{CA188B25-9DA5-0D4F-AD5C-21C33D824335}"/>
              </a:ext>
            </a:extLst>
          </p:cNvPr>
          <p:cNvSpPr>
            <a:spLocks noGrp="1"/>
          </p:cNvSpPr>
          <p:nvPr>
            <p:ph type="sldNum" sz="quarter" idx="4"/>
          </p:nvPr>
        </p:nvSpPr>
        <p:spPr>
          <a:xfrm>
            <a:off x="8604812" y="6316883"/>
            <a:ext cx="2318907" cy="284485"/>
          </a:xfrm>
          <a:prstGeom prst="rect">
            <a:avLst/>
          </a:prstGeom>
        </p:spPr>
        <p:txBody>
          <a:bodyPr vert="horz" lIns="91440" tIns="45720" rIns="91440" bIns="45720" rtlCol="0" anchor="b"/>
          <a:lstStyle>
            <a:lvl1pPr algn="r">
              <a:defRPr sz="900">
                <a:solidFill>
                  <a:sysClr val="windowText" lastClr="000000"/>
                </a:solidFill>
                <a:latin typeface="+mj-lt"/>
              </a:defRPr>
            </a:lvl1pPr>
          </a:lstStyle>
          <a:p>
            <a:fld id="{0FD17431-B3CE-4097-A220-8FED974432A8}" type="slidenum">
              <a:rPr lang="nl-NL" smtClean="0"/>
              <a:pPr/>
              <a:t>‹nr.›</a:t>
            </a:fld>
            <a:endParaRPr lang="nl-NL"/>
          </a:p>
        </p:txBody>
      </p:sp>
      <p:pic>
        <p:nvPicPr>
          <p:cNvPr id="11" name="Graphic 10">
            <a:extLst>
              <a:ext uri="{FF2B5EF4-FFF2-40B4-BE49-F238E27FC236}">
                <a16:creationId xmlns:a16="http://schemas.microsoft.com/office/drawing/2014/main" id="{45C3A2E5-257E-4C18-8E2C-C3012B4665A5}"/>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3"/>
              </a:ext>
            </a:extLst>
          </a:blip>
          <a:stretch>
            <a:fillRect/>
          </a:stretch>
        </p:blipFill>
        <p:spPr>
          <a:xfrm>
            <a:off x="11203200" y="6113738"/>
            <a:ext cx="396000" cy="536023"/>
          </a:xfrm>
          <a:prstGeom prst="rect">
            <a:avLst/>
          </a:prstGeom>
        </p:spPr>
      </p:pic>
      <p:sp>
        <p:nvSpPr>
          <p:cNvPr id="12" name="Rechthoek 11">
            <a:extLst>
              <a:ext uri="{FF2B5EF4-FFF2-40B4-BE49-F238E27FC236}">
                <a16:creationId xmlns:a16="http://schemas.microsoft.com/office/drawing/2014/main" id="{5DE9C95D-D238-463A-89C7-5061223BBF25}"/>
              </a:ext>
            </a:extLst>
          </p:cNvPr>
          <p:cNvSpPr/>
          <p:nvPr userDrawn="1"/>
        </p:nvSpPr>
        <p:spPr>
          <a:xfrm>
            <a:off x="604800" y="1664213"/>
            <a:ext cx="2211593" cy="36000"/>
          </a:xfrm>
          <a:prstGeom prst="rect">
            <a:avLst/>
          </a:prstGeom>
          <a:gradFill flip="none" rotWithShape="1">
            <a:gsLst>
              <a:gs pos="0">
                <a:schemeClr val="accent1"/>
              </a:gs>
              <a:gs pos="100000">
                <a:schemeClr val="accent2"/>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262061439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82" r:id="rId3"/>
    <p:sldLayoutId id="2147483683" r:id="rId4"/>
    <p:sldLayoutId id="2147483680" r:id="rId5"/>
    <p:sldLayoutId id="2147483681" r:id="rId6"/>
    <p:sldLayoutId id="2147483675" r:id="rId7"/>
    <p:sldLayoutId id="2147483676" r:id="rId8"/>
    <p:sldLayoutId id="2147483679" r:id="rId9"/>
    <p:sldLayoutId id="2147483663" r:id="rId10"/>
    <p:sldLayoutId id="2147483672" r:id="rId11"/>
    <p:sldLayoutId id="2147483673" r:id="rId12"/>
    <p:sldLayoutId id="2147483664" r:id="rId13"/>
    <p:sldLayoutId id="2147483665" r:id="rId14"/>
    <p:sldLayoutId id="2147483666" r:id="rId15"/>
    <p:sldLayoutId id="2147483667" r:id="rId16"/>
    <p:sldLayoutId id="2147483668" r:id="rId17"/>
    <p:sldLayoutId id="2147483669" r:id="rId18"/>
    <p:sldLayoutId id="2147483670" r:id="rId19"/>
    <p:sldLayoutId id="2147483671" r:id="rId20"/>
    <p:sldLayoutId id="2147483677" r:id="rId21"/>
  </p:sldLayoutIdLst>
  <p:txStyles>
    <p:titleStyle>
      <a:lvl1pPr algn="l" defTabSz="914400" rtl="0" eaLnBrk="1" latinLnBrk="0" hangingPunct="1">
        <a:lnSpc>
          <a:spcPct val="85000"/>
        </a:lnSpc>
        <a:spcBef>
          <a:spcPct val="0"/>
        </a:spcBef>
        <a:buNone/>
        <a:defRPr sz="4400" b="0" i="0" kern="1200">
          <a:solidFill>
            <a:schemeClr val="tx2"/>
          </a:solidFill>
          <a:latin typeface="+mj-lt"/>
          <a:ea typeface="Roboto Slab" pitchFamily="2" charset="0"/>
          <a:cs typeface="+mj-cs"/>
        </a:defRPr>
      </a:lvl1pPr>
    </p:titleStyle>
    <p:bodyStyle>
      <a:lvl1pPr marL="457200" indent="-457200" algn="l" defTabSz="914400" rtl="0" eaLnBrk="1" latinLnBrk="0" hangingPunct="1">
        <a:lnSpc>
          <a:spcPct val="90000"/>
        </a:lnSpc>
        <a:spcBef>
          <a:spcPts val="1000"/>
        </a:spcBef>
        <a:spcAft>
          <a:spcPts val="600"/>
        </a:spcAft>
        <a:buSzPct val="100000"/>
        <a:buFontTx/>
        <a:buBlip>
          <a:blip>
            <a:extLst>
              <a:ext uri="{96DAC541-7B7A-43D3-8B79-37D633B846F1}">
                <asvg:svgBlip xmlns:asvg="http://schemas.microsoft.com/office/drawing/2016/SVG/main" r:embed="rId24"/>
              </a:ext>
            </a:extLst>
          </a:blip>
        </a:buBlip>
        <a:defRPr sz="2400" kern="1200">
          <a:solidFill>
            <a:schemeClr val="tx2"/>
          </a:solidFill>
          <a:latin typeface="+mn-lt"/>
          <a:ea typeface="Roboto Slab" pitchFamily="2" charset="0"/>
          <a:cs typeface="+mn-cs"/>
        </a:defRPr>
      </a:lvl1pPr>
      <a:lvl2pPr marL="801688" indent="-344488" algn="l" defTabSz="914400" rtl="0" eaLnBrk="1" latinLnBrk="0" hangingPunct="1">
        <a:lnSpc>
          <a:spcPct val="90000"/>
        </a:lnSpc>
        <a:spcBef>
          <a:spcPts val="1200"/>
        </a:spcBef>
        <a:spcAft>
          <a:spcPts val="600"/>
        </a:spcAft>
        <a:buClr>
          <a:schemeClr val="accent1"/>
        </a:buClr>
        <a:buSzPct val="100000"/>
        <a:buFont typeface="Wingdings" panose="05000000000000000000" pitchFamily="2" charset="2"/>
        <a:buChar char="§"/>
        <a:defRPr sz="2000" kern="1200">
          <a:solidFill>
            <a:schemeClr val="tx1"/>
          </a:solidFill>
          <a:latin typeface="+mn-lt"/>
          <a:ea typeface="+mn-ea"/>
          <a:cs typeface="+mn-cs"/>
        </a:defRPr>
      </a:lvl2pPr>
      <a:lvl3pPr marL="1146175" indent="-344488" algn="l" defTabSz="914400" rtl="0" eaLnBrk="1" latinLnBrk="0" hangingPunct="1">
        <a:lnSpc>
          <a:spcPct val="90000"/>
        </a:lnSpc>
        <a:spcBef>
          <a:spcPts val="1200"/>
        </a:spcBef>
        <a:spcAft>
          <a:spcPts val="600"/>
        </a:spcAft>
        <a:buClr>
          <a:schemeClr val="accent2"/>
        </a:buClr>
        <a:buFont typeface="Wingdings" panose="05000000000000000000" pitchFamily="2" charset="2"/>
        <a:buChar char="§"/>
        <a:defRPr sz="1800" kern="1200">
          <a:solidFill>
            <a:schemeClr val="tx1"/>
          </a:solidFill>
          <a:latin typeface="+mn-lt"/>
          <a:ea typeface="+mn-ea"/>
          <a:cs typeface="+mn-cs"/>
        </a:defRPr>
      </a:lvl3pPr>
      <a:lvl4pPr marL="1543050" indent="-344488" algn="l" defTabSz="914400" rtl="0" eaLnBrk="1" latinLnBrk="0" hangingPunct="1">
        <a:lnSpc>
          <a:spcPct val="90000"/>
        </a:lnSpc>
        <a:spcBef>
          <a:spcPts val="1200"/>
        </a:spcBef>
        <a:spcAft>
          <a:spcPts val="600"/>
        </a:spcAft>
        <a:buClr>
          <a:schemeClr val="accent1"/>
        </a:buClr>
        <a:buFont typeface="Arial" panose="020B0604020202020204" pitchFamily="34" charset="0"/>
        <a:buChar char="–"/>
        <a:defRPr sz="1600" kern="1200">
          <a:solidFill>
            <a:schemeClr val="tx1"/>
          </a:solidFill>
          <a:latin typeface="+mn-lt"/>
          <a:ea typeface="+mn-ea"/>
          <a:cs typeface="+mn-cs"/>
        </a:defRPr>
      </a:lvl4pPr>
      <a:lvl5pPr marL="1887538" indent="-344488" algn="l" defTabSz="914400" rtl="0" eaLnBrk="1" latinLnBrk="0" hangingPunct="1">
        <a:lnSpc>
          <a:spcPct val="90000"/>
        </a:lnSpc>
        <a:spcBef>
          <a:spcPts val="1200"/>
        </a:spcBef>
        <a:spcAft>
          <a:spcPts val="600"/>
        </a:spcAft>
        <a:buClr>
          <a:schemeClr val="bg1">
            <a:lumMod val="50000"/>
          </a:schemeClr>
        </a:buClr>
        <a:buFont typeface="Arial" panose="020B0604020202020204" pitchFamily="34" charset="0"/>
        <a:buChar char="–"/>
        <a:defRPr sz="1400" kern="1200">
          <a:solidFill>
            <a:schemeClr val="bg1">
              <a:lumMod val="5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325" userDrawn="1">
          <p15:clr>
            <a:srgbClr val="F26B43"/>
          </p15:clr>
        </p15:guide>
        <p15:guide id="4" pos="7355" userDrawn="1">
          <p15:clr>
            <a:srgbClr val="F26B43"/>
          </p15:clr>
        </p15:guide>
        <p15:guide id="6" orient="horz" pos="164" userDrawn="1">
          <p15:clr>
            <a:srgbClr val="F26B43"/>
          </p15:clr>
        </p15:guide>
        <p15:guide id="7" orient="horz" pos="4156" userDrawn="1">
          <p15:clr>
            <a:srgbClr val="F26B43"/>
          </p15:clr>
        </p15:guide>
        <p15:guide id="8" orient="horz" pos="3929" userDrawn="1">
          <p15:clr>
            <a:srgbClr val="F26B43"/>
          </p15:clr>
        </p15:guide>
        <p15:guide id="9" orient="horz" pos="958" userDrawn="1">
          <p15:clr>
            <a:srgbClr val="F26B43"/>
          </p15:clr>
        </p15:guide>
        <p15:guide id="10" orient="horz" pos="1162" userDrawn="1">
          <p15:clr>
            <a:srgbClr val="F26B43"/>
          </p15:clr>
        </p15:guide>
        <p15:guide id="12" pos="2593" userDrawn="1">
          <p15:clr>
            <a:srgbClr val="F26B43"/>
          </p15:clr>
        </p15:guide>
        <p15:guide id="13" pos="4974" userDrawn="1">
          <p15:clr>
            <a:srgbClr val="F26B43"/>
          </p15:clr>
        </p15:guide>
        <p15:guide id="14" pos="2706" userDrawn="1">
          <p15:clr>
            <a:srgbClr val="F26B43"/>
          </p15:clr>
        </p15:guide>
        <p15:guide id="15" pos="5087"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sv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hyperlink" Target="https://level.1sociaaldomein.nl/" TargetMode="External"/></Relationships>
</file>

<file path=ppt/slides/_rels/slide3.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svg"/><Relationship Id="rId7" Type="http://schemas.openxmlformats.org/officeDocument/2006/relationships/image" Target="../media/image17.png"/><Relationship Id="rId12" Type="http://schemas.openxmlformats.org/officeDocument/2006/relationships/image" Target="../media/image22.png"/><Relationship Id="rId2" Type="http://schemas.openxmlformats.org/officeDocument/2006/relationships/image" Target="../media/image12.svg"/><Relationship Id="rId1" Type="http://schemas.openxmlformats.org/officeDocument/2006/relationships/slideLayout" Target="../slideLayouts/slideLayout7.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15.pn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png"/></Relationships>
</file>

<file path=ppt/slides/_rels/slide4.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hyperlink" Target="mailto:level@nivel.nl"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25.svg"/></Relationships>
</file>

<file path=ppt/slides/_rels/slide6.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6.svg"/><Relationship Id="rId7" Type="http://schemas.openxmlformats.org/officeDocument/2006/relationships/image" Target="../media/image30.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8.xml.rels><?xml version="1.0" encoding="UTF-8" standalone="yes"?>
<Relationships xmlns="http://schemas.openxmlformats.org/package/2006/relationships"><Relationship Id="rId8" Type="http://schemas.openxmlformats.org/officeDocument/2006/relationships/hyperlink" Target="https://www.trimbos.nl/actueel/nieuws/zorgpaden-depressie-angst-en-alcohol-voor-huisartsenzorg-en-bggz-vernieuwd/" TargetMode="External"/><Relationship Id="rId13" Type="http://schemas.openxmlformats.org/officeDocument/2006/relationships/hyperlink" Target="https://www.zorgstandaarddementie.nl/zorgstandaard" TargetMode="External"/><Relationship Id="rId3" Type="http://schemas.openxmlformats.org/officeDocument/2006/relationships/image" Target="../media/image26.svg"/><Relationship Id="rId7" Type="http://schemas.openxmlformats.org/officeDocument/2006/relationships/hyperlink" Target="https://palliaweb.nl/richtlijnen-palliatieve-zorg/richtlijn/kwaliteitskader-palliatieve-zorg-nederland" TargetMode="External"/><Relationship Id="rId12" Type="http://schemas.openxmlformats.org/officeDocument/2006/relationships/hyperlink" Target="https://iknl.nl/nkr/evaluatie-met-nkr-data/zorgpaden" TargetMode="External"/><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hyperlink" Target="https://www.beteroud.nl/tips-tools/tools/handreiking-kwetsbare-ouderen-thuis-geactualiseerd" TargetMode="External"/><Relationship Id="rId11" Type="http://schemas.openxmlformats.org/officeDocument/2006/relationships/hyperlink" Target="https://www.zorginzicht.nl/kwaliteitsstandaarden/copd-zorgstandaard" TargetMode="External"/><Relationship Id="rId5" Type="http://schemas.openxmlformats.org/officeDocument/2006/relationships/hyperlink" Target="https://www.ggzstandaarden.nl/zorgstandaarden/organisatie-van-zorg-voor-kind-en-jongere/organisatie-van-zorg-voor-kinderen-en-jongeren-met-psychische-klachten" TargetMode="External"/><Relationship Id="rId15" Type="http://schemas.openxmlformats.org/officeDocument/2006/relationships/hyperlink" Target="https://www.eentegeneenzaamheid.nl/" TargetMode="External"/><Relationship Id="rId10" Type="http://schemas.openxmlformats.org/officeDocument/2006/relationships/hyperlink" Target="https://kansrijkestart.pharos.nl/zorgpadentool/" TargetMode="External"/><Relationship Id="rId4" Type="http://schemas.openxmlformats.org/officeDocument/2006/relationships/hyperlink" Target="https://www.nivel.nl/sites/default/files/bestanden/NIV%201079_0.pdf" TargetMode="External"/><Relationship Id="rId9" Type="http://schemas.openxmlformats.org/officeDocument/2006/relationships/hyperlink" Target="https://kansrijkestart.pharos.nl/" TargetMode="External"/><Relationship Id="rId14" Type="http://schemas.openxmlformats.org/officeDocument/2006/relationships/hyperlink" Target="https://welzijnoprecept.nl/"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25.svg"/></Relationships>
</file>

<file path=ppt/slides/_rels/slide10.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25.svg"/></Relationships>
</file>

<file path=ppt/slides/_rels/slide1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9.xml"/><Relationship Id="rId1" Type="http://schemas.openxmlformats.org/officeDocument/2006/relationships/slideLayout" Target="../slideLayouts/slideLayout25.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0.xml"/><Relationship Id="rId1" Type="http://schemas.openxmlformats.org/officeDocument/2006/relationships/slideLayout" Target="../slideLayouts/slideLayout30.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1.xml"/><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2.xml"/><Relationship Id="rId1" Type="http://schemas.openxmlformats.org/officeDocument/2006/relationships/slideLayout" Target="../slideLayouts/slideLayout25.xml"/></Relationships>
</file>

<file path=ppt/slides/_rels/slide1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3.xml"/><Relationship Id="rId1" Type="http://schemas.openxmlformats.org/officeDocument/2006/relationships/slideLayout" Target="../slideLayouts/slideLayout25.xml"/></Relationships>
</file>

<file path=ppt/slides/_rels/slide16.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4.xml"/><Relationship Id="rId1" Type="http://schemas.openxmlformats.org/officeDocument/2006/relationships/slideLayout" Target="../slideLayouts/slideLayout25.xml"/></Relationships>
</file>

<file path=ppt/slides/_rels/slide17.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25.svg"/></Relationships>
</file>

<file path=ppt/slides/_rels/slide18.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40.sv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40.sv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41.sv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44.png"/><Relationship Id="rId5" Type="http://schemas.openxmlformats.org/officeDocument/2006/relationships/image" Target="../media/image43.svg"/><Relationship Id="rId4" Type="http://schemas.openxmlformats.org/officeDocument/2006/relationships/image" Target="../media/image42.svg"/></Relationships>
</file>

<file path=ppt/slides/_rels/slide21.xml.rels><?xml version="1.0" encoding="UTF-8" standalone="yes"?>
<Relationships xmlns="http://schemas.openxmlformats.org/package/2006/relationships"><Relationship Id="rId3" Type="http://schemas.openxmlformats.org/officeDocument/2006/relationships/image" Target="../media/image45.svg"/><Relationship Id="rId2" Type="http://schemas.openxmlformats.org/officeDocument/2006/relationships/image" Target="../media/image24.svg"/><Relationship Id="rId1" Type="http://schemas.openxmlformats.org/officeDocument/2006/relationships/slideLayout" Target="../slideLayouts/slideLayout7.xml"/><Relationship Id="rId4" Type="http://schemas.openxmlformats.org/officeDocument/2006/relationships/image" Target="../media/image43.sv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rgbClr val="76D2B6">
                <a:alpha val="100000"/>
              </a:srgbClr>
            </a:gs>
            <a:gs pos="50000">
              <a:srgbClr val="1A3F72">
                <a:alpha val="100000"/>
              </a:srgbClr>
            </a:gs>
            <a:gs pos="100000">
              <a:srgbClr val="A90061">
                <a:alpha val="100000"/>
              </a:srgbClr>
            </a:gs>
          </a:gsLst>
          <a:lin ang="2700000"/>
        </a:gradFill>
        <a:effectLst/>
      </p:bgPr>
    </p:bg>
    <p:spTree>
      <p:nvGrpSpPr>
        <p:cNvPr id="1" name=""/>
        <p:cNvGrpSpPr/>
        <p:nvPr/>
      </p:nvGrpSpPr>
      <p:grpSpPr>
        <a:xfrm>
          <a:off x="0" y="0"/>
          <a:ext cx="0" cy="0"/>
          <a:chOff x="0" y="0"/>
          <a:chExt cx="0" cy="0"/>
        </a:xfrm>
      </p:grpSpPr>
      <p:grpSp>
        <p:nvGrpSpPr>
          <p:cNvPr id="2" name="Group 2"/>
          <p:cNvGrpSpPr/>
          <p:nvPr/>
        </p:nvGrpSpPr>
        <p:grpSpPr>
          <a:xfrm>
            <a:off x="19137" y="170810"/>
            <a:ext cx="11561060" cy="6371721"/>
            <a:chOff x="0" y="-57150"/>
            <a:chExt cx="4567332" cy="2517223"/>
          </a:xfrm>
        </p:grpSpPr>
        <p:sp>
          <p:nvSpPr>
            <p:cNvPr id="3" name="Freeform 3"/>
            <p:cNvSpPr/>
            <p:nvPr/>
          </p:nvSpPr>
          <p:spPr>
            <a:xfrm>
              <a:off x="0" y="0"/>
              <a:ext cx="4567332" cy="2460073"/>
            </a:xfrm>
            <a:custGeom>
              <a:avLst/>
              <a:gdLst/>
              <a:ahLst/>
              <a:cxnLst/>
              <a:rect l="l" t="t" r="r" b="b"/>
              <a:pathLst>
                <a:path w="4567332" h="2460073">
                  <a:moveTo>
                    <a:pt x="22768" y="0"/>
                  </a:moveTo>
                  <a:lnTo>
                    <a:pt x="4544564" y="0"/>
                  </a:lnTo>
                  <a:cubicBezTo>
                    <a:pt x="4557139" y="0"/>
                    <a:pt x="4567332" y="10194"/>
                    <a:pt x="4567332" y="22768"/>
                  </a:cubicBezTo>
                  <a:lnTo>
                    <a:pt x="4567332" y="2437305"/>
                  </a:lnTo>
                  <a:cubicBezTo>
                    <a:pt x="4567332" y="2449879"/>
                    <a:pt x="4557139" y="2460073"/>
                    <a:pt x="4544564" y="2460073"/>
                  </a:cubicBezTo>
                  <a:lnTo>
                    <a:pt x="22768" y="2460073"/>
                  </a:lnTo>
                  <a:cubicBezTo>
                    <a:pt x="10194" y="2460073"/>
                    <a:pt x="0" y="2449879"/>
                    <a:pt x="0" y="2437305"/>
                  </a:cubicBezTo>
                  <a:lnTo>
                    <a:pt x="0" y="22768"/>
                  </a:lnTo>
                  <a:cubicBezTo>
                    <a:pt x="0" y="10194"/>
                    <a:pt x="10194" y="0"/>
                    <a:pt x="22768" y="0"/>
                  </a:cubicBezTo>
                  <a:close/>
                </a:path>
              </a:pathLst>
            </a:custGeom>
            <a:solidFill>
              <a:srgbClr val="000000">
                <a:alpha val="0"/>
              </a:srgbClr>
            </a:solidFill>
            <a:ln w="38100" cap="rnd">
              <a:solidFill>
                <a:srgbClr val="FFFFFF"/>
              </a:solidFill>
              <a:prstDash val="solid"/>
              <a:round/>
            </a:ln>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nl-NL" sz="800"/>
            </a:p>
          </p:txBody>
        </p:sp>
        <p:sp>
          <p:nvSpPr>
            <p:cNvPr id="4" name="TextBox 4"/>
            <p:cNvSpPr txBox="1"/>
            <p:nvPr/>
          </p:nvSpPr>
          <p:spPr>
            <a:xfrm>
              <a:off x="0" y="-57150"/>
              <a:ext cx="4567332" cy="2517223"/>
            </a:xfrm>
            <a:prstGeom prst="rect">
              <a:avLst/>
            </a:prstGeom>
          </p:spPr>
          <p:txBody>
            <a:bodyPr lIns="33867" tIns="33867" rIns="33867" bIns="33867"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2384"/>
                </a:lnSpc>
              </a:pPr>
              <a:endParaRPr sz="800"/>
            </a:p>
          </p:txBody>
        </p:sp>
      </p:grpSp>
      <p:sp>
        <p:nvSpPr>
          <p:cNvPr id="5" name="Freeform 5"/>
          <p:cNvSpPr/>
          <p:nvPr/>
        </p:nvSpPr>
        <p:spPr>
          <a:xfrm>
            <a:off x="6493767" y="3200075"/>
            <a:ext cx="7315851" cy="7315851"/>
          </a:xfrm>
          <a:custGeom>
            <a:avLst/>
            <a:gdLst/>
            <a:ahLst/>
            <a:cxnLst/>
            <a:rect l="l" t="t" r="r" b="b"/>
            <a:pathLst>
              <a:path w="10973776" h="10973776">
                <a:moveTo>
                  <a:pt x="0" y="0"/>
                </a:moveTo>
                <a:lnTo>
                  <a:pt x="10973776" y="0"/>
                </a:lnTo>
                <a:lnTo>
                  <a:pt x="10973776" y="10973776"/>
                </a:lnTo>
                <a:lnTo>
                  <a:pt x="0" y="10973776"/>
                </a:lnTo>
                <a:lnTo>
                  <a:pt x="0" y="0"/>
                </a:lnTo>
                <a:close/>
              </a:path>
            </a:pathLst>
          </a:custGeom>
          <a:blipFill>
            <a:blip>
              <a:alphaModFix amt="25000"/>
              <a:extLst>
                <a:ext uri="{96DAC541-7B7A-43D3-8B79-37D633B846F1}">
                  <asvg:svgBlip xmlns:asvg="http://schemas.microsoft.com/office/drawing/2016/SVG/main" r:embed="rId2"/>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nl-NL" sz="800"/>
          </a:p>
        </p:txBody>
      </p:sp>
      <p:sp>
        <p:nvSpPr>
          <p:cNvPr id="6" name="Freeform 6"/>
          <p:cNvSpPr/>
          <p:nvPr/>
        </p:nvSpPr>
        <p:spPr>
          <a:xfrm>
            <a:off x="-326627" y="-1919410"/>
            <a:ext cx="3838821" cy="3838821"/>
          </a:xfrm>
          <a:custGeom>
            <a:avLst/>
            <a:gdLst/>
            <a:ahLst/>
            <a:cxnLst/>
            <a:rect l="l" t="t" r="r" b="b"/>
            <a:pathLst>
              <a:path w="5758231" h="5758231">
                <a:moveTo>
                  <a:pt x="0" y="0"/>
                </a:moveTo>
                <a:lnTo>
                  <a:pt x="5758231" y="0"/>
                </a:lnTo>
                <a:lnTo>
                  <a:pt x="5758231" y="5758230"/>
                </a:lnTo>
                <a:lnTo>
                  <a:pt x="0" y="5758230"/>
                </a:lnTo>
                <a:lnTo>
                  <a:pt x="0" y="0"/>
                </a:lnTo>
                <a:close/>
              </a:path>
            </a:pathLst>
          </a:custGeom>
          <a:blipFill>
            <a:blip>
              <a:alphaModFix amt="25000"/>
              <a:extLst>
                <a:ext uri="{96DAC541-7B7A-43D3-8B79-37D633B846F1}">
                  <asvg:svgBlip xmlns:asvg="http://schemas.microsoft.com/office/drawing/2016/SVG/main" r:embed="rId2"/>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nl-NL" sz="800"/>
          </a:p>
        </p:txBody>
      </p:sp>
      <p:sp>
        <p:nvSpPr>
          <p:cNvPr id="8" name="Freeform 8"/>
          <p:cNvSpPr/>
          <p:nvPr/>
        </p:nvSpPr>
        <p:spPr>
          <a:xfrm>
            <a:off x="10263210" y="828161"/>
            <a:ext cx="1101644" cy="893333"/>
          </a:xfrm>
          <a:custGeom>
            <a:avLst/>
            <a:gdLst/>
            <a:ahLst/>
            <a:cxnLst/>
            <a:rect l="l" t="t" r="r" b="b"/>
            <a:pathLst>
              <a:path w="1652466" h="1339999">
                <a:moveTo>
                  <a:pt x="0" y="0"/>
                </a:moveTo>
                <a:lnTo>
                  <a:pt x="1652465" y="0"/>
                </a:lnTo>
                <a:lnTo>
                  <a:pt x="1652465" y="1340000"/>
                </a:lnTo>
                <a:lnTo>
                  <a:pt x="0" y="13400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nl-NL" sz="800"/>
          </a:p>
        </p:txBody>
      </p:sp>
      <p:sp>
        <p:nvSpPr>
          <p:cNvPr id="9" name="TextBox 9"/>
          <p:cNvSpPr txBox="1"/>
          <p:nvPr/>
        </p:nvSpPr>
        <p:spPr>
          <a:xfrm>
            <a:off x="1066800" y="920975"/>
            <a:ext cx="4451873" cy="200269"/>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lnSpc>
                <a:spcPts val="1706"/>
              </a:lnSpc>
            </a:pPr>
            <a:r>
              <a:rPr lang="en-US" sz="1033" spc="319" dirty="0">
                <a:solidFill>
                  <a:srgbClr val="EDEAE3"/>
                </a:solidFill>
                <a:latin typeface="Rubik"/>
                <a:ea typeface="Rubik"/>
                <a:cs typeface="Rubik"/>
                <a:sym typeface="Rubik"/>
              </a:rPr>
              <a:t>24-06-2026</a:t>
            </a:r>
            <a:endParaRPr lang="en-US" sz="1066" spc="319" dirty="0">
              <a:solidFill>
                <a:srgbClr val="EDEAE3"/>
              </a:solidFill>
              <a:latin typeface="Rubik"/>
              <a:ea typeface="Rubik"/>
              <a:cs typeface="Rubik"/>
              <a:sym typeface="Rubik"/>
            </a:endParaRPr>
          </a:p>
        </p:txBody>
      </p:sp>
      <p:sp>
        <p:nvSpPr>
          <p:cNvPr id="10" name="TextBox 10"/>
          <p:cNvSpPr txBox="1"/>
          <p:nvPr/>
        </p:nvSpPr>
        <p:spPr>
          <a:xfrm>
            <a:off x="1066800" y="3220803"/>
            <a:ext cx="9462788" cy="854935"/>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nSpc>
                <a:spcPts val="6666"/>
              </a:lnSpc>
            </a:pPr>
            <a:r>
              <a:rPr lang="en-US" sz="6634">
                <a:solidFill>
                  <a:srgbClr val="EDEAE3"/>
                </a:solidFill>
                <a:latin typeface="Arial"/>
                <a:ea typeface="Arial"/>
                <a:cs typeface="Arial"/>
              </a:rPr>
              <a:t>Welkom!</a:t>
            </a:r>
          </a:p>
        </p:txBody>
      </p:sp>
    </p:spTree>
    <p:extLst>
      <p:ext uri="{BB962C8B-B14F-4D97-AF65-F5344CB8AC3E}">
        <p14:creationId xmlns:p14="http://schemas.microsoft.com/office/powerpoint/2010/main" val="21065707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EDEAE3"/>
        </a:solidFill>
        <a:effectLst/>
      </p:bgPr>
    </p:bg>
    <p:spTree>
      <p:nvGrpSpPr>
        <p:cNvPr id="1" name="">
          <a:extLst>
            <a:ext uri="{FF2B5EF4-FFF2-40B4-BE49-F238E27FC236}">
              <a16:creationId xmlns:a16="http://schemas.microsoft.com/office/drawing/2014/main" id="{3A204F5F-34F8-FC03-D493-4D630A2E5DD7}"/>
            </a:ext>
          </a:extLst>
        </p:cNvPr>
        <p:cNvGrpSpPr/>
        <p:nvPr/>
      </p:nvGrpSpPr>
      <p:grpSpPr>
        <a:xfrm>
          <a:off x="0" y="0"/>
          <a:ext cx="0" cy="0"/>
          <a:chOff x="0" y="0"/>
          <a:chExt cx="0" cy="0"/>
        </a:xfrm>
      </p:grpSpPr>
      <p:grpSp>
        <p:nvGrpSpPr>
          <p:cNvPr id="388" name="Groep 387">
            <a:extLst>
              <a:ext uri="{FF2B5EF4-FFF2-40B4-BE49-F238E27FC236}">
                <a16:creationId xmlns:a16="http://schemas.microsoft.com/office/drawing/2014/main" id="{191BBA8A-B1A8-B328-6781-1B5BEA65DF06}"/>
              </a:ext>
            </a:extLst>
          </p:cNvPr>
          <p:cNvGrpSpPr/>
          <p:nvPr/>
        </p:nvGrpSpPr>
        <p:grpSpPr>
          <a:xfrm>
            <a:off x="0" y="0"/>
            <a:ext cx="12192000" cy="6858000"/>
            <a:chOff x="0" y="0"/>
            <a:chExt cx="12192000" cy="6858000"/>
          </a:xfrm>
        </p:grpSpPr>
        <p:sp>
          <p:nvSpPr>
            <p:cNvPr id="387" name="Rechthoek 386">
              <a:extLst>
                <a:ext uri="{FF2B5EF4-FFF2-40B4-BE49-F238E27FC236}">
                  <a16:creationId xmlns:a16="http://schemas.microsoft.com/office/drawing/2014/main" id="{5D54A183-5B3B-0FB8-94D1-6D953A7C7345}"/>
                </a:ext>
              </a:extLst>
            </p:cNvPr>
            <p:cNvSpPr/>
            <p:nvPr/>
          </p:nvSpPr>
          <p:spPr>
            <a:xfrm>
              <a:off x="0" y="0"/>
              <a:ext cx="12192000" cy="6858000"/>
            </a:xfrm>
            <a:prstGeom prst="rect">
              <a:avLst/>
            </a:prstGeom>
            <a:solidFill>
              <a:srgbClr val="EDEAE3"/>
            </a:solidFill>
            <a:ln>
              <a:solidFill>
                <a:srgbClr val="EDEAE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endParaRPr lang="nl-NL" sz="2700"/>
            </a:p>
          </p:txBody>
        </p:sp>
        <p:grpSp>
          <p:nvGrpSpPr>
            <p:cNvPr id="323" name="Groep 322">
              <a:extLst>
                <a:ext uri="{FF2B5EF4-FFF2-40B4-BE49-F238E27FC236}">
                  <a16:creationId xmlns:a16="http://schemas.microsoft.com/office/drawing/2014/main" id="{437908C5-119A-D965-3338-F72F4D4EAC6B}"/>
                </a:ext>
              </a:extLst>
            </p:cNvPr>
            <p:cNvGrpSpPr/>
            <p:nvPr/>
          </p:nvGrpSpPr>
          <p:grpSpPr>
            <a:xfrm>
              <a:off x="281830" y="174585"/>
              <a:ext cx="11761593" cy="6563936"/>
              <a:chOff x="266934" y="278654"/>
              <a:chExt cx="11761593" cy="6563936"/>
            </a:xfrm>
          </p:grpSpPr>
          <p:sp>
            <p:nvSpPr>
              <p:cNvPr id="239" name="Pijl: omlaag 238">
                <a:extLst>
                  <a:ext uri="{FF2B5EF4-FFF2-40B4-BE49-F238E27FC236}">
                    <a16:creationId xmlns:a16="http://schemas.microsoft.com/office/drawing/2014/main" id="{0316A5BC-C1F5-5280-FE27-B3E93C0A03FC}"/>
                  </a:ext>
                </a:extLst>
              </p:cNvPr>
              <p:cNvSpPr/>
              <p:nvPr/>
            </p:nvSpPr>
            <p:spPr>
              <a:xfrm>
                <a:off x="346617" y="2864889"/>
                <a:ext cx="844322" cy="946107"/>
              </a:xfrm>
              <a:prstGeom prst="downArrow">
                <a:avLst>
                  <a:gd name="adj1" fmla="val 48128"/>
                  <a:gd name="adj2" fmla="val 52775"/>
                </a:avLst>
              </a:prstGeom>
              <a:solidFill>
                <a:srgbClr val="A90061"/>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endParaRPr lang="nl-NL" sz="2700"/>
              </a:p>
            </p:txBody>
          </p:sp>
          <p:grpSp>
            <p:nvGrpSpPr>
              <p:cNvPr id="236" name="Groep 235">
                <a:extLst>
                  <a:ext uri="{FF2B5EF4-FFF2-40B4-BE49-F238E27FC236}">
                    <a16:creationId xmlns:a16="http://schemas.microsoft.com/office/drawing/2014/main" id="{A2CEDFF3-DD34-5C0E-6BC6-99473CB4DC77}"/>
                  </a:ext>
                </a:extLst>
              </p:cNvPr>
              <p:cNvGrpSpPr/>
              <p:nvPr/>
            </p:nvGrpSpPr>
            <p:grpSpPr>
              <a:xfrm>
                <a:off x="389443" y="278654"/>
                <a:ext cx="11187878" cy="506866"/>
                <a:chOff x="877226" y="-245194"/>
                <a:chExt cx="10598031" cy="506866"/>
              </a:xfrm>
            </p:grpSpPr>
            <p:sp>
              <p:nvSpPr>
                <p:cNvPr id="237" name="Rechthoek: afgeronde hoeken 236">
                  <a:extLst>
                    <a:ext uri="{FF2B5EF4-FFF2-40B4-BE49-F238E27FC236}">
                      <a16:creationId xmlns:a16="http://schemas.microsoft.com/office/drawing/2014/main" id="{EBF7C35D-FA0E-9364-4FCD-650C58BF2221}"/>
                    </a:ext>
                  </a:extLst>
                </p:cNvPr>
                <p:cNvSpPr/>
                <p:nvPr/>
              </p:nvSpPr>
              <p:spPr>
                <a:xfrm>
                  <a:off x="877226" y="-245194"/>
                  <a:ext cx="10598031" cy="506866"/>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r>
                    <a:rPr lang="nl-NL" sz="3500" b="1" err="1">
                      <a:solidFill>
                        <a:srgbClr val="A90061"/>
                      </a:solidFill>
                    </a:rPr>
                    <a:t>LeVEL</a:t>
                  </a:r>
                  <a:r>
                    <a:rPr lang="nl-NL" sz="3500" b="1">
                      <a:solidFill>
                        <a:srgbClr val="1A3F72"/>
                      </a:solidFill>
                    </a:rPr>
                    <a:t>	           </a:t>
                  </a:r>
                  <a:r>
                    <a:rPr lang="nl-NL" sz="3500" b="1">
                      <a:solidFill>
                        <a:srgbClr val="A90061"/>
                      </a:solidFill>
                    </a:rPr>
                    <a:t>L</a:t>
                  </a:r>
                  <a:r>
                    <a:rPr lang="nl-NL" sz="3500" b="1">
                      <a:solidFill>
                        <a:srgbClr val="1A3F72"/>
                      </a:solidFill>
                    </a:rPr>
                    <a:t>eer- </a:t>
                  </a:r>
                  <a:r>
                    <a:rPr lang="nl-NL" sz="3500" b="1">
                      <a:solidFill>
                        <a:srgbClr val="A90061"/>
                      </a:solidFill>
                    </a:rPr>
                    <a:t>e</a:t>
                  </a:r>
                  <a:r>
                    <a:rPr lang="nl-NL" sz="3500" b="1">
                      <a:solidFill>
                        <a:srgbClr val="1A3F72"/>
                      </a:solidFill>
                    </a:rPr>
                    <a:t>n </a:t>
                  </a:r>
                  <a:r>
                    <a:rPr lang="nl-NL" sz="3500" b="1">
                      <a:solidFill>
                        <a:srgbClr val="A90061"/>
                      </a:solidFill>
                    </a:rPr>
                    <a:t>V</a:t>
                  </a:r>
                  <a:r>
                    <a:rPr lang="nl-NL" sz="3500" b="1">
                      <a:solidFill>
                        <a:srgbClr val="1A3F72"/>
                      </a:solidFill>
                    </a:rPr>
                    <a:t>erbeternetwerk </a:t>
                  </a:r>
                  <a:r>
                    <a:rPr lang="nl-NL" sz="3500" b="1">
                      <a:solidFill>
                        <a:srgbClr val="A90061"/>
                      </a:solidFill>
                    </a:rPr>
                    <a:t>E</a:t>
                  </a:r>
                  <a:r>
                    <a:rPr lang="nl-NL" sz="3500" b="1">
                      <a:solidFill>
                        <a:srgbClr val="1A3F72"/>
                      </a:solidFill>
                    </a:rPr>
                    <a:t>erste </a:t>
                  </a:r>
                  <a:r>
                    <a:rPr lang="nl-NL" sz="3500" b="1">
                      <a:solidFill>
                        <a:srgbClr val="A90061"/>
                      </a:solidFill>
                    </a:rPr>
                    <a:t>L</a:t>
                  </a:r>
                  <a:r>
                    <a:rPr lang="nl-NL" sz="3500" b="1">
                      <a:solidFill>
                        <a:srgbClr val="1A3F72"/>
                      </a:solidFill>
                    </a:rPr>
                    <a:t>ijn </a:t>
                  </a:r>
                </a:p>
              </p:txBody>
            </p:sp>
            <p:sp>
              <p:nvSpPr>
                <p:cNvPr id="238" name="Is gelijk aan 237">
                  <a:extLst>
                    <a:ext uri="{FF2B5EF4-FFF2-40B4-BE49-F238E27FC236}">
                      <a16:creationId xmlns:a16="http://schemas.microsoft.com/office/drawing/2014/main" id="{F86E0D01-B0D5-01EE-E7FD-46A893D13006}"/>
                    </a:ext>
                  </a:extLst>
                </p:cNvPr>
                <p:cNvSpPr/>
                <p:nvPr/>
              </p:nvSpPr>
              <p:spPr>
                <a:xfrm>
                  <a:off x="2657522" y="-195152"/>
                  <a:ext cx="559898" cy="411480"/>
                </a:xfrm>
                <a:prstGeom prst="mathEqual">
                  <a:avLst/>
                </a:prstGeom>
                <a:solidFill>
                  <a:srgbClr val="1A3F7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endParaRPr lang="nl-NL" sz="2700">
                    <a:solidFill>
                      <a:schemeClr val="tx1"/>
                    </a:solidFill>
                  </a:endParaRPr>
                </a:p>
              </p:txBody>
            </p:sp>
          </p:grpSp>
          <p:sp>
            <p:nvSpPr>
              <p:cNvPr id="240" name="Rechthoek 239">
                <a:extLst>
                  <a:ext uri="{FF2B5EF4-FFF2-40B4-BE49-F238E27FC236}">
                    <a16:creationId xmlns:a16="http://schemas.microsoft.com/office/drawing/2014/main" id="{BBCAD275-8519-AA5C-08CE-B6399C834DB3}"/>
                  </a:ext>
                </a:extLst>
              </p:cNvPr>
              <p:cNvSpPr/>
              <p:nvPr/>
            </p:nvSpPr>
            <p:spPr>
              <a:xfrm>
                <a:off x="335594" y="2406041"/>
                <a:ext cx="1607277" cy="611220"/>
              </a:xfrm>
              <a:prstGeom prst="rect">
                <a:avLst/>
              </a:prstGeom>
              <a:solidFill>
                <a:srgbClr val="A9006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endParaRPr lang="nl-NL" sz="2700"/>
              </a:p>
            </p:txBody>
          </p:sp>
          <p:sp>
            <p:nvSpPr>
              <p:cNvPr id="241" name="Tekstvak 240">
                <a:extLst>
                  <a:ext uri="{FF2B5EF4-FFF2-40B4-BE49-F238E27FC236}">
                    <a16:creationId xmlns:a16="http://schemas.microsoft.com/office/drawing/2014/main" id="{FE92BD21-0ABC-BB37-D9CD-FC7277E80973}"/>
                  </a:ext>
                </a:extLst>
              </p:cNvPr>
              <p:cNvSpPr txBox="1"/>
              <p:nvPr/>
            </p:nvSpPr>
            <p:spPr>
              <a:xfrm>
                <a:off x="290393" y="2347143"/>
                <a:ext cx="1807953" cy="636071"/>
              </a:xfrm>
              <a:prstGeom prst="rect">
                <a:avLst/>
              </a:prstGeom>
              <a:noFill/>
            </p:spPr>
            <p:txBody>
              <a:bodyPr wrap="square" lIns="60960" tIns="30480" rIns="60960" bIns="3048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r>
                  <a:rPr lang="nl-NL" sz="1867">
                    <a:solidFill>
                      <a:schemeClr val="bg1"/>
                    </a:solidFill>
                  </a:rPr>
                  <a:t>Thematische Leer Cycli (TLC)</a:t>
                </a:r>
                <a:endParaRPr lang="nl-NL" sz="1867">
                  <a:solidFill>
                    <a:schemeClr val="bg1"/>
                  </a:solidFill>
                  <a:ea typeface="Calibri"/>
                  <a:cs typeface="Calibri"/>
                </a:endParaRPr>
              </a:p>
            </p:txBody>
          </p:sp>
          <p:pic>
            <p:nvPicPr>
              <p:cNvPr id="242" name="Picture 2" descr="LeVEL: Leer- en Verbeternetwerk Eerste lijn">
                <a:extLst>
                  <a:ext uri="{FF2B5EF4-FFF2-40B4-BE49-F238E27FC236}">
                    <a16:creationId xmlns:a16="http://schemas.microsoft.com/office/drawing/2014/main" id="{42FB4248-11EC-566F-F721-93EE973EEED3}"/>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8611" t="24694" r="28511" b="9050"/>
              <a:stretch/>
            </p:blipFill>
            <p:spPr bwMode="auto">
              <a:xfrm>
                <a:off x="266934" y="846239"/>
                <a:ext cx="1736514" cy="1361246"/>
              </a:xfrm>
              <a:prstGeom prst="rect">
                <a:avLst/>
              </a:prstGeom>
              <a:noFill/>
              <a:extLst>
                <a:ext uri="{909E8E84-426E-40DD-AFC4-6F175D3DCCD1}">
                  <a14:hiddenFill xmlns:a14="http://schemas.microsoft.com/office/drawing/2010/main">
                    <a:solidFill>
                      <a:srgbClr val="FFFFFF"/>
                    </a:solidFill>
                  </a14:hiddenFill>
                </a:ext>
              </a:extLst>
            </p:spPr>
          </p:pic>
          <p:cxnSp>
            <p:nvCxnSpPr>
              <p:cNvPr id="243" name="Rechte verbindingslijn 242">
                <a:extLst>
                  <a:ext uri="{FF2B5EF4-FFF2-40B4-BE49-F238E27FC236}">
                    <a16:creationId xmlns:a16="http://schemas.microsoft.com/office/drawing/2014/main" id="{2EA188ED-5EDB-CF52-C4CA-534641ACE7FE}"/>
                  </a:ext>
                </a:extLst>
              </p:cNvPr>
              <p:cNvCxnSpPr>
                <a:cxnSpLocks/>
              </p:cNvCxnSpPr>
              <p:nvPr/>
            </p:nvCxnSpPr>
            <p:spPr>
              <a:xfrm flipH="1">
                <a:off x="335594" y="2233104"/>
                <a:ext cx="2063119" cy="0"/>
              </a:xfrm>
              <a:prstGeom prst="line">
                <a:avLst/>
              </a:prstGeom>
              <a:ln w="28575">
                <a:solidFill>
                  <a:srgbClr val="A90061"/>
                </a:solidFill>
              </a:ln>
            </p:spPr>
            <p:style>
              <a:lnRef idx="2">
                <a:schemeClr val="accent1"/>
              </a:lnRef>
              <a:fillRef idx="0">
                <a:schemeClr val="accent1"/>
              </a:fillRef>
              <a:effectRef idx="1">
                <a:schemeClr val="accent1"/>
              </a:effectRef>
              <a:fontRef idx="minor">
                <a:schemeClr val="tx1"/>
              </a:fontRef>
            </p:style>
          </p:cxnSp>
          <p:grpSp>
            <p:nvGrpSpPr>
              <p:cNvPr id="244" name="Groep 243">
                <a:extLst>
                  <a:ext uri="{FF2B5EF4-FFF2-40B4-BE49-F238E27FC236}">
                    <a16:creationId xmlns:a16="http://schemas.microsoft.com/office/drawing/2014/main" id="{4AAD692D-088E-1969-D88B-341951A7EAFD}"/>
                  </a:ext>
                </a:extLst>
              </p:cNvPr>
              <p:cNvGrpSpPr/>
              <p:nvPr/>
            </p:nvGrpSpPr>
            <p:grpSpPr>
              <a:xfrm>
                <a:off x="2948839" y="1123351"/>
                <a:ext cx="7151983" cy="1494058"/>
                <a:chOff x="2689862" y="1134725"/>
                <a:chExt cx="7151983" cy="1494058"/>
              </a:xfrm>
            </p:grpSpPr>
            <p:grpSp>
              <p:nvGrpSpPr>
                <p:cNvPr id="245" name="Groep 244">
                  <a:extLst>
                    <a:ext uri="{FF2B5EF4-FFF2-40B4-BE49-F238E27FC236}">
                      <a16:creationId xmlns:a16="http://schemas.microsoft.com/office/drawing/2014/main" id="{613ADAC9-A4C1-6F7C-CE79-FFFD1663721A}"/>
                    </a:ext>
                  </a:extLst>
                </p:cNvPr>
                <p:cNvGrpSpPr/>
                <p:nvPr/>
              </p:nvGrpSpPr>
              <p:grpSpPr>
                <a:xfrm>
                  <a:off x="3212173" y="1171035"/>
                  <a:ext cx="6629672" cy="1457748"/>
                  <a:chOff x="2431762" y="4992454"/>
                  <a:chExt cx="6629672" cy="1280523"/>
                </a:xfrm>
              </p:grpSpPr>
              <p:sp>
                <p:nvSpPr>
                  <p:cNvPr id="247" name="Rechthoek 246">
                    <a:extLst>
                      <a:ext uri="{FF2B5EF4-FFF2-40B4-BE49-F238E27FC236}">
                        <a16:creationId xmlns:a16="http://schemas.microsoft.com/office/drawing/2014/main" id="{A2A85143-5D2D-2EBE-1B70-F961601FE9C1}"/>
                      </a:ext>
                    </a:extLst>
                  </p:cNvPr>
                  <p:cNvSpPr/>
                  <p:nvPr/>
                </p:nvSpPr>
                <p:spPr>
                  <a:xfrm>
                    <a:off x="2431762" y="4992454"/>
                    <a:ext cx="6629672" cy="1145101"/>
                  </a:xfrm>
                  <a:prstGeom prst="rect">
                    <a:avLst/>
                  </a:prstGeom>
                  <a:solidFill>
                    <a:srgbClr val="1A3F72"/>
                  </a:solidFill>
                  <a:ln>
                    <a:solidFill>
                      <a:srgbClr val="1A3F7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endParaRPr lang="nl-NL" sz="2700"/>
                  </a:p>
                </p:txBody>
              </p:sp>
              <p:sp>
                <p:nvSpPr>
                  <p:cNvPr id="248" name="Rechthoek 247">
                    <a:extLst>
                      <a:ext uri="{FF2B5EF4-FFF2-40B4-BE49-F238E27FC236}">
                        <a16:creationId xmlns:a16="http://schemas.microsoft.com/office/drawing/2014/main" id="{6C67AAAF-F07C-17F4-9D25-8510AB6BF6E4}"/>
                      </a:ext>
                    </a:extLst>
                  </p:cNvPr>
                  <p:cNvSpPr/>
                  <p:nvPr/>
                </p:nvSpPr>
                <p:spPr>
                  <a:xfrm>
                    <a:off x="2539110" y="5803069"/>
                    <a:ext cx="3543031" cy="258406"/>
                  </a:xfrm>
                  <a:prstGeom prst="rect">
                    <a:avLst/>
                  </a:prstGeom>
                  <a:solidFill>
                    <a:srgbClr val="7ADABF"/>
                  </a:solidFill>
                  <a:ln>
                    <a:solidFill>
                      <a:srgbClr val="7ADAB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r>
                      <a:rPr lang="nl-NL" sz="1500">
                        <a:solidFill>
                          <a:schemeClr val="tx1"/>
                        </a:solidFill>
                      </a:rPr>
                      <a:t>                </a:t>
                    </a:r>
                    <a:r>
                      <a:rPr lang="nl-NL" sz="1500">
                        <a:solidFill>
                          <a:schemeClr val="tx1"/>
                        </a:solidFill>
                        <a:hlinkClick r:id="rId4">
                          <a:extLst>
                            <a:ext uri="{A12FA001-AC4F-418D-AE19-62706E023703}">
                              <ahyp:hlinkClr xmlns:ahyp="http://schemas.microsoft.com/office/drawing/2018/hyperlinkcolor" val="tx"/>
                            </a:ext>
                          </a:extLst>
                        </a:hlinkClick>
                      </a:rPr>
                      <a:t>level.1sociaaldomein.nl</a:t>
                    </a:r>
                    <a:endParaRPr lang="nl-NL" sz="1500">
                      <a:solidFill>
                        <a:schemeClr val="tx1"/>
                      </a:solidFill>
                    </a:endParaRPr>
                  </a:p>
                </p:txBody>
              </p:sp>
              <p:sp>
                <p:nvSpPr>
                  <p:cNvPr id="249" name="Tekstvak 248">
                    <a:extLst>
                      <a:ext uri="{FF2B5EF4-FFF2-40B4-BE49-F238E27FC236}">
                        <a16:creationId xmlns:a16="http://schemas.microsoft.com/office/drawing/2014/main" id="{9161F83D-BCE1-3D33-BADC-BCEBD55BF461}"/>
                      </a:ext>
                    </a:extLst>
                  </p:cNvPr>
                  <p:cNvSpPr txBox="1"/>
                  <p:nvPr/>
                </p:nvSpPr>
                <p:spPr>
                  <a:xfrm>
                    <a:off x="6406635" y="5026482"/>
                    <a:ext cx="2391214" cy="1246495"/>
                  </a:xfrm>
                  <a:prstGeom prst="rect">
                    <a:avLst/>
                  </a:prstGeom>
                  <a:noFill/>
                </p:spPr>
                <p:txBody>
                  <a:bodyPr wrap="square" rtlCol="0">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r>
                      <a:rPr lang="nl-NL" sz="1500" b="1">
                        <a:solidFill>
                          <a:schemeClr val="bg1"/>
                        </a:solidFill>
                      </a:rPr>
                      <a:t>Kennisbank</a:t>
                    </a:r>
                  </a:p>
                  <a:p>
                    <a:pPr marL="285764" indent="-285764">
                      <a:buFontTx/>
                      <a:buChar char="-"/>
                    </a:pPr>
                    <a:r>
                      <a:rPr lang="nl-NL" sz="1500">
                        <a:solidFill>
                          <a:schemeClr val="bg1"/>
                        </a:solidFill>
                      </a:rPr>
                      <a:t>Tools</a:t>
                    </a:r>
                  </a:p>
                  <a:p>
                    <a:pPr marL="285764" indent="-285764">
                      <a:buFontTx/>
                      <a:buChar char="-"/>
                    </a:pPr>
                    <a:r>
                      <a:rPr lang="nl-NL" sz="1500">
                        <a:solidFill>
                          <a:schemeClr val="bg1"/>
                        </a:solidFill>
                      </a:rPr>
                      <a:t>Publicaties</a:t>
                    </a:r>
                  </a:p>
                  <a:p>
                    <a:pPr marL="285764" indent="-285764">
                      <a:buFontTx/>
                      <a:buChar char="-"/>
                    </a:pPr>
                    <a:r>
                      <a:rPr lang="nl-NL" sz="1500">
                        <a:solidFill>
                          <a:schemeClr val="bg1"/>
                        </a:solidFill>
                      </a:rPr>
                      <a:t>Praktijkvoorbeelden</a:t>
                    </a:r>
                  </a:p>
                  <a:p>
                    <a:pPr marL="285764" indent="-285764">
                      <a:buFontTx/>
                      <a:buChar char="-"/>
                    </a:pPr>
                    <a:r>
                      <a:rPr lang="nl-NL" sz="1500">
                        <a:solidFill>
                          <a:schemeClr val="bg1"/>
                        </a:solidFill>
                      </a:rPr>
                      <a:t>Webinars</a:t>
                    </a:r>
                  </a:p>
                </p:txBody>
              </p:sp>
              <p:sp>
                <p:nvSpPr>
                  <p:cNvPr id="250" name="Tekstvak 249">
                    <a:extLst>
                      <a:ext uri="{FF2B5EF4-FFF2-40B4-BE49-F238E27FC236}">
                        <a16:creationId xmlns:a16="http://schemas.microsoft.com/office/drawing/2014/main" id="{B852A0B4-DEA4-0CE1-CC74-1E99C7794968}"/>
                      </a:ext>
                    </a:extLst>
                  </p:cNvPr>
                  <p:cNvSpPr txBox="1"/>
                  <p:nvPr/>
                </p:nvSpPr>
                <p:spPr>
                  <a:xfrm>
                    <a:off x="3238455" y="5043240"/>
                    <a:ext cx="3005602" cy="784830"/>
                  </a:xfrm>
                  <a:prstGeom prst="rect">
                    <a:avLst/>
                  </a:prstGeom>
                  <a:noFill/>
                </p:spPr>
                <p:txBody>
                  <a:bodyPr wrap="square" rtlCol="0">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r>
                      <a:rPr lang="nl-NL" sz="1500" b="1">
                        <a:solidFill>
                          <a:schemeClr val="bg1"/>
                        </a:solidFill>
                      </a:rPr>
                      <a:t>Thematische- en expertgroepen</a:t>
                    </a:r>
                  </a:p>
                  <a:p>
                    <a:pPr marL="285764" indent="-285764">
                      <a:buFontTx/>
                      <a:buChar char="-"/>
                    </a:pPr>
                    <a:r>
                      <a:rPr lang="nl-NL" sz="1500">
                        <a:solidFill>
                          <a:schemeClr val="bg1"/>
                        </a:solidFill>
                      </a:rPr>
                      <a:t>Kennis en ervaringen delen</a:t>
                    </a:r>
                  </a:p>
                  <a:p>
                    <a:pPr marL="285764" indent="-285764">
                      <a:buFontTx/>
                      <a:buChar char="-"/>
                    </a:pPr>
                    <a:r>
                      <a:rPr lang="nl-NL" sz="1500">
                        <a:solidFill>
                          <a:schemeClr val="bg1"/>
                        </a:solidFill>
                      </a:rPr>
                      <a:t>Vragen stellen</a:t>
                    </a:r>
                  </a:p>
                </p:txBody>
              </p:sp>
            </p:grpSp>
            <p:sp>
              <p:nvSpPr>
                <p:cNvPr id="246" name="Pijl: punthaak 245">
                  <a:extLst>
                    <a:ext uri="{FF2B5EF4-FFF2-40B4-BE49-F238E27FC236}">
                      <a16:creationId xmlns:a16="http://schemas.microsoft.com/office/drawing/2014/main" id="{336E5C64-8671-C60E-0D25-F2C0B1BCC3BE}"/>
                    </a:ext>
                  </a:extLst>
                </p:cNvPr>
                <p:cNvSpPr/>
                <p:nvPr/>
              </p:nvSpPr>
              <p:spPr>
                <a:xfrm>
                  <a:off x="2689862" y="1134725"/>
                  <a:ext cx="1221656" cy="1376962"/>
                </a:xfrm>
                <a:prstGeom prst="chevron">
                  <a:avLst>
                    <a:gd name="adj" fmla="val 61227"/>
                  </a:avLst>
                </a:prstGeom>
                <a:solidFill>
                  <a:srgbClr val="A90061"/>
                </a:solidFill>
                <a:ln w="57150">
                  <a:solidFill>
                    <a:srgbClr val="EDEAE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endParaRPr lang="nl-NL" sz="2700">
                    <a:solidFill>
                      <a:schemeClr val="tx1"/>
                    </a:solidFill>
                  </a:endParaRPr>
                </a:p>
              </p:txBody>
            </p:sp>
          </p:grpSp>
          <p:sp>
            <p:nvSpPr>
              <p:cNvPr id="251" name="Pijl: gestreept rechts 250">
                <a:extLst>
                  <a:ext uri="{FF2B5EF4-FFF2-40B4-BE49-F238E27FC236}">
                    <a16:creationId xmlns:a16="http://schemas.microsoft.com/office/drawing/2014/main" id="{E1746A76-A389-34BD-69A4-256B95C5DB01}"/>
                  </a:ext>
                </a:extLst>
              </p:cNvPr>
              <p:cNvSpPr/>
              <p:nvPr/>
            </p:nvSpPr>
            <p:spPr>
              <a:xfrm>
                <a:off x="2365111" y="1346706"/>
                <a:ext cx="1622911" cy="1037847"/>
              </a:xfrm>
              <a:prstGeom prst="stripedRightArrow">
                <a:avLst>
                  <a:gd name="adj1" fmla="val 73386"/>
                  <a:gd name="adj2" fmla="val 50000"/>
                </a:avLst>
              </a:prstGeom>
              <a:solidFill>
                <a:srgbClr val="A90061"/>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endParaRPr lang="nl-NL" sz="2700"/>
              </a:p>
            </p:txBody>
          </p:sp>
          <p:grpSp>
            <p:nvGrpSpPr>
              <p:cNvPr id="252" name="Groep 251">
                <a:extLst>
                  <a:ext uri="{FF2B5EF4-FFF2-40B4-BE49-F238E27FC236}">
                    <a16:creationId xmlns:a16="http://schemas.microsoft.com/office/drawing/2014/main" id="{169BE950-D806-B559-F396-51AFA5062A84}"/>
                  </a:ext>
                </a:extLst>
              </p:cNvPr>
              <p:cNvGrpSpPr/>
              <p:nvPr/>
            </p:nvGrpSpPr>
            <p:grpSpPr>
              <a:xfrm>
                <a:off x="9463587" y="1113822"/>
                <a:ext cx="1786806" cy="1389664"/>
                <a:chOff x="10020656" y="1173347"/>
                <a:chExt cx="1786806" cy="1389664"/>
              </a:xfrm>
            </p:grpSpPr>
            <p:sp>
              <p:nvSpPr>
                <p:cNvPr id="253" name="Pijl: punthaak 252">
                  <a:extLst>
                    <a:ext uri="{FF2B5EF4-FFF2-40B4-BE49-F238E27FC236}">
                      <a16:creationId xmlns:a16="http://schemas.microsoft.com/office/drawing/2014/main" id="{01387317-950D-DC53-2BE2-BF0527BD72BF}"/>
                    </a:ext>
                  </a:extLst>
                </p:cNvPr>
                <p:cNvSpPr/>
                <p:nvPr/>
              </p:nvSpPr>
              <p:spPr>
                <a:xfrm>
                  <a:off x="10585806" y="1173347"/>
                  <a:ext cx="1221656" cy="1389188"/>
                </a:xfrm>
                <a:prstGeom prst="chevron">
                  <a:avLst/>
                </a:prstGeom>
                <a:solidFill>
                  <a:srgbClr val="A90061"/>
                </a:solidFill>
                <a:ln w="57150">
                  <a:solidFill>
                    <a:srgbClr val="EDEAE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endParaRPr lang="nl-NL" sz="2700">
                    <a:solidFill>
                      <a:schemeClr val="tx1"/>
                    </a:solidFill>
                  </a:endParaRPr>
                </a:p>
              </p:txBody>
            </p:sp>
            <p:sp>
              <p:nvSpPr>
                <p:cNvPr id="254" name="Pijl: punthaak 253">
                  <a:extLst>
                    <a:ext uri="{FF2B5EF4-FFF2-40B4-BE49-F238E27FC236}">
                      <a16:creationId xmlns:a16="http://schemas.microsoft.com/office/drawing/2014/main" id="{C3ECA8B9-CC86-10BA-988B-D8B93BFD6CA0}"/>
                    </a:ext>
                  </a:extLst>
                </p:cNvPr>
                <p:cNvSpPr/>
                <p:nvPr/>
              </p:nvSpPr>
              <p:spPr>
                <a:xfrm>
                  <a:off x="10020656" y="1173823"/>
                  <a:ext cx="1221656" cy="1389188"/>
                </a:xfrm>
                <a:prstGeom prst="chevron">
                  <a:avLst/>
                </a:prstGeom>
                <a:solidFill>
                  <a:srgbClr val="A90061"/>
                </a:solidFill>
                <a:ln w="57150">
                  <a:solidFill>
                    <a:srgbClr val="EDEAE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endParaRPr lang="nl-NL" sz="2700">
                    <a:solidFill>
                      <a:schemeClr val="tx1"/>
                    </a:solidFill>
                  </a:endParaRPr>
                </a:p>
              </p:txBody>
            </p:sp>
          </p:grpSp>
          <p:sp>
            <p:nvSpPr>
              <p:cNvPr id="255" name="Rechthoek 254">
                <a:extLst>
                  <a:ext uri="{FF2B5EF4-FFF2-40B4-BE49-F238E27FC236}">
                    <a16:creationId xmlns:a16="http://schemas.microsoft.com/office/drawing/2014/main" id="{F238646D-D63B-649C-03F4-BBAA0111227E}"/>
                  </a:ext>
                </a:extLst>
              </p:cNvPr>
              <p:cNvSpPr/>
              <p:nvPr/>
            </p:nvSpPr>
            <p:spPr>
              <a:xfrm>
                <a:off x="2378705" y="1543617"/>
                <a:ext cx="1055322" cy="54349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60960" tIns="30480" rIns="60960" bIns="30480"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r>
                  <a:rPr lang="nl-NL" sz="2133" err="1">
                    <a:solidFill>
                      <a:schemeClr val="bg1"/>
                    </a:solidFill>
                  </a:rPr>
                  <a:t>LeVEL</a:t>
                </a:r>
                <a:endParaRPr lang="nl-NL" sz="2133">
                  <a:solidFill>
                    <a:schemeClr val="bg1"/>
                  </a:solidFill>
                  <a:ea typeface="Calibri"/>
                  <a:cs typeface="Calibri"/>
                </a:endParaRPr>
              </a:p>
              <a:p>
                <a:pPr algn="ctr"/>
                <a:r>
                  <a:rPr lang="nl-NL" sz="2133">
                    <a:solidFill>
                      <a:schemeClr val="bg1"/>
                    </a:solidFill>
                  </a:rPr>
                  <a:t>kanaal</a:t>
                </a:r>
                <a:endParaRPr lang="nl-NL" sz="2133">
                  <a:solidFill>
                    <a:schemeClr val="bg1"/>
                  </a:solidFill>
                  <a:ea typeface="Calibri"/>
                  <a:cs typeface="Calibri"/>
                </a:endParaRPr>
              </a:p>
            </p:txBody>
          </p:sp>
          <p:sp>
            <p:nvSpPr>
              <p:cNvPr id="256" name="Gelijkbenige driehoek 255">
                <a:extLst>
                  <a:ext uri="{FF2B5EF4-FFF2-40B4-BE49-F238E27FC236}">
                    <a16:creationId xmlns:a16="http://schemas.microsoft.com/office/drawing/2014/main" id="{4244B954-57A9-D1E3-FC01-42BDC79B1524}"/>
                  </a:ext>
                </a:extLst>
              </p:cNvPr>
              <p:cNvSpPr/>
              <p:nvPr/>
            </p:nvSpPr>
            <p:spPr>
              <a:xfrm>
                <a:off x="6748367" y="2030280"/>
                <a:ext cx="495125" cy="375761"/>
              </a:xfrm>
              <a:prstGeom prst="triangle">
                <a:avLst>
                  <a:gd name="adj" fmla="val 78814"/>
                </a:avLst>
              </a:prstGeom>
              <a:solidFill>
                <a:srgbClr val="1A3F72"/>
              </a:solidFill>
              <a:ln>
                <a:solidFill>
                  <a:srgbClr val="1A3F7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endParaRPr lang="nl-NL" sz="2700"/>
              </a:p>
            </p:txBody>
          </p:sp>
          <p:cxnSp>
            <p:nvCxnSpPr>
              <p:cNvPr id="257" name="Rechte verbindingslijn 256">
                <a:extLst>
                  <a:ext uri="{FF2B5EF4-FFF2-40B4-BE49-F238E27FC236}">
                    <a16:creationId xmlns:a16="http://schemas.microsoft.com/office/drawing/2014/main" id="{573ED94A-9CB3-0BD4-A12C-D6BD49FB1BEA}"/>
                  </a:ext>
                </a:extLst>
              </p:cNvPr>
              <p:cNvCxnSpPr>
                <a:cxnSpLocks/>
              </p:cNvCxnSpPr>
              <p:nvPr/>
            </p:nvCxnSpPr>
            <p:spPr>
              <a:xfrm flipH="1">
                <a:off x="335601" y="2324358"/>
                <a:ext cx="1607270" cy="0"/>
              </a:xfrm>
              <a:prstGeom prst="line">
                <a:avLst/>
              </a:prstGeom>
              <a:ln w="76200">
                <a:solidFill>
                  <a:srgbClr val="A90061"/>
                </a:solidFill>
              </a:ln>
            </p:spPr>
            <p:style>
              <a:lnRef idx="2">
                <a:schemeClr val="accent1"/>
              </a:lnRef>
              <a:fillRef idx="0">
                <a:schemeClr val="accent1"/>
              </a:fillRef>
              <a:effectRef idx="1">
                <a:schemeClr val="accent1"/>
              </a:effectRef>
              <a:fontRef idx="minor">
                <a:schemeClr val="tx1"/>
              </a:fontRef>
            </p:style>
          </p:cxnSp>
          <p:sp>
            <p:nvSpPr>
              <p:cNvPr id="258" name="Pijl: punthaak 257">
                <a:extLst>
                  <a:ext uri="{FF2B5EF4-FFF2-40B4-BE49-F238E27FC236}">
                    <a16:creationId xmlns:a16="http://schemas.microsoft.com/office/drawing/2014/main" id="{3F90C0FF-AB27-04FF-7F8B-6A9F286472D2}"/>
                  </a:ext>
                </a:extLst>
              </p:cNvPr>
              <p:cNvSpPr/>
              <p:nvPr/>
            </p:nvSpPr>
            <p:spPr>
              <a:xfrm>
                <a:off x="3218430" y="1521280"/>
                <a:ext cx="764117" cy="686205"/>
              </a:xfrm>
              <a:prstGeom prst="chevron">
                <a:avLst>
                  <a:gd name="adj" fmla="val 50591"/>
                </a:avLst>
              </a:prstGeom>
              <a:solidFill>
                <a:srgbClr val="A90061"/>
              </a:solidFill>
              <a:ln w="57150">
                <a:solidFill>
                  <a:srgbClr val="A9006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endParaRPr lang="nl-NL" sz="2700">
                  <a:solidFill>
                    <a:schemeClr val="tx1"/>
                  </a:solidFill>
                </a:endParaRPr>
              </a:p>
            </p:txBody>
          </p:sp>
          <p:grpSp>
            <p:nvGrpSpPr>
              <p:cNvPr id="322" name="Groep 321">
                <a:extLst>
                  <a:ext uri="{FF2B5EF4-FFF2-40B4-BE49-F238E27FC236}">
                    <a16:creationId xmlns:a16="http://schemas.microsoft.com/office/drawing/2014/main" id="{BC812F32-010C-8F56-E292-BAC332D8DF2E}"/>
                  </a:ext>
                </a:extLst>
              </p:cNvPr>
              <p:cNvGrpSpPr/>
              <p:nvPr/>
            </p:nvGrpSpPr>
            <p:grpSpPr>
              <a:xfrm>
                <a:off x="312324" y="3163900"/>
                <a:ext cx="11716203" cy="3678690"/>
                <a:chOff x="312324" y="3163900"/>
                <a:chExt cx="11716203" cy="3678690"/>
              </a:xfrm>
            </p:grpSpPr>
            <p:sp>
              <p:nvSpPr>
                <p:cNvPr id="126" name="Pijl: gekromd omlaag 125">
                  <a:extLst>
                    <a:ext uri="{FF2B5EF4-FFF2-40B4-BE49-F238E27FC236}">
                      <a16:creationId xmlns:a16="http://schemas.microsoft.com/office/drawing/2014/main" id="{B01EDFAE-10D9-E432-B8E2-E4AF418960C7}"/>
                    </a:ext>
                  </a:extLst>
                </p:cNvPr>
                <p:cNvSpPr/>
                <p:nvPr/>
              </p:nvSpPr>
              <p:spPr>
                <a:xfrm>
                  <a:off x="2207559" y="3163900"/>
                  <a:ext cx="1477347" cy="678066"/>
                </a:xfrm>
                <a:prstGeom prst="curvedDownArrow">
                  <a:avLst>
                    <a:gd name="adj1" fmla="val 40099"/>
                    <a:gd name="adj2" fmla="val 75258"/>
                    <a:gd name="adj3" fmla="val 42256"/>
                  </a:avLst>
                </a:prstGeom>
                <a:solidFill>
                  <a:srgbClr val="A90061"/>
                </a:solidFill>
                <a:ln w="28575">
                  <a:solidFill>
                    <a:srgbClr val="EDEAE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endParaRPr lang="nl-NL" sz="2700">
                    <a:solidFill>
                      <a:schemeClr val="tx1"/>
                    </a:solidFill>
                  </a:endParaRPr>
                </a:p>
              </p:txBody>
            </p:sp>
            <p:sp>
              <p:nvSpPr>
                <p:cNvPr id="231" name="Pijl: gekromd omlaag 230">
                  <a:extLst>
                    <a:ext uri="{FF2B5EF4-FFF2-40B4-BE49-F238E27FC236}">
                      <a16:creationId xmlns:a16="http://schemas.microsoft.com/office/drawing/2014/main" id="{C8ECD5A0-E849-998A-E6CF-75039513C0E8}"/>
                    </a:ext>
                  </a:extLst>
                </p:cNvPr>
                <p:cNvSpPr/>
                <p:nvPr/>
              </p:nvSpPr>
              <p:spPr>
                <a:xfrm>
                  <a:off x="7457459" y="3178236"/>
                  <a:ext cx="1477347" cy="678066"/>
                </a:xfrm>
                <a:prstGeom prst="curvedDownArrow">
                  <a:avLst>
                    <a:gd name="adj1" fmla="val 40099"/>
                    <a:gd name="adj2" fmla="val 75258"/>
                    <a:gd name="adj3" fmla="val 42256"/>
                  </a:avLst>
                </a:prstGeom>
                <a:solidFill>
                  <a:srgbClr val="A90061"/>
                </a:solidFill>
                <a:ln w="28575">
                  <a:solidFill>
                    <a:srgbClr val="EDEAE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endParaRPr lang="nl-NL" sz="2700">
                    <a:solidFill>
                      <a:schemeClr val="tx1"/>
                    </a:solidFill>
                  </a:endParaRPr>
                </a:p>
              </p:txBody>
            </p:sp>
            <p:sp>
              <p:nvSpPr>
                <p:cNvPr id="232" name="Pijl: gekromd omlaag 231">
                  <a:extLst>
                    <a:ext uri="{FF2B5EF4-FFF2-40B4-BE49-F238E27FC236}">
                      <a16:creationId xmlns:a16="http://schemas.microsoft.com/office/drawing/2014/main" id="{B1A2BCAD-F7E7-D16E-0CF6-9D0E42BAC841}"/>
                    </a:ext>
                  </a:extLst>
                </p:cNvPr>
                <p:cNvSpPr/>
                <p:nvPr/>
              </p:nvSpPr>
              <p:spPr>
                <a:xfrm>
                  <a:off x="4787747" y="3163900"/>
                  <a:ext cx="1477347" cy="678066"/>
                </a:xfrm>
                <a:prstGeom prst="curvedDownArrow">
                  <a:avLst>
                    <a:gd name="adj1" fmla="val 40099"/>
                    <a:gd name="adj2" fmla="val 75258"/>
                    <a:gd name="adj3" fmla="val 42256"/>
                  </a:avLst>
                </a:prstGeom>
                <a:solidFill>
                  <a:srgbClr val="A90061"/>
                </a:solidFill>
                <a:ln w="28575">
                  <a:solidFill>
                    <a:srgbClr val="EDEAE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endParaRPr lang="nl-NL" sz="2700">
                    <a:solidFill>
                      <a:schemeClr val="tx1"/>
                    </a:solidFill>
                  </a:endParaRPr>
                </a:p>
              </p:txBody>
            </p:sp>
            <p:sp>
              <p:nvSpPr>
                <p:cNvPr id="233" name="Pijl: gekromd omlaag 232">
                  <a:extLst>
                    <a:ext uri="{FF2B5EF4-FFF2-40B4-BE49-F238E27FC236}">
                      <a16:creationId xmlns:a16="http://schemas.microsoft.com/office/drawing/2014/main" id="{DA669F14-ACA8-B043-4592-C7364F99CAD8}"/>
                    </a:ext>
                  </a:extLst>
                </p:cNvPr>
                <p:cNvSpPr/>
                <p:nvPr/>
              </p:nvSpPr>
              <p:spPr>
                <a:xfrm>
                  <a:off x="10142713" y="3206381"/>
                  <a:ext cx="1477347" cy="678066"/>
                </a:xfrm>
                <a:prstGeom prst="curvedDownArrow">
                  <a:avLst>
                    <a:gd name="adj1" fmla="val 40099"/>
                    <a:gd name="adj2" fmla="val 75258"/>
                    <a:gd name="adj3" fmla="val 42256"/>
                  </a:avLst>
                </a:prstGeom>
                <a:solidFill>
                  <a:srgbClr val="A90061"/>
                </a:solidFill>
                <a:ln w="28575">
                  <a:solidFill>
                    <a:srgbClr val="EDEAE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endParaRPr lang="nl-NL" sz="2700">
                    <a:solidFill>
                      <a:schemeClr val="tx1"/>
                    </a:solidFill>
                  </a:endParaRPr>
                </a:p>
              </p:txBody>
            </p:sp>
            <p:sp>
              <p:nvSpPr>
                <p:cNvPr id="234" name="Rechthoek: afgeronde hoeken 233">
                  <a:extLst>
                    <a:ext uri="{FF2B5EF4-FFF2-40B4-BE49-F238E27FC236}">
                      <a16:creationId xmlns:a16="http://schemas.microsoft.com/office/drawing/2014/main" id="{F46ED593-1CEE-5C87-6A1C-A9EDA7A25E6E}"/>
                    </a:ext>
                  </a:extLst>
                </p:cNvPr>
                <p:cNvSpPr/>
                <p:nvPr/>
              </p:nvSpPr>
              <p:spPr>
                <a:xfrm>
                  <a:off x="11108603" y="3887339"/>
                  <a:ext cx="919924" cy="374169"/>
                </a:xfrm>
                <a:prstGeom prst="roundRect">
                  <a:avLst/>
                </a:prstGeom>
                <a:solidFill>
                  <a:srgbClr val="1A3F72"/>
                </a:solidFill>
                <a:ln w="28575">
                  <a:solidFill>
                    <a:srgbClr val="A90061"/>
                  </a:solidFill>
                </a:ln>
              </p:spPr>
              <p:style>
                <a:lnRef idx="2">
                  <a:schemeClr val="accent1">
                    <a:shade val="15000"/>
                  </a:schemeClr>
                </a:lnRef>
                <a:fillRef idx="1">
                  <a:schemeClr val="accent1"/>
                </a:fillRef>
                <a:effectRef idx="0">
                  <a:schemeClr val="accent1"/>
                </a:effectRef>
                <a:fontRef idx="minor">
                  <a:schemeClr val="lt1"/>
                </a:fontRef>
              </p:style>
              <p:txBody>
                <a:bodyPr lIns="60960" tIns="30480" rIns="60960" bIns="30480" rtlCol="0" anchor="t" anchorCtr="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r>
                    <a:rPr lang="nl-NL" sz="1300">
                      <a:solidFill>
                        <a:schemeClr val="bg1"/>
                      </a:solidFill>
                    </a:rPr>
                    <a:t>tbd</a:t>
                  </a:r>
                  <a:endParaRPr lang="en-US"/>
                </a:p>
              </p:txBody>
            </p:sp>
            <p:grpSp>
              <p:nvGrpSpPr>
                <p:cNvPr id="260" name="Groep 259">
                  <a:extLst>
                    <a:ext uri="{FF2B5EF4-FFF2-40B4-BE49-F238E27FC236}">
                      <a16:creationId xmlns:a16="http://schemas.microsoft.com/office/drawing/2014/main" id="{F847C077-12A9-480F-2F52-D72FEF6664FE}"/>
                    </a:ext>
                  </a:extLst>
                </p:cNvPr>
                <p:cNvGrpSpPr/>
                <p:nvPr/>
              </p:nvGrpSpPr>
              <p:grpSpPr>
                <a:xfrm>
                  <a:off x="312324" y="3860557"/>
                  <a:ext cx="2647154" cy="2903036"/>
                  <a:chOff x="312324" y="3860557"/>
                  <a:chExt cx="2647154" cy="2903036"/>
                </a:xfrm>
              </p:grpSpPr>
              <p:grpSp>
                <p:nvGrpSpPr>
                  <p:cNvPr id="72" name="Groep 71">
                    <a:extLst>
                      <a:ext uri="{FF2B5EF4-FFF2-40B4-BE49-F238E27FC236}">
                        <a16:creationId xmlns:a16="http://schemas.microsoft.com/office/drawing/2014/main" id="{53242BDC-FE44-A5F8-6A66-053142FC3D7D}"/>
                      </a:ext>
                    </a:extLst>
                  </p:cNvPr>
                  <p:cNvGrpSpPr/>
                  <p:nvPr/>
                </p:nvGrpSpPr>
                <p:grpSpPr>
                  <a:xfrm>
                    <a:off x="312324" y="3860557"/>
                    <a:ext cx="2647154" cy="2903036"/>
                    <a:chOff x="401224" y="3949457"/>
                    <a:chExt cx="2647154" cy="2903036"/>
                  </a:xfrm>
                </p:grpSpPr>
                <p:sp>
                  <p:nvSpPr>
                    <p:cNvPr id="56" name="Ovaal 55">
                      <a:extLst>
                        <a:ext uri="{FF2B5EF4-FFF2-40B4-BE49-F238E27FC236}">
                          <a16:creationId xmlns:a16="http://schemas.microsoft.com/office/drawing/2014/main" id="{FE2B3955-BD06-AB38-DB11-45033C8FCC18}"/>
                        </a:ext>
                      </a:extLst>
                    </p:cNvPr>
                    <p:cNvSpPr/>
                    <p:nvPr/>
                  </p:nvSpPr>
                  <p:spPr>
                    <a:xfrm>
                      <a:off x="1086395" y="4695194"/>
                      <a:ext cx="1288163" cy="1288163"/>
                    </a:xfrm>
                    <a:prstGeom prst="ellipse">
                      <a:avLst/>
                    </a:prstGeom>
                    <a:solidFill>
                      <a:srgbClr val="1A3F72"/>
                    </a:solidFill>
                    <a:ln>
                      <a:solidFill>
                        <a:srgbClr val="1A3F7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endParaRPr lang="nl-NL" sz="2700"/>
                    </a:p>
                  </p:txBody>
                </p:sp>
                <p:sp>
                  <p:nvSpPr>
                    <p:cNvPr id="57" name="Cirkel: leeg 56">
                      <a:extLst>
                        <a:ext uri="{FF2B5EF4-FFF2-40B4-BE49-F238E27FC236}">
                          <a16:creationId xmlns:a16="http://schemas.microsoft.com/office/drawing/2014/main" id="{049758CD-72EE-5578-E369-886F820FA860}"/>
                        </a:ext>
                      </a:extLst>
                    </p:cNvPr>
                    <p:cNvSpPr/>
                    <p:nvPr/>
                  </p:nvSpPr>
                  <p:spPr>
                    <a:xfrm>
                      <a:off x="653782" y="4268258"/>
                      <a:ext cx="2142036" cy="2142036"/>
                    </a:xfrm>
                    <a:prstGeom prst="donut">
                      <a:avLst>
                        <a:gd name="adj" fmla="val 12709"/>
                      </a:avLst>
                    </a:prstGeom>
                    <a:solidFill>
                      <a:srgbClr val="A90061"/>
                    </a:solidFill>
                    <a:ln>
                      <a:solidFill>
                        <a:srgbClr val="A9006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endParaRPr lang="nl-NL" sz="2700">
                        <a:solidFill>
                          <a:schemeClr val="tx1"/>
                        </a:solidFill>
                      </a:endParaRPr>
                    </a:p>
                  </p:txBody>
                </p:sp>
                <p:sp>
                  <p:nvSpPr>
                    <p:cNvPr id="58" name="Rechthoek: afgeronde hoeken 57">
                      <a:extLst>
                        <a:ext uri="{FF2B5EF4-FFF2-40B4-BE49-F238E27FC236}">
                          <a16:creationId xmlns:a16="http://schemas.microsoft.com/office/drawing/2014/main" id="{5D455016-1762-16B1-E39E-87AD66ABE4E5}"/>
                        </a:ext>
                      </a:extLst>
                    </p:cNvPr>
                    <p:cNvSpPr/>
                    <p:nvPr/>
                  </p:nvSpPr>
                  <p:spPr>
                    <a:xfrm>
                      <a:off x="401224" y="3949457"/>
                      <a:ext cx="919923" cy="678066"/>
                    </a:xfrm>
                    <a:prstGeom prst="roundRect">
                      <a:avLst/>
                    </a:prstGeom>
                    <a:solidFill>
                      <a:srgbClr val="1A3F72"/>
                    </a:solidFill>
                    <a:ln w="28575">
                      <a:solidFill>
                        <a:srgbClr val="EDEAE3"/>
                      </a:solidFill>
                    </a:ln>
                  </p:spPr>
                  <p:style>
                    <a:lnRef idx="2">
                      <a:schemeClr val="accent1">
                        <a:shade val="15000"/>
                      </a:schemeClr>
                    </a:lnRef>
                    <a:fillRef idx="1">
                      <a:schemeClr val="accent1"/>
                    </a:fillRef>
                    <a:effectRef idx="0">
                      <a:schemeClr val="accent1"/>
                    </a:effectRef>
                    <a:fontRef idx="minor">
                      <a:schemeClr val="lt1"/>
                    </a:fontRef>
                  </p:style>
                  <p:txBody>
                    <a:bodyPr lIns="60960" tIns="30480" rIns="60960" bIns="30480"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r>
                        <a:rPr lang="nl-NL" sz="1300">
                          <a:solidFill>
                            <a:schemeClr val="bg1"/>
                          </a:solidFill>
                        </a:rPr>
                        <a:t>Behoefte</a:t>
                      </a:r>
                      <a:endParaRPr lang="nl-NL" sz="1300">
                        <a:solidFill>
                          <a:schemeClr val="bg1"/>
                        </a:solidFill>
                        <a:ea typeface="Calibri"/>
                        <a:cs typeface="Calibri"/>
                      </a:endParaRPr>
                    </a:p>
                    <a:p>
                      <a:pPr algn="ctr"/>
                      <a:r>
                        <a:rPr lang="nl-NL" sz="1300">
                          <a:solidFill>
                            <a:schemeClr val="bg1"/>
                          </a:solidFill>
                        </a:rPr>
                        <a:t>peiling</a:t>
                      </a:r>
                      <a:endParaRPr lang="nl-NL" sz="1300">
                        <a:solidFill>
                          <a:schemeClr val="bg1"/>
                        </a:solidFill>
                        <a:ea typeface="Calibri"/>
                        <a:cs typeface="Calibri"/>
                      </a:endParaRPr>
                    </a:p>
                  </p:txBody>
                </p:sp>
                <p:sp>
                  <p:nvSpPr>
                    <p:cNvPr id="59" name="Tekstvak 58">
                      <a:extLst>
                        <a:ext uri="{FF2B5EF4-FFF2-40B4-BE49-F238E27FC236}">
                          <a16:creationId xmlns:a16="http://schemas.microsoft.com/office/drawing/2014/main" id="{B47A2A43-5E7C-35E9-289D-CF1FFEAA7330}"/>
                        </a:ext>
                      </a:extLst>
                    </p:cNvPr>
                    <p:cNvSpPr txBox="1"/>
                    <p:nvPr/>
                  </p:nvSpPr>
                  <p:spPr>
                    <a:xfrm>
                      <a:off x="877638" y="5046678"/>
                      <a:ext cx="1727035" cy="492443"/>
                    </a:xfrm>
                    <a:prstGeom prst="rect">
                      <a:avLst/>
                    </a:prstGeom>
                    <a:noFill/>
                  </p:spPr>
                  <p:txBody>
                    <a:bodyPr wrap="square" rtlCol="0">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r>
                        <a:rPr lang="nl-NL" sz="1300">
                          <a:solidFill>
                            <a:schemeClr val="bg1"/>
                          </a:solidFill>
                        </a:rPr>
                        <a:t>Regionale ondersteuning</a:t>
                      </a:r>
                    </a:p>
                  </p:txBody>
                </p:sp>
                <p:grpSp>
                  <p:nvGrpSpPr>
                    <p:cNvPr id="60" name="Groep 59">
                      <a:extLst>
                        <a:ext uri="{FF2B5EF4-FFF2-40B4-BE49-F238E27FC236}">
                          <a16:creationId xmlns:a16="http://schemas.microsoft.com/office/drawing/2014/main" id="{EB64F5EE-2DA3-445A-653E-5326B130212C}"/>
                        </a:ext>
                      </a:extLst>
                    </p:cNvPr>
                    <p:cNvGrpSpPr/>
                    <p:nvPr/>
                  </p:nvGrpSpPr>
                  <p:grpSpPr>
                    <a:xfrm>
                      <a:off x="1109808" y="6375194"/>
                      <a:ext cx="1127048" cy="477299"/>
                      <a:chOff x="1368163" y="3843152"/>
                      <a:chExt cx="803666" cy="693407"/>
                    </a:xfrm>
                  </p:grpSpPr>
                  <p:sp>
                    <p:nvSpPr>
                      <p:cNvPr id="66" name="Rechthoek: afgeronde hoeken 65">
                        <a:extLst>
                          <a:ext uri="{FF2B5EF4-FFF2-40B4-BE49-F238E27FC236}">
                            <a16:creationId xmlns:a16="http://schemas.microsoft.com/office/drawing/2014/main" id="{C037C429-7865-1808-DBC3-BE697F7E7C51}"/>
                          </a:ext>
                        </a:extLst>
                      </p:cNvPr>
                      <p:cNvSpPr/>
                      <p:nvPr/>
                    </p:nvSpPr>
                    <p:spPr>
                      <a:xfrm>
                        <a:off x="1368163" y="3843152"/>
                        <a:ext cx="797344" cy="625863"/>
                      </a:xfrm>
                      <a:prstGeom prst="roundRect">
                        <a:avLst/>
                      </a:prstGeom>
                      <a:solidFill>
                        <a:srgbClr val="1A3F72"/>
                      </a:solidFill>
                      <a:ln w="28575">
                        <a:solidFill>
                          <a:srgbClr val="EDEAE3"/>
                        </a:solidFill>
                      </a:ln>
                    </p:spPr>
                    <p:style>
                      <a:lnRef idx="2">
                        <a:schemeClr val="accent1">
                          <a:shade val="15000"/>
                        </a:schemeClr>
                      </a:lnRef>
                      <a:fillRef idx="1">
                        <a:schemeClr val="accent1"/>
                      </a:fillRef>
                      <a:effectRef idx="0">
                        <a:schemeClr val="accent1"/>
                      </a:effectRef>
                      <a:fontRef idx="minor">
                        <a:schemeClr val="lt1"/>
                      </a:fontRef>
                    </p:style>
                    <p:txBody>
                      <a:bodyPr lIns="60960" tIns="30480" rIns="60960" bIns="30480" rtlCol="0" anchor="t" anchorCtr="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r>
                          <a:rPr lang="nl-NL" sz="1300">
                            <a:solidFill>
                              <a:schemeClr val="bg1"/>
                            </a:solidFill>
                          </a:rPr>
                          <a:t>Leersessie</a:t>
                        </a:r>
                        <a:endParaRPr lang="nl-NL" sz="1300">
                          <a:solidFill>
                            <a:schemeClr val="bg1"/>
                          </a:solidFill>
                          <a:ea typeface="Calibri"/>
                          <a:cs typeface="Calibri"/>
                        </a:endParaRPr>
                      </a:p>
                    </p:txBody>
                  </p:sp>
                  <p:sp>
                    <p:nvSpPr>
                      <p:cNvPr id="67" name="Tekstvak 66">
                        <a:extLst>
                          <a:ext uri="{FF2B5EF4-FFF2-40B4-BE49-F238E27FC236}">
                            <a16:creationId xmlns:a16="http://schemas.microsoft.com/office/drawing/2014/main" id="{5BD56192-6AD7-F393-2DFA-00E6A46A17D7}"/>
                          </a:ext>
                        </a:extLst>
                      </p:cNvPr>
                      <p:cNvSpPr txBox="1"/>
                      <p:nvPr/>
                    </p:nvSpPr>
                    <p:spPr>
                      <a:xfrm>
                        <a:off x="1387726" y="4178856"/>
                        <a:ext cx="784103" cy="357703"/>
                      </a:xfrm>
                      <a:prstGeom prst="rect">
                        <a:avLst/>
                      </a:prstGeom>
                      <a:noFill/>
                    </p:spPr>
                    <p:txBody>
                      <a:bodyPr wrap="square" rtlCol="0">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r>
                          <a:rPr lang="nl-NL" sz="1000" i="1">
                            <a:solidFill>
                              <a:schemeClr val="bg1"/>
                            </a:solidFill>
                          </a:rPr>
                          <a:t>06-11-2025</a:t>
                        </a:r>
                      </a:p>
                    </p:txBody>
                  </p:sp>
                </p:grpSp>
                <p:grpSp>
                  <p:nvGrpSpPr>
                    <p:cNvPr id="61" name="Groep 60">
                      <a:extLst>
                        <a:ext uri="{FF2B5EF4-FFF2-40B4-BE49-F238E27FC236}">
                          <a16:creationId xmlns:a16="http://schemas.microsoft.com/office/drawing/2014/main" id="{AFB0000A-7F6D-DECA-DEC9-739DE878485F}"/>
                        </a:ext>
                      </a:extLst>
                    </p:cNvPr>
                    <p:cNvGrpSpPr/>
                    <p:nvPr/>
                  </p:nvGrpSpPr>
                  <p:grpSpPr>
                    <a:xfrm>
                      <a:off x="2102541" y="3949457"/>
                      <a:ext cx="945837" cy="718952"/>
                      <a:chOff x="2424841" y="1519916"/>
                      <a:chExt cx="945837" cy="718952"/>
                    </a:xfrm>
                  </p:grpSpPr>
                  <p:sp>
                    <p:nvSpPr>
                      <p:cNvPr id="64" name="Rechthoek: afgeronde hoeken 63">
                        <a:extLst>
                          <a:ext uri="{FF2B5EF4-FFF2-40B4-BE49-F238E27FC236}">
                            <a16:creationId xmlns:a16="http://schemas.microsoft.com/office/drawing/2014/main" id="{87E29A6A-EA92-3C73-12D6-6EB00B8F57DD}"/>
                          </a:ext>
                        </a:extLst>
                      </p:cNvPr>
                      <p:cNvSpPr/>
                      <p:nvPr/>
                    </p:nvSpPr>
                    <p:spPr>
                      <a:xfrm>
                        <a:off x="2437798" y="1519916"/>
                        <a:ext cx="919924" cy="680644"/>
                      </a:xfrm>
                      <a:prstGeom prst="roundRect">
                        <a:avLst/>
                      </a:prstGeom>
                      <a:solidFill>
                        <a:srgbClr val="1A3F72"/>
                      </a:solidFill>
                      <a:ln w="28575">
                        <a:solidFill>
                          <a:srgbClr val="EDEAE3"/>
                        </a:solidFill>
                      </a:ln>
                    </p:spPr>
                    <p:style>
                      <a:lnRef idx="2">
                        <a:schemeClr val="accent1">
                          <a:shade val="15000"/>
                        </a:schemeClr>
                      </a:lnRef>
                      <a:fillRef idx="1">
                        <a:schemeClr val="accent1"/>
                      </a:fillRef>
                      <a:effectRef idx="0">
                        <a:schemeClr val="accent1"/>
                      </a:effectRef>
                      <a:fontRef idx="minor">
                        <a:schemeClr val="lt1"/>
                      </a:fontRef>
                    </p:style>
                    <p:txBody>
                      <a:bodyPr lIns="60960" tIns="30480" rIns="60960" bIns="30480" rtlCol="0" anchor="t" anchorCtr="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r>
                          <a:rPr lang="nl-NL" sz="1300">
                            <a:solidFill>
                              <a:schemeClr val="bg1"/>
                            </a:solidFill>
                          </a:rPr>
                          <a:t>Uitwissel sessie</a:t>
                        </a:r>
                        <a:endParaRPr lang="nl-NL" sz="1300">
                          <a:solidFill>
                            <a:schemeClr val="bg1"/>
                          </a:solidFill>
                          <a:ea typeface="Calibri"/>
                          <a:cs typeface="Calibri"/>
                        </a:endParaRPr>
                      </a:p>
                    </p:txBody>
                  </p:sp>
                  <p:sp>
                    <p:nvSpPr>
                      <p:cNvPr id="65" name="Tekstvak 64">
                        <a:extLst>
                          <a:ext uri="{FF2B5EF4-FFF2-40B4-BE49-F238E27FC236}">
                            <a16:creationId xmlns:a16="http://schemas.microsoft.com/office/drawing/2014/main" id="{4A5E8B2C-E6D0-0520-F93A-EC6D737BAAEB}"/>
                          </a:ext>
                        </a:extLst>
                      </p:cNvPr>
                      <p:cNvSpPr txBox="1"/>
                      <p:nvPr/>
                    </p:nvSpPr>
                    <p:spPr>
                      <a:xfrm>
                        <a:off x="2424841" y="1992647"/>
                        <a:ext cx="945837" cy="246221"/>
                      </a:xfrm>
                      <a:prstGeom prst="rect">
                        <a:avLst/>
                      </a:prstGeom>
                      <a:noFill/>
                    </p:spPr>
                    <p:txBody>
                      <a:bodyPr wrap="square" rtlCol="0">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r>
                          <a:rPr lang="nl-NL" sz="1000" i="1">
                            <a:solidFill>
                              <a:schemeClr val="bg1"/>
                            </a:solidFill>
                          </a:rPr>
                          <a:t>03-12-2025</a:t>
                        </a:r>
                      </a:p>
                    </p:txBody>
                  </p:sp>
                </p:grpSp>
                <p:sp>
                  <p:nvSpPr>
                    <p:cNvPr id="62" name="Pijl: rechts 61">
                      <a:extLst>
                        <a:ext uri="{FF2B5EF4-FFF2-40B4-BE49-F238E27FC236}">
                          <a16:creationId xmlns:a16="http://schemas.microsoft.com/office/drawing/2014/main" id="{E8DED924-AF1D-738F-60FE-6373923A31F7}"/>
                        </a:ext>
                      </a:extLst>
                    </p:cNvPr>
                    <p:cNvSpPr/>
                    <p:nvPr/>
                  </p:nvSpPr>
                  <p:spPr>
                    <a:xfrm rot="5045742">
                      <a:off x="622390" y="5216972"/>
                      <a:ext cx="367818" cy="647267"/>
                    </a:xfrm>
                    <a:prstGeom prst="rightArrow">
                      <a:avLst>
                        <a:gd name="adj1" fmla="val 52338"/>
                        <a:gd name="adj2" fmla="val 59725"/>
                      </a:avLst>
                    </a:prstGeom>
                    <a:solidFill>
                      <a:srgbClr val="A90061"/>
                    </a:solidFill>
                    <a:ln w="57150">
                      <a:solidFill>
                        <a:srgbClr val="EDEAE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endParaRPr lang="nl-NL" sz="2700"/>
                    </a:p>
                  </p:txBody>
                </p:sp>
                <p:sp>
                  <p:nvSpPr>
                    <p:cNvPr id="71" name="Pijl: rechts 70">
                      <a:extLst>
                        <a:ext uri="{FF2B5EF4-FFF2-40B4-BE49-F238E27FC236}">
                          <a16:creationId xmlns:a16="http://schemas.microsoft.com/office/drawing/2014/main" id="{21D59453-99B1-CE6D-53D3-ABF0D613259A}"/>
                        </a:ext>
                      </a:extLst>
                    </p:cNvPr>
                    <p:cNvSpPr/>
                    <p:nvPr/>
                  </p:nvSpPr>
                  <p:spPr>
                    <a:xfrm rot="15564517">
                      <a:off x="2444128" y="4726649"/>
                      <a:ext cx="367818" cy="647267"/>
                    </a:xfrm>
                    <a:prstGeom prst="rightArrow">
                      <a:avLst>
                        <a:gd name="adj1" fmla="val 52338"/>
                        <a:gd name="adj2" fmla="val 59725"/>
                      </a:avLst>
                    </a:prstGeom>
                    <a:solidFill>
                      <a:srgbClr val="A90061"/>
                    </a:solidFill>
                    <a:ln w="57150">
                      <a:solidFill>
                        <a:srgbClr val="EDEAE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endParaRPr lang="nl-NL" sz="2700"/>
                    </a:p>
                  </p:txBody>
                </p:sp>
              </p:grpSp>
              <p:sp>
                <p:nvSpPr>
                  <p:cNvPr id="259" name="Tekstvak 258">
                    <a:extLst>
                      <a:ext uri="{FF2B5EF4-FFF2-40B4-BE49-F238E27FC236}">
                        <a16:creationId xmlns:a16="http://schemas.microsoft.com/office/drawing/2014/main" id="{9E669DA3-C4D6-5228-3B70-52CFAD715A2C}"/>
                      </a:ext>
                    </a:extLst>
                  </p:cNvPr>
                  <p:cNvSpPr txBox="1"/>
                  <p:nvPr/>
                </p:nvSpPr>
                <p:spPr>
                  <a:xfrm rot="21333992">
                    <a:off x="742664" y="4549329"/>
                    <a:ext cx="1819180" cy="1641319"/>
                  </a:xfrm>
                  <a:prstGeom prst="rect">
                    <a:avLst/>
                  </a:prstGeom>
                  <a:noFill/>
                </p:spPr>
                <p:txBody>
                  <a:bodyPr wrap="square">
                    <a:prstTxWarp prst="textArchDown">
                      <a:avLst>
                        <a:gd name="adj" fmla="val 16316232"/>
                      </a:avLst>
                    </a:prstTxWarp>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r>
                      <a:rPr lang="nl-NL" sz="1300">
                        <a:solidFill>
                          <a:schemeClr val="bg1"/>
                        </a:solidFill>
                      </a:rPr>
                      <a:t>Reflecteren en actie bepalen</a:t>
                    </a:r>
                  </a:p>
                </p:txBody>
              </p:sp>
            </p:grpSp>
            <p:grpSp>
              <p:nvGrpSpPr>
                <p:cNvPr id="276" name="Groep 275">
                  <a:extLst>
                    <a:ext uri="{FF2B5EF4-FFF2-40B4-BE49-F238E27FC236}">
                      <a16:creationId xmlns:a16="http://schemas.microsoft.com/office/drawing/2014/main" id="{7CA65257-CB14-8486-E17B-13A033B8796F}"/>
                    </a:ext>
                  </a:extLst>
                </p:cNvPr>
                <p:cNvGrpSpPr/>
                <p:nvPr/>
              </p:nvGrpSpPr>
              <p:grpSpPr>
                <a:xfrm>
                  <a:off x="3003020" y="3856302"/>
                  <a:ext cx="2647154" cy="2903036"/>
                  <a:chOff x="312324" y="3860557"/>
                  <a:chExt cx="2647154" cy="2903036"/>
                </a:xfrm>
              </p:grpSpPr>
              <p:grpSp>
                <p:nvGrpSpPr>
                  <p:cNvPr id="277" name="Groep 276">
                    <a:extLst>
                      <a:ext uri="{FF2B5EF4-FFF2-40B4-BE49-F238E27FC236}">
                        <a16:creationId xmlns:a16="http://schemas.microsoft.com/office/drawing/2014/main" id="{43F7E99C-0987-0EFD-506F-0954CBA7AD5D}"/>
                      </a:ext>
                    </a:extLst>
                  </p:cNvPr>
                  <p:cNvGrpSpPr/>
                  <p:nvPr/>
                </p:nvGrpSpPr>
                <p:grpSpPr>
                  <a:xfrm>
                    <a:off x="312324" y="3860557"/>
                    <a:ext cx="2647154" cy="2903036"/>
                    <a:chOff x="401224" y="3949457"/>
                    <a:chExt cx="2647154" cy="2903036"/>
                  </a:xfrm>
                </p:grpSpPr>
                <p:sp>
                  <p:nvSpPr>
                    <p:cNvPr id="279" name="Ovaal 278">
                      <a:extLst>
                        <a:ext uri="{FF2B5EF4-FFF2-40B4-BE49-F238E27FC236}">
                          <a16:creationId xmlns:a16="http://schemas.microsoft.com/office/drawing/2014/main" id="{8444D2C1-3A73-1392-DC53-1C58FA97E9D3}"/>
                        </a:ext>
                      </a:extLst>
                    </p:cNvPr>
                    <p:cNvSpPr/>
                    <p:nvPr/>
                  </p:nvSpPr>
                  <p:spPr>
                    <a:xfrm>
                      <a:off x="1086395" y="4695194"/>
                      <a:ext cx="1288163" cy="1288163"/>
                    </a:xfrm>
                    <a:prstGeom prst="ellipse">
                      <a:avLst/>
                    </a:prstGeom>
                    <a:solidFill>
                      <a:srgbClr val="1A3F72"/>
                    </a:solidFill>
                    <a:ln>
                      <a:solidFill>
                        <a:srgbClr val="1A3F7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endParaRPr lang="nl-NL" sz="2700"/>
                    </a:p>
                  </p:txBody>
                </p:sp>
                <p:sp>
                  <p:nvSpPr>
                    <p:cNvPr id="280" name="Cirkel: leeg 279">
                      <a:extLst>
                        <a:ext uri="{FF2B5EF4-FFF2-40B4-BE49-F238E27FC236}">
                          <a16:creationId xmlns:a16="http://schemas.microsoft.com/office/drawing/2014/main" id="{365774B4-3837-0104-3BC8-F333591BE97F}"/>
                        </a:ext>
                      </a:extLst>
                    </p:cNvPr>
                    <p:cNvSpPr/>
                    <p:nvPr/>
                  </p:nvSpPr>
                  <p:spPr>
                    <a:xfrm>
                      <a:off x="653782" y="4268258"/>
                      <a:ext cx="2142036" cy="2142036"/>
                    </a:xfrm>
                    <a:prstGeom prst="donut">
                      <a:avLst>
                        <a:gd name="adj" fmla="val 12709"/>
                      </a:avLst>
                    </a:prstGeom>
                    <a:solidFill>
                      <a:srgbClr val="A90061"/>
                    </a:solidFill>
                    <a:ln>
                      <a:solidFill>
                        <a:srgbClr val="A9006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endParaRPr lang="nl-NL" sz="2700">
                        <a:solidFill>
                          <a:schemeClr val="tx1"/>
                        </a:solidFill>
                      </a:endParaRPr>
                    </a:p>
                  </p:txBody>
                </p:sp>
                <p:sp>
                  <p:nvSpPr>
                    <p:cNvPr id="281" name="Rechthoek: afgeronde hoeken 280">
                      <a:extLst>
                        <a:ext uri="{FF2B5EF4-FFF2-40B4-BE49-F238E27FC236}">
                          <a16:creationId xmlns:a16="http://schemas.microsoft.com/office/drawing/2014/main" id="{7ECF2B74-8434-3E8C-CCA4-577C5C17BC15}"/>
                        </a:ext>
                      </a:extLst>
                    </p:cNvPr>
                    <p:cNvSpPr/>
                    <p:nvPr/>
                  </p:nvSpPr>
                  <p:spPr>
                    <a:xfrm>
                      <a:off x="401224" y="3949457"/>
                      <a:ext cx="919923" cy="678066"/>
                    </a:xfrm>
                    <a:prstGeom prst="roundRect">
                      <a:avLst/>
                    </a:prstGeom>
                    <a:solidFill>
                      <a:srgbClr val="1A3F72"/>
                    </a:solidFill>
                    <a:ln w="28575">
                      <a:solidFill>
                        <a:srgbClr val="EDEAE3"/>
                      </a:solidFill>
                    </a:ln>
                  </p:spPr>
                  <p:style>
                    <a:lnRef idx="2">
                      <a:schemeClr val="accent1">
                        <a:shade val="15000"/>
                      </a:schemeClr>
                    </a:lnRef>
                    <a:fillRef idx="1">
                      <a:schemeClr val="accent1"/>
                    </a:fillRef>
                    <a:effectRef idx="0">
                      <a:schemeClr val="accent1"/>
                    </a:effectRef>
                    <a:fontRef idx="minor">
                      <a:schemeClr val="lt1"/>
                    </a:fontRef>
                  </p:style>
                  <p:txBody>
                    <a:bodyPr lIns="60960" tIns="30480" rIns="60960" bIns="30480"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r>
                        <a:rPr lang="nl-NL" sz="1300">
                          <a:solidFill>
                            <a:schemeClr val="bg1"/>
                          </a:solidFill>
                        </a:rPr>
                        <a:t>Behoefte</a:t>
                      </a:r>
                      <a:endParaRPr lang="nl-NL" sz="1300">
                        <a:solidFill>
                          <a:schemeClr val="bg1"/>
                        </a:solidFill>
                        <a:ea typeface="Calibri"/>
                        <a:cs typeface="Calibri"/>
                      </a:endParaRPr>
                    </a:p>
                    <a:p>
                      <a:pPr algn="ctr"/>
                      <a:r>
                        <a:rPr lang="nl-NL" sz="1300">
                          <a:solidFill>
                            <a:schemeClr val="bg1"/>
                          </a:solidFill>
                        </a:rPr>
                        <a:t>peiling</a:t>
                      </a:r>
                      <a:endParaRPr lang="nl-NL" sz="1300">
                        <a:solidFill>
                          <a:schemeClr val="bg1"/>
                        </a:solidFill>
                        <a:ea typeface="Calibri"/>
                        <a:cs typeface="Calibri"/>
                      </a:endParaRPr>
                    </a:p>
                  </p:txBody>
                </p:sp>
                <p:sp>
                  <p:nvSpPr>
                    <p:cNvPr id="282" name="Tekstvak 281">
                      <a:extLst>
                        <a:ext uri="{FF2B5EF4-FFF2-40B4-BE49-F238E27FC236}">
                          <a16:creationId xmlns:a16="http://schemas.microsoft.com/office/drawing/2014/main" id="{4A40DBD3-A076-93E5-129C-37078144B4B7}"/>
                        </a:ext>
                      </a:extLst>
                    </p:cNvPr>
                    <p:cNvSpPr txBox="1"/>
                    <p:nvPr/>
                  </p:nvSpPr>
                  <p:spPr>
                    <a:xfrm>
                      <a:off x="877638" y="5046678"/>
                      <a:ext cx="1727035" cy="492443"/>
                    </a:xfrm>
                    <a:prstGeom prst="rect">
                      <a:avLst/>
                    </a:prstGeom>
                    <a:noFill/>
                  </p:spPr>
                  <p:txBody>
                    <a:bodyPr wrap="square" rtlCol="0">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r>
                        <a:rPr lang="nl-NL" sz="1300">
                          <a:solidFill>
                            <a:schemeClr val="bg1"/>
                          </a:solidFill>
                        </a:rPr>
                        <a:t>Regionale ondersteuning</a:t>
                      </a:r>
                    </a:p>
                  </p:txBody>
                </p:sp>
                <p:grpSp>
                  <p:nvGrpSpPr>
                    <p:cNvPr id="283" name="Groep 282">
                      <a:extLst>
                        <a:ext uri="{FF2B5EF4-FFF2-40B4-BE49-F238E27FC236}">
                          <a16:creationId xmlns:a16="http://schemas.microsoft.com/office/drawing/2014/main" id="{5641D289-6AB0-A747-2639-DA937D177B84}"/>
                        </a:ext>
                      </a:extLst>
                    </p:cNvPr>
                    <p:cNvGrpSpPr/>
                    <p:nvPr/>
                  </p:nvGrpSpPr>
                  <p:grpSpPr>
                    <a:xfrm>
                      <a:off x="1109808" y="6375194"/>
                      <a:ext cx="1127048" cy="477299"/>
                      <a:chOff x="1368163" y="3843152"/>
                      <a:chExt cx="803666" cy="693407"/>
                    </a:xfrm>
                  </p:grpSpPr>
                  <p:sp>
                    <p:nvSpPr>
                      <p:cNvPr id="289" name="Rechthoek: afgeronde hoeken 288">
                        <a:extLst>
                          <a:ext uri="{FF2B5EF4-FFF2-40B4-BE49-F238E27FC236}">
                            <a16:creationId xmlns:a16="http://schemas.microsoft.com/office/drawing/2014/main" id="{A45C02D1-3E77-0EB5-1D31-75C857923264}"/>
                          </a:ext>
                        </a:extLst>
                      </p:cNvPr>
                      <p:cNvSpPr/>
                      <p:nvPr/>
                    </p:nvSpPr>
                    <p:spPr>
                      <a:xfrm>
                        <a:off x="1368163" y="3843152"/>
                        <a:ext cx="797344" cy="625863"/>
                      </a:xfrm>
                      <a:prstGeom prst="roundRect">
                        <a:avLst/>
                      </a:prstGeom>
                      <a:solidFill>
                        <a:srgbClr val="1A3F72"/>
                      </a:solidFill>
                      <a:ln w="28575">
                        <a:solidFill>
                          <a:srgbClr val="EDEAE3"/>
                        </a:solidFill>
                      </a:ln>
                    </p:spPr>
                    <p:style>
                      <a:lnRef idx="2">
                        <a:schemeClr val="accent1">
                          <a:shade val="15000"/>
                        </a:schemeClr>
                      </a:lnRef>
                      <a:fillRef idx="1">
                        <a:schemeClr val="accent1"/>
                      </a:fillRef>
                      <a:effectRef idx="0">
                        <a:schemeClr val="accent1"/>
                      </a:effectRef>
                      <a:fontRef idx="minor">
                        <a:schemeClr val="lt1"/>
                      </a:fontRef>
                    </p:style>
                    <p:txBody>
                      <a:bodyPr lIns="60960" tIns="30480" rIns="60960" bIns="30480" rtlCol="0" anchor="t" anchorCtr="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r>
                          <a:rPr lang="nl-NL" sz="1300">
                            <a:solidFill>
                              <a:schemeClr val="bg1"/>
                            </a:solidFill>
                          </a:rPr>
                          <a:t>Leersessie</a:t>
                        </a:r>
                        <a:endParaRPr lang="nl-NL" sz="1300">
                          <a:solidFill>
                            <a:schemeClr val="bg1"/>
                          </a:solidFill>
                          <a:ea typeface="Calibri"/>
                          <a:cs typeface="Calibri"/>
                        </a:endParaRPr>
                      </a:p>
                    </p:txBody>
                  </p:sp>
                  <p:sp>
                    <p:nvSpPr>
                      <p:cNvPr id="290" name="Tekstvak 289">
                        <a:extLst>
                          <a:ext uri="{FF2B5EF4-FFF2-40B4-BE49-F238E27FC236}">
                            <a16:creationId xmlns:a16="http://schemas.microsoft.com/office/drawing/2014/main" id="{A0DBAE75-6F1D-7AB9-9FE2-51DAE072EF0A}"/>
                          </a:ext>
                        </a:extLst>
                      </p:cNvPr>
                      <p:cNvSpPr txBox="1"/>
                      <p:nvPr/>
                    </p:nvSpPr>
                    <p:spPr>
                      <a:xfrm>
                        <a:off x="1387726" y="4178856"/>
                        <a:ext cx="784103" cy="357703"/>
                      </a:xfrm>
                      <a:prstGeom prst="rect">
                        <a:avLst/>
                      </a:prstGeom>
                      <a:noFill/>
                    </p:spPr>
                    <p:txBody>
                      <a:bodyPr wrap="square" rtlCol="0">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r>
                          <a:rPr lang="nl-NL" sz="1000" i="1">
                            <a:solidFill>
                              <a:schemeClr val="bg1"/>
                            </a:solidFill>
                          </a:rPr>
                          <a:t>03-02-2026</a:t>
                        </a:r>
                      </a:p>
                    </p:txBody>
                  </p:sp>
                </p:grpSp>
                <p:grpSp>
                  <p:nvGrpSpPr>
                    <p:cNvPr id="284" name="Groep 283">
                      <a:extLst>
                        <a:ext uri="{FF2B5EF4-FFF2-40B4-BE49-F238E27FC236}">
                          <a16:creationId xmlns:a16="http://schemas.microsoft.com/office/drawing/2014/main" id="{9A3C2A1F-DB64-1CB8-EA53-1BF8FC532EF7}"/>
                        </a:ext>
                      </a:extLst>
                    </p:cNvPr>
                    <p:cNvGrpSpPr/>
                    <p:nvPr/>
                  </p:nvGrpSpPr>
                  <p:grpSpPr>
                    <a:xfrm>
                      <a:off x="2102541" y="3949457"/>
                      <a:ext cx="945837" cy="718952"/>
                      <a:chOff x="2424841" y="1519916"/>
                      <a:chExt cx="945837" cy="718952"/>
                    </a:xfrm>
                  </p:grpSpPr>
                  <p:sp>
                    <p:nvSpPr>
                      <p:cNvPr id="287" name="Rechthoek: afgeronde hoeken 286">
                        <a:extLst>
                          <a:ext uri="{FF2B5EF4-FFF2-40B4-BE49-F238E27FC236}">
                            <a16:creationId xmlns:a16="http://schemas.microsoft.com/office/drawing/2014/main" id="{4649CE2D-AADE-376C-48E2-9920D20B80F5}"/>
                          </a:ext>
                        </a:extLst>
                      </p:cNvPr>
                      <p:cNvSpPr/>
                      <p:nvPr/>
                    </p:nvSpPr>
                    <p:spPr>
                      <a:xfrm>
                        <a:off x="2437798" y="1519916"/>
                        <a:ext cx="919924" cy="680644"/>
                      </a:xfrm>
                      <a:prstGeom prst="roundRect">
                        <a:avLst/>
                      </a:prstGeom>
                      <a:solidFill>
                        <a:srgbClr val="1A3F72"/>
                      </a:solidFill>
                      <a:ln w="28575">
                        <a:solidFill>
                          <a:srgbClr val="EDEAE3"/>
                        </a:solidFill>
                      </a:ln>
                    </p:spPr>
                    <p:style>
                      <a:lnRef idx="2">
                        <a:schemeClr val="accent1">
                          <a:shade val="15000"/>
                        </a:schemeClr>
                      </a:lnRef>
                      <a:fillRef idx="1">
                        <a:schemeClr val="accent1"/>
                      </a:fillRef>
                      <a:effectRef idx="0">
                        <a:schemeClr val="accent1"/>
                      </a:effectRef>
                      <a:fontRef idx="minor">
                        <a:schemeClr val="lt1"/>
                      </a:fontRef>
                    </p:style>
                    <p:txBody>
                      <a:bodyPr lIns="60960" tIns="30480" rIns="60960" bIns="30480" rtlCol="0" anchor="t" anchorCtr="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r>
                          <a:rPr lang="nl-NL" sz="1300">
                            <a:solidFill>
                              <a:schemeClr val="bg1"/>
                            </a:solidFill>
                          </a:rPr>
                          <a:t>Uitwissel sessie</a:t>
                        </a:r>
                        <a:endParaRPr lang="nl-NL" sz="1300">
                          <a:solidFill>
                            <a:schemeClr val="bg1"/>
                          </a:solidFill>
                          <a:ea typeface="Calibri"/>
                          <a:cs typeface="Calibri"/>
                        </a:endParaRPr>
                      </a:p>
                    </p:txBody>
                  </p:sp>
                  <p:sp>
                    <p:nvSpPr>
                      <p:cNvPr id="288" name="Tekstvak 287">
                        <a:extLst>
                          <a:ext uri="{FF2B5EF4-FFF2-40B4-BE49-F238E27FC236}">
                            <a16:creationId xmlns:a16="http://schemas.microsoft.com/office/drawing/2014/main" id="{39EE254D-4AC0-1729-BFE2-3145C3F7D56B}"/>
                          </a:ext>
                        </a:extLst>
                      </p:cNvPr>
                      <p:cNvSpPr txBox="1"/>
                      <p:nvPr/>
                    </p:nvSpPr>
                    <p:spPr>
                      <a:xfrm>
                        <a:off x="2424841" y="1992647"/>
                        <a:ext cx="945837" cy="246221"/>
                      </a:xfrm>
                      <a:prstGeom prst="rect">
                        <a:avLst/>
                      </a:prstGeom>
                      <a:noFill/>
                    </p:spPr>
                    <p:txBody>
                      <a:bodyPr wrap="square" rtlCol="0">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r>
                          <a:rPr lang="nl-NL" sz="1000" i="1">
                            <a:solidFill>
                              <a:schemeClr val="bg1"/>
                            </a:solidFill>
                          </a:rPr>
                          <a:t>19-03-2026</a:t>
                        </a:r>
                      </a:p>
                    </p:txBody>
                  </p:sp>
                </p:grpSp>
                <p:sp>
                  <p:nvSpPr>
                    <p:cNvPr id="285" name="Pijl: rechts 284">
                      <a:extLst>
                        <a:ext uri="{FF2B5EF4-FFF2-40B4-BE49-F238E27FC236}">
                          <a16:creationId xmlns:a16="http://schemas.microsoft.com/office/drawing/2014/main" id="{D3B0B693-D4FB-055F-0711-FF266FA2DD99}"/>
                        </a:ext>
                      </a:extLst>
                    </p:cNvPr>
                    <p:cNvSpPr/>
                    <p:nvPr/>
                  </p:nvSpPr>
                  <p:spPr>
                    <a:xfrm rot="5045742">
                      <a:off x="622390" y="5216972"/>
                      <a:ext cx="367818" cy="647267"/>
                    </a:xfrm>
                    <a:prstGeom prst="rightArrow">
                      <a:avLst>
                        <a:gd name="adj1" fmla="val 52338"/>
                        <a:gd name="adj2" fmla="val 59725"/>
                      </a:avLst>
                    </a:prstGeom>
                    <a:solidFill>
                      <a:srgbClr val="A90061"/>
                    </a:solidFill>
                    <a:ln w="57150">
                      <a:solidFill>
                        <a:srgbClr val="EDEAE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endParaRPr lang="nl-NL" sz="2700"/>
                    </a:p>
                  </p:txBody>
                </p:sp>
                <p:sp>
                  <p:nvSpPr>
                    <p:cNvPr id="286" name="Pijl: rechts 285">
                      <a:extLst>
                        <a:ext uri="{FF2B5EF4-FFF2-40B4-BE49-F238E27FC236}">
                          <a16:creationId xmlns:a16="http://schemas.microsoft.com/office/drawing/2014/main" id="{00EFFBE2-F917-EF66-29BC-4714338367B5}"/>
                        </a:ext>
                      </a:extLst>
                    </p:cNvPr>
                    <p:cNvSpPr/>
                    <p:nvPr/>
                  </p:nvSpPr>
                  <p:spPr>
                    <a:xfrm rot="15564517">
                      <a:off x="2444128" y="4726649"/>
                      <a:ext cx="367818" cy="647267"/>
                    </a:xfrm>
                    <a:prstGeom prst="rightArrow">
                      <a:avLst>
                        <a:gd name="adj1" fmla="val 52338"/>
                        <a:gd name="adj2" fmla="val 59725"/>
                      </a:avLst>
                    </a:prstGeom>
                    <a:solidFill>
                      <a:srgbClr val="A90061"/>
                    </a:solidFill>
                    <a:ln w="57150">
                      <a:solidFill>
                        <a:srgbClr val="EDEAE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endParaRPr lang="nl-NL" sz="2700"/>
                    </a:p>
                  </p:txBody>
                </p:sp>
              </p:grpSp>
              <p:sp>
                <p:nvSpPr>
                  <p:cNvPr id="278" name="Tekstvak 277">
                    <a:extLst>
                      <a:ext uri="{FF2B5EF4-FFF2-40B4-BE49-F238E27FC236}">
                        <a16:creationId xmlns:a16="http://schemas.microsoft.com/office/drawing/2014/main" id="{85EC1EE3-D9B8-48DA-4BBD-034D6BA3BE93}"/>
                      </a:ext>
                    </a:extLst>
                  </p:cNvPr>
                  <p:cNvSpPr txBox="1"/>
                  <p:nvPr/>
                </p:nvSpPr>
                <p:spPr>
                  <a:xfrm rot="21333992">
                    <a:off x="742664" y="4549329"/>
                    <a:ext cx="1819180" cy="1641319"/>
                  </a:xfrm>
                  <a:prstGeom prst="rect">
                    <a:avLst/>
                  </a:prstGeom>
                  <a:noFill/>
                </p:spPr>
                <p:txBody>
                  <a:bodyPr wrap="square">
                    <a:prstTxWarp prst="textArchDown">
                      <a:avLst>
                        <a:gd name="adj" fmla="val 16316232"/>
                      </a:avLst>
                    </a:prstTxWarp>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r>
                      <a:rPr lang="nl-NL" sz="1300">
                        <a:solidFill>
                          <a:schemeClr val="bg1"/>
                        </a:solidFill>
                      </a:rPr>
                      <a:t>Reflecteren en actie bepalen</a:t>
                    </a:r>
                  </a:p>
                </p:txBody>
              </p:sp>
            </p:grpSp>
            <p:grpSp>
              <p:nvGrpSpPr>
                <p:cNvPr id="291" name="Groep 290">
                  <a:extLst>
                    <a:ext uri="{FF2B5EF4-FFF2-40B4-BE49-F238E27FC236}">
                      <a16:creationId xmlns:a16="http://schemas.microsoft.com/office/drawing/2014/main" id="{49155B39-32E9-1B05-21EC-F3941A096552}"/>
                    </a:ext>
                  </a:extLst>
                </p:cNvPr>
                <p:cNvGrpSpPr/>
                <p:nvPr/>
              </p:nvGrpSpPr>
              <p:grpSpPr>
                <a:xfrm>
                  <a:off x="5693714" y="3884447"/>
                  <a:ext cx="2647154" cy="2903036"/>
                  <a:chOff x="312324" y="3860557"/>
                  <a:chExt cx="2647154" cy="2903036"/>
                </a:xfrm>
              </p:grpSpPr>
              <p:grpSp>
                <p:nvGrpSpPr>
                  <p:cNvPr id="292" name="Groep 291">
                    <a:extLst>
                      <a:ext uri="{FF2B5EF4-FFF2-40B4-BE49-F238E27FC236}">
                        <a16:creationId xmlns:a16="http://schemas.microsoft.com/office/drawing/2014/main" id="{A2758EFC-D9EF-739A-A69B-56207D1615D4}"/>
                      </a:ext>
                    </a:extLst>
                  </p:cNvPr>
                  <p:cNvGrpSpPr/>
                  <p:nvPr/>
                </p:nvGrpSpPr>
                <p:grpSpPr>
                  <a:xfrm>
                    <a:off x="312324" y="3860557"/>
                    <a:ext cx="2647154" cy="2903036"/>
                    <a:chOff x="401224" y="3949457"/>
                    <a:chExt cx="2647154" cy="2903036"/>
                  </a:xfrm>
                </p:grpSpPr>
                <p:sp>
                  <p:nvSpPr>
                    <p:cNvPr id="294" name="Ovaal 293">
                      <a:extLst>
                        <a:ext uri="{FF2B5EF4-FFF2-40B4-BE49-F238E27FC236}">
                          <a16:creationId xmlns:a16="http://schemas.microsoft.com/office/drawing/2014/main" id="{B94DFCAA-9211-89CC-328E-243346D3E407}"/>
                        </a:ext>
                      </a:extLst>
                    </p:cNvPr>
                    <p:cNvSpPr/>
                    <p:nvPr/>
                  </p:nvSpPr>
                  <p:spPr>
                    <a:xfrm>
                      <a:off x="1086395" y="4695194"/>
                      <a:ext cx="1288163" cy="1288163"/>
                    </a:xfrm>
                    <a:prstGeom prst="ellipse">
                      <a:avLst/>
                    </a:prstGeom>
                    <a:solidFill>
                      <a:srgbClr val="1A3F72"/>
                    </a:solidFill>
                    <a:ln>
                      <a:solidFill>
                        <a:srgbClr val="1A3F7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endParaRPr lang="nl-NL" sz="2700"/>
                    </a:p>
                  </p:txBody>
                </p:sp>
                <p:sp>
                  <p:nvSpPr>
                    <p:cNvPr id="295" name="Cirkel: leeg 294">
                      <a:extLst>
                        <a:ext uri="{FF2B5EF4-FFF2-40B4-BE49-F238E27FC236}">
                          <a16:creationId xmlns:a16="http://schemas.microsoft.com/office/drawing/2014/main" id="{EFFFBB7F-B387-5802-5BFC-20A3C40CF59A}"/>
                        </a:ext>
                      </a:extLst>
                    </p:cNvPr>
                    <p:cNvSpPr/>
                    <p:nvPr/>
                  </p:nvSpPr>
                  <p:spPr>
                    <a:xfrm>
                      <a:off x="653782" y="4268258"/>
                      <a:ext cx="2142036" cy="2142036"/>
                    </a:xfrm>
                    <a:prstGeom prst="donut">
                      <a:avLst>
                        <a:gd name="adj" fmla="val 12709"/>
                      </a:avLst>
                    </a:prstGeom>
                    <a:solidFill>
                      <a:srgbClr val="A90061"/>
                    </a:solidFill>
                    <a:ln>
                      <a:solidFill>
                        <a:srgbClr val="A9006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endParaRPr lang="nl-NL" sz="2700">
                        <a:solidFill>
                          <a:schemeClr val="tx1"/>
                        </a:solidFill>
                      </a:endParaRPr>
                    </a:p>
                  </p:txBody>
                </p:sp>
                <p:sp>
                  <p:nvSpPr>
                    <p:cNvPr id="296" name="Rechthoek: afgeronde hoeken 295">
                      <a:extLst>
                        <a:ext uri="{FF2B5EF4-FFF2-40B4-BE49-F238E27FC236}">
                          <a16:creationId xmlns:a16="http://schemas.microsoft.com/office/drawing/2014/main" id="{DB4E0739-330E-9CBA-1007-3975D084EA5C}"/>
                        </a:ext>
                      </a:extLst>
                    </p:cNvPr>
                    <p:cNvSpPr/>
                    <p:nvPr/>
                  </p:nvSpPr>
                  <p:spPr>
                    <a:xfrm>
                      <a:off x="401224" y="3949457"/>
                      <a:ext cx="919923" cy="678066"/>
                    </a:xfrm>
                    <a:prstGeom prst="roundRect">
                      <a:avLst/>
                    </a:prstGeom>
                    <a:solidFill>
                      <a:srgbClr val="1A3F72"/>
                    </a:solidFill>
                    <a:ln w="28575">
                      <a:solidFill>
                        <a:srgbClr val="EDEAE3"/>
                      </a:solidFill>
                    </a:ln>
                  </p:spPr>
                  <p:style>
                    <a:lnRef idx="2">
                      <a:schemeClr val="accent1">
                        <a:shade val="15000"/>
                      </a:schemeClr>
                    </a:lnRef>
                    <a:fillRef idx="1">
                      <a:schemeClr val="accent1"/>
                    </a:fillRef>
                    <a:effectRef idx="0">
                      <a:schemeClr val="accent1"/>
                    </a:effectRef>
                    <a:fontRef idx="minor">
                      <a:schemeClr val="lt1"/>
                    </a:fontRef>
                  </p:style>
                  <p:txBody>
                    <a:bodyPr lIns="60960" tIns="30480" rIns="60960" bIns="30480"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r>
                        <a:rPr lang="nl-NL" sz="1300">
                          <a:solidFill>
                            <a:schemeClr val="bg1"/>
                          </a:solidFill>
                        </a:rPr>
                        <a:t>Behoefte</a:t>
                      </a:r>
                      <a:endParaRPr lang="nl-NL" sz="1300">
                        <a:solidFill>
                          <a:schemeClr val="bg1"/>
                        </a:solidFill>
                        <a:ea typeface="Calibri"/>
                        <a:cs typeface="Calibri"/>
                      </a:endParaRPr>
                    </a:p>
                    <a:p>
                      <a:pPr algn="ctr"/>
                      <a:r>
                        <a:rPr lang="nl-NL" sz="1300">
                          <a:solidFill>
                            <a:schemeClr val="bg1"/>
                          </a:solidFill>
                        </a:rPr>
                        <a:t>peiling</a:t>
                      </a:r>
                      <a:endParaRPr lang="nl-NL" sz="1300">
                        <a:solidFill>
                          <a:schemeClr val="bg1"/>
                        </a:solidFill>
                        <a:ea typeface="Calibri"/>
                        <a:cs typeface="Calibri"/>
                      </a:endParaRPr>
                    </a:p>
                  </p:txBody>
                </p:sp>
                <p:sp>
                  <p:nvSpPr>
                    <p:cNvPr id="297" name="Tekstvak 296">
                      <a:extLst>
                        <a:ext uri="{FF2B5EF4-FFF2-40B4-BE49-F238E27FC236}">
                          <a16:creationId xmlns:a16="http://schemas.microsoft.com/office/drawing/2014/main" id="{B75C46D2-83FA-1E2E-6852-8AF20DA6C8AC}"/>
                        </a:ext>
                      </a:extLst>
                    </p:cNvPr>
                    <p:cNvSpPr txBox="1"/>
                    <p:nvPr/>
                  </p:nvSpPr>
                  <p:spPr>
                    <a:xfrm>
                      <a:off x="877638" y="5046678"/>
                      <a:ext cx="1727035" cy="492443"/>
                    </a:xfrm>
                    <a:prstGeom prst="rect">
                      <a:avLst/>
                    </a:prstGeom>
                    <a:noFill/>
                  </p:spPr>
                  <p:txBody>
                    <a:bodyPr wrap="square" rtlCol="0">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r>
                        <a:rPr lang="nl-NL" sz="1300">
                          <a:solidFill>
                            <a:schemeClr val="bg1"/>
                          </a:solidFill>
                        </a:rPr>
                        <a:t>Regionale ondersteuning</a:t>
                      </a:r>
                    </a:p>
                  </p:txBody>
                </p:sp>
                <p:grpSp>
                  <p:nvGrpSpPr>
                    <p:cNvPr id="298" name="Groep 297">
                      <a:extLst>
                        <a:ext uri="{FF2B5EF4-FFF2-40B4-BE49-F238E27FC236}">
                          <a16:creationId xmlns:a16="http://schemas.microsoft.com/office/drawing/2014/main" id="{13358233-99C0-9C10-87DD-ADC3C756B5F4}"/>
                        </a:ext>
                      </a:extLst>
                    </p:cNvPr>
                    <p:cNvGrpSpPr/>
                    <p:nvPr/>
                  </p:nvGrpSpPr>
                  <p:grpSpPr>
                    <a:xfrm>
                      <a:off x="1109808" y="6375194"/>
                      <a:ext cx="1127048" cy="477299"/>
                      <a:chOff x="1368163" y="3843152"/>
                      <a:chExt cx="803666" cy="693407"/>
                    </a:xfrm>
                  </p:grpSpPr>
                  <p:sp>
                    <p:nvSpPr>
                      <p:cNvPr id="304" name="Rechthoek: afgeronde hoeken 303">
                        <a:extLst>
                          <a:ext uri="{FF2B5EF4-FFF2-40B4-BE49-F238E27FC236}">
                            <a16:creationId xmlns:a16="http://schemas.microsoft.com/office/drawing/2014/main" id="{FA0FE8A8-63DD-53E9-A165-071EBB533A13}"/>
                          </a:ext>
                        </a:extLst>
                      </p:cNvPr>
                      <p:cNvSpPr/>
                      <p:nvPr/>
                    </p:nvSpPr>
                    <p:spPr>
                      <a:xfrm>
                        <a:off x="1368163" y="3843152"/>
                        <a:ext cx="797344" cy="625863"/>
                      </a:xfrm>
                      <a:prstGeom prst="roundRect">
                        <a:avLst/>
                      </a:prstGeom>
                      <a:solidFill>
                        <a:srgbClr val="1A3F72"/>
                      </a:solidFill>
                      <a:ln w="28575">
                        <a:solidFill>
                          <a:srgbClr val="EDEAE3"/>
                        </a:solidFill>
                      </a:ln>
                    </p:spPr>
                    <p:style>
                      <a:lnRef idx="2">
                        <a:schemeClr val="accent1">
                          <a:shade val="15000"/>
                        </a:schemeClr>
                      </a:lnRef>
                      <a:fillRef idx="1">
                        <a:schemeClr val="accent1"/>
                      </a:fillRef>
                      <a:effectRef idx="0">
                        <a:schemeClr val="accent1"/>
                      </a:effectRef>
                      <a:fontRef idx="minor">
                        <a:schemeClr val="lt1"/>
                      </a:fontRef>
                    </p:style>
                    <p:txBody>
                      <a:bodyPr lIns="60960" tIns="30480" rIns="60960" bIns="30480" rtlCol="0" anchor="t" anchorCtr="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r>
                          <a:rPr lang="nl-NL" sz="1300">
                            <a:solidFill>
                              <a:schemeClr val="bg1"/>
                            </a:solidFill>
                          </a:rPr>
                          <a:t>Leersessie</a:t>
                        </a:r>
                        <a:endParaRPr lang="nl-NL" sz="1300">
                          <a:solidFill>
                            <a:schemeClr val="bg1"/>
                          </a:solidFill>
                          <a:ea typeface="Calibri"/>
                          <a:cs typeface="Calibri"/>
                        </a:endParaRPr>
                      </a:p>
                    </p:txBody>
                  </p:sp>
                  <p:sp>
                    <p:nvSpPr>
                      <p:cNvPr id="305" name="Tekstvak 304">
                        <a:extLst>
                          <a:ext uri="{FF2B5EF4-FFF2-40B4-BE49-F238E27FC236}">
                            <a16:creationId xmlns:a16="http://schemas.microsoft.com/office/drawing/2014/main" id="{2C2FA5E6-75D3-A848-29DD-689AB4F197FF}"/>
                          </a:ext>
                        </a:extLst>
                      </p:cNvPr>
                      <p:cNvSpPr txBox="1"/>
                      <p:nvPr/>
                    </p:nvSpPr>
                    <p:spPr>
                      <a:xfrm>
                        <a:off x="1387726" y="4178856"/>
                        <a:ext cx="784103" cy="357703"/>
                      </a:xfrm>
                      <a:prstGeom prst="rect">
                        <a:avLst/>
                      </a:prstGeom>
                      <a:noFill/>
                    </p:spPr>
                    <p:txBody>
                      <a:bodyPr wrap="square" rtlCol="0">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r>
                          <a:rPr lang="nl-NL" sz="1000" i="1">
                            <a:solidFill>
                              <a:schemeClr val="bg1"/>
                            </a:solidFill>
                          </a:rPr>
                          <a:t>13-05-2026</a:t>
                        </a:r>
                      </a:p>
                    </p:txBody>
                  </p:sp>
                </p:grpSp>
                <p:grpSp>
                  <p:nvGrpSpPr>
                    <p:cNvPr id="299" name="Groep 298">
                      <a:extLst>
                        <a:ext uri="{FF2B5EF4-FFF2-40B4-BE49-F238E27FC236}">
                          <a16:creationId xmlns:a16="http://schemas.microsoft.com/office/drawing/2014/main" id="{2B0266E2-E5C5-C04C-D8A3-24EFB5E38CD6}"/>
                        </a:ext>
                      </a:extLst>
                    </p:cNvPr>
                    <p:cNvGrpSpPr/>
                    <p:nvPr/>
                  </p:nvGrpSpPr>
                  <p:grpSpPr>
                    <a:xfrm>
                      <a:off x="2102541" y="3949457"/>
                      <a:ext cx="945837" cy="718952"/>
                      <a:chOff x="2424841" y="1519916"/>
                      <a:chExt cx="945837" cy="718952"/>
                    </a:xfrm>
                  </p:grpSpPr>
                  <p:sp>
                    <p:nvSpPr>
                      <p:cNvPr id="302" name="Rechthoek: afgeronde hoeken 301">
                        <a:extLst>
                          <a:ext uri="{FF2B5EF4-FFF2-40B4-BE49-F238E27FC236}">
                            <a16:creationId xmlns:a16="http://schemas.microsoft.com/office/drawing/2014/main" id="{7CB86546-FE4A-7F69-45A5-05A95CA6894C}"/>
                          </a:ext>
                        </a:extLst>
                      </p:cNvPr>
                      <p:cNvSpPr/>
                      <p:nvPr/>
                    </p:nvSpPr>
                    <p:spPr>
                      <a:xfrm>
                        <a:off x="2437798" y="1519916"/>
                        <a:ext cx="919924" cy="680644"/>
                      </a:xfrm>
                      <a:prstGeom prst="roundRect">
                        <a:avLst/>
                      </a:prstGeom>
                      <a:solidFill>
                        <a:srgbClr val="1A3F72"/>
                      </a:solidFill>
                      <a:ln w="28575">
                        <a:solidFill>
                          <a:srgbClr val="EDEAE3"/>
                        </a:solidFill>
                      </a:ln>
                    </p:spPr>
                    <p:style>
                      <a:lnRef idx="2">
                        <a:schemeClr val="accent1">
                          <a:shade val="15000"/>
                        </a:schemeClr>
                      </a:lnRef>
                      <a:fillRef idx="1">
                        <a:schemeClr val="accent1"/>
                      </a:fillRef>
                      <a:effectRef idx="0">
                        <a:schemeClr val="accent1"/>
                      </a:effectRef>
                      <a:fontRef idx="minor">
                        <a:schemeClr val="lt1"/>
                      </a:fontRef>
                    </p:style>
                    <p:txBody>
                      <a:bodyPr lIns="60960" tIns="30480" rIns="60960" bIns="30480" rtlCol="0" anchor="t" anchorCtr="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r>
                          <a:rPr lang="nl-NL" sz="1300">
                            <a:solidFill>
                              <a:schemeClr val="bg1"/>
                            </a:solidFill>
                          </a:rPr>
                          <a:t>Uitwissel sessie</a:t>
                        </a:r>
                        <a:endParaRPr lang="nl-NL" sz="1300">
                          <a:solidFill>
                            <a:schemeClr val="bg1"/>
                          </a:solidFill>
                          <a:ea typeface="Calibri"/>
                          <a:cs typeface="Calibri"/>
                        </a:endParaRPr>
                      </a:p>
                    </p:txBody>
                  </p:sp>
                  <p:sp>
                    <p:nvSpPr>
                      <p:cNvPr id="303" name="Tekstvak 302">
                        <a:extLst>
                          <a:ext uri="{FF2B5EF4-FFF2-40B4-BE49-F238E27FC236}">
                            <a16:creationId xmlns:a16="http://schemas.microsoft.com/office/drawing/2014/main" id="{C4127139-2523-9D61-6DD5-BB5A1699ED04}"/>
                          </a:ext>
                        </a:extLst>
                      </p:cNvPr>
                      <p:cNvSpPr txBox="1"/>
                      <p:nvPr/>
                    </p:nvSpPr>
                    <p:spPr>
                      <a:xfrm>
                        <a:off x="2424841" y="1992647"/>
                        <a:ext cx="945837" cy="246221"/>
                      </a:xfrm>
                      <a:prstGeom prst="rect">
                        <a:avLst/>
                      </a:prstGeom>
                      <a:noFill/>
                    </p:spPr>
                    <p:txBody>
                      <a:bodyPr wrap="square" rtlCol="0">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r>
                          <a:rPr lang="nl-NL" sz="1000" i="1">
                            <a:solidFill>
                              <a:schemeClr val="bg1"/>
                            </a:solidFill>
                          </a:rPr>
                          <a:t>24-06-2026</a:t>
                        </a:r>
                      </a:p>
                    </p:txBody>
                  </p:sp>
                </p:grpSp>
                <p:sp>
                  <p:nvSpPr>
                    <p:cNvPr id="300" name="Pijl: rechts 299">
                      <a:extLst>
                        <a:ext uri="{FF2B5EF4-FFF2-40B4-BE49-F238E27FC236}">
                          <a16:creationId xmlns:a16="http://schemas.microsoft.com/office/drawing/2014/main" id="{5EF50004-E8F9-A1CE-96B5-2370291CE037}"/>
                        </a:ext>
                      </a:extLst>
                    </p:cNvPr>
                    <p:cNvSpPr/>
                    <p:nvPr/>
                  </p:nvSpPr>
                  <p:spPr>
                    <a:xfrm rot="5045742">
                      <a:off x="622390" y="5216972"/>
                      <a:ext cx="367818" cy="647267"/>
                    </a:xfrm>
                    <a:prstGeom prst="rightArrow">
                      <a:avLst>
                        <a:gd name="adj1" fmla="val 52338"/>
                        <a:gd name="adj2" fmla="val 59725"/>
                      </a:avLst>
                    </a:prstGeom>
                    <a:solidFill>
                      <a:srgbClr val="A90061"/>
                    </a:solidFill>
                    <a:ln w="57150">
                      <a:solidFill>
                        <a:srgbClr val="EDEAE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endParaRPr lang="nl-NL" sz="2700"/>
                    </a:p>
                  </p:txBody>
                </p:sp>
                <p:sp>
                  <p:nvSpPr>
                    <p:cNvPr id="301" name="Pijl: rechts 300">
                      <a:extLst>
                        <a:ext uri="{FF2B5EF4-FFF2-40B4-BE49-F238E27FC236}">
                          <a16:creationId xmlns:a16="http://schemas.microsoft.com/office/drawing/2014/main" id="{051C577F-BA8F-CE7D-C712-3A9710F08828}"/>
                        </a:ext>
                      </a:extLst>
                    </p:cNvPr>
                    <p:cNvSpPr/>
                    <p:nvPr/>
                  </p:nvSpPr>
                  <p:spPr>
                    <a:xfrm rot="15564517">
                      <a:off x="2444128" y="4726649"/>
                      <a:ext cx="367818" cy="647267"/>
                    </a:xfrm>
                    <a:prstGeom prst="rightArrow">
                      <a:avLst>
                        <a:gd name="adj1" fmla="val 52338"/>
                        <a:gd name="adj2" fmla="val 59725"/>
                      </a:avLst>
                    </a:prstGeom>
                    <a:solidFill>
                      <a:srgbClr val="A90061"/>
                    </a:solidFill>
                    <a:ln w="57150">
                      <a:solidFill>
                        <a:srgbClr val="EDEAE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endParaRPr lang="nl-NL" sz="2700"/>
                    </a:p>
                  </p:txBody>
                </p:sp>
              </p:grpSp>
              <p:sp>
                <p:nvSpPr>
                  <p:cNvPr id="293" name="Tekstvak 292">
                    <a:extLst>
                      <a:ext uri="{FF2B5EF4-FFF2-40B4-BE49-F238E27FC236}">
                        <a16:creationId xmlns:a16="http://schemas.microsoft.com/office/drawing/2014/main" id="{613F339D-6D53-FC34-B6F0-CD1B63E6E1AE}"/>
                      </a:ext>
                    </a:extLst>
                  </p:cNvPr>
                  <p:cNvSpPr txBox="1"/>
                  <p:nvPr/>
                </p:nvSpPr>
                <p:spPr>
                  <a:xfrm rot="21333992">
                    <a:off x="742664" y="4549329"/>
                    <a:ext cx="1819180" cy="1641319"/>
                  </a:xfrm>
                  <a:prstGeom prst="rect">
                    <a:avLst/>
                  </a:prstGeom>
                  <a:noFill/>
                </p:spPr>
                <p:txBody>
                  <a:bodyPr wrap="square">
                    <a:prstTxWarp prst="textArchDown">
                      <a:avLst>
                        <a:gd name="adj" fmla="val 16316232"/>
                      </a:avLst>
                    </a:prstTxWarp>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r>
                      <a:rPr lang="nl-NL" sz="1300">
                        <a:solidFill>
                          <a:schemeClr val="bg1"/>
                        </a:solidFill>
                      </a:rPr>
                      <a:t>Reflecteren en actie bepalen</a:t>
                    </a:r>
                  </a:p>
                </p:txBody>
              </p:sp>
            </p:grpSp>
            <p:grpSp>
              <p:nvGrpSpPr>
                <p:cNvPr id="306" name="Groep 305">
                  <a:extLst>
                    <a:ext uri="{FF2B5EF4-FFF2-40B4-BE49-F238E27FC236}">
                      <a16:creationId xmlns:a16="http://schemas.microsoft.com/office/drawing/2014/main" id="{E228F81C-8464-EFBD-EE1F-5F869A00F459}"/>
                    </a:ext>
                  </a:extLst>
                </p:cNvPr>
                <p:cNvGrpSpPr/>
                <p:nvPr/>
              </p:nvGrpSpPr>
              <p:grpSpPr>
                <a:xfrm>
                  <a:off x="8384406" y="3884447"/>
                  <a:ext cx="2634198" cy="2958143"/>
                  <a:chOff x="312324" y="3860557"/>
                  <a:chExt cx="2634198" cy="2958143"/>
                </a:xfrm>
              </p:grpSpPr>
              <p:grpSp>
                <p:nvGrpSpPr>
                  <p:cNvPr id="307" name="Groep 306">
                    <a:extLst>
                      <a:ext uri="{FF2B5EF4-FFF2-40B4-BE49-F238E27FC236}">
                        <a16:creationId xmlns:a16="http://schemas.microsoft.com/office/drawing/2014/main" id="{C2508ED5-9D7D-276B-290D-66C98C5B9BCD}"/>
                      </a:ext>
                    </a:extLst>
                  </p:cNvPr>
                  <p:cNvGrpSpPr/>
                  <p:nvPr/>
                </p:nvGrpSpPr>
                <p:grpSpPr>
                  <a:xfrm>
                    <a:off x="312324" y="3860557"/>
                    <a:ext cx="2634198" cy="2958143"/>
                    <a:chOff x="401224" y="3949457"/>
                    <a:chExt cx="2634198" cy="2958143"/>
                  </a:xfrm>
                </p:grpSpPr>
                <p:sp>
                  <p:nvSpPr>
                    <p:cNvPr id="309" name="Ovaal 308">
                      <a:extLst>
                        <a:ext uri="{FF2B5EF4-FFF2-40B4-BE49-F238E27FC236}">
                          <a16:creationId xmlns:a16="http://schemas.microsoft.com/office/drawing/2014/main" id="{B56E2D7E-02E1-2B2B-2231-C0FAABE33508}"/>
                        </a:ext>
                      </a:extLst>
                    </p:cNvPr>
                    <p:cNvSpPr/>
                    <p:nvPr/>
                  </p:nvSpPr>
                  <p:spPr>
                    <a:xfrm>
                      <a:off x="1086395" y="4695194"/>
                      <a:ext cx="1288163" cy="1288163"/>
                    </a:xfrm>
                    <a:prstGeom prst="ellipse">
                      <a:avLst/>
                    </a:prstGeom>
                    <a:solidFill>
                      <a:srgbClr val="1A3F72"/>
                    </a:solidFill>
                    <a:ln>
                      <a:solidFill>
                        <a:srgbClr val="1A3F7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endParaRPr lang="nl-NL" sz="2700"/>
                    </a:p>
                  </p:txBody>
                </p:sp>
                <p:sp>
                  <p:nvSpPr>
                    <p:cNvPr id="310" name="Cirkel: leeg 309">
                      <a:extLst>
                        <a:ext uri="{FF2B5EF4-FFF2-40B4-BE49-F238E27FC236}">
                          <a16:creationId xmlns:a16="http://schemas.microsoft.com/office/drawing/2014/main" id="{622213CB-F08F-C962-DA29-B48F0B2471F9}"/>
                        </a:ext>
                      </a:extLst>
                    </p:cNvPr>
                    <p:cNvSpPr/>
                    <p:nvPr/>
                  </p:nvSpPr>
                  <p:spPr>
                    <a:xfrm>
                      <a:off x="653782" y="4268258"/>
                      <a:ext cx="2142036" cy="2142036"/>
                    </a:xfrm>
                    <a:prstGeom prst="donut">
                      <a:avLst>
                        <a:gd name="adj" fmla="val 12709"/>
                      </a:avLst>
                    </a:prstGeom>
                    <a:solidFill>
                      <a:srgbClr val="A90061"/>
                    </a:solidFill>
                    <a:ln>
                      <a:solidFill>
                        <a:srgbClr val="A9006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endParaRPr lang="nl-NL" sz="2700">
                        <a:solidFill>
                          <a:schemeClr val="tx1"/>
                        </a:solidFill>
                      </a:endParaRPr>
                    </a:p>
                  </p:txBody>
                </p:sp>
                <p:sp>
                  <p:nvSpPr>
                    <p:cNvPr id="311" name="Rechthoek: afgeronde hoeken 310">
                      <a:extLst>
                        <a:ext uri="{FF2B5EF4-FFF2-40B4-BE49-F238E27FC236}">
                          <a16:creationId xmlns:a16="http://schemas.microsoft.com/office/drawing/2014/main" id="{B5EAEF9E-EEB4-0729-F8E1-1FCFE701CBC7}"/>
                        </a:ext>
                      </a:extLst>
                    </p:cNvPr>
                    <p:cNvSpPr/>
                    <p:nvPr/>
                  </p:nvSpPr>
                  <p:spPr>
                    <a:xfrm>
                      <a:off x="401224" y="3949457"/>
                      <a:ext cx="919923" cy="678066"/>
                    </a:xfrm>
                    <a:prstGeom prst="roundRect">
                      <a:avLst/>
                    </a:prstGeom>
                    <a:solidFill>
                      <a:srgbClr val="1A3F72"/>
                    </a:solidFill>
                    <a:ln w="28575">
                      <a:solidFill>
                        <a:srgbClr val="EDEAE3"/>
                      </a:solidFill>
                    </a:ln>
                  </p:spPr>
                  <p:style>
                    <a:lnRef idx="2">
                      <a:schemeClr val="accent1">
                        <a:shade val="15000"/>
                      </a:schemeClr>
                    </a:lnRef>
                    <a:fillRef idx="1">
                      <a:schemeClr val="accent1"/>
                    </a:fillRef>
                    <a:effectRef idx="0">
                      <a:schemeClr val="accent1"/>
                    </a:effectRef>
                    <a:fontRef idx="minor">
                      <a:schemeClr val="lt1"/>
                    </a:fontRef>
                  </p:style>
                  <p:txBody>
                    <a:bodyPr lIns="60960" tIns="30480" rIns="60960" bIns="30480"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r>
                        <a:rPr lang="nl-NL" sz="1300">
                          <a:solidFill>
                            <a:schemeClr val="bg1"/>
                          </a:solidFill>
                        </a:rPr>
                        <a:t>Behoefte</a:t>
                      </a:r>
                      <a:endParaRPr lang="nl-NL" sz="1300">
                        <a:solidFill>
                          <a:schemeClr val="bg1"/>
                        </a:solidFill>
                        <a:ea typeface="Calibri"/>
                        <a:cs typeface="Calibri"/>
                      </a:endParaRPr>
                    </a:p>
                    <a:p>
                      <a:pPr algn="ctr"/>
                      <a:r>
                        <a:rPr lang="nl-NL" sz="1300">
                          <a:solidFill>
                            <a:schemeClr val="bg1"/>
                          </a:solidFill>
                        </a:rPr>
                        <a:t>peiling</a:t>
                      </a:r>
                      <a:endParaRPr lang="nl-NL" sz="1300">
                        <a:solidFill>
                          <a:schemeClr val="bg1"/>
                        </a:solidFill>
                        <a:ea typeface="Calibri"/>
                        <a:cs typeface="Calibri"/>
                      </a:endParaRPr>
                    </a:p>
                  </p:txBody>
                </p:sp>
                <p:sp>
                  <p:nvSpPr>
                    <p:cNvPr id="312" name="Tekstvak 311">
                      <a:extLst>
                        <a:ext uri="{FF2B5EF4-FFF2-40B4-BE49-F238E27FC236}">
                          <a16:creationId xmlns:a16="http://schemas.microsoft.com/office/drawing/2014/main" id="{EF3B161B-63AA-7631-EBBE-76CFF7CBC6FE}"/>
                        </a:ext>
                      </a:extLst>
                    </p:cNvPr>
                    <p:cNvSpPr txBox="1"/>
                    <p:nvPr/>
                  </p:nvSpPr>
                  <p:spPr>
                    <a:xfrm>
                      <a:off x="877638" y="5046678"/>
                      <a:ext cx="1727035" cy="492443"/>
                    </a:xfrm>
                    <a:prstGeom prst="rect">
                      <a:avLst/>
                    </a:prstGeom>
                    <a:noFill/>
                  </p:spPr>
                  <p:txBody>
                    <a:bodyPr wrap="square" rtlCol="0">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r>
                        <a:rPr lang="nl-NL" sz="1300">
                          <a:solidFill>
                            <a:schemeClr val="bg1"/>
                          </a:solidFill>
                        </a:rPr>
                        <a:t>Regionale ondersteuning</a:t>
                      </a:r>
                    </a:p>
                  </p:txBody>
                </p:sp>
                <p:grpSp>
                  <p:nvGrpSpPr>
                    <p:cNvPr id="313" name="Groep 312">
                      <a:extLst>
                        <a:ext uri="{FF2B5EF4-FFF2-40B4-BE49-F238E27FC236}">
                          <a16:creationId xmlns:a16="http://schemas.microsoft.com/office/drawing/2014/main" id="{EB944AE3-FD83-1646-E0BD-3FE394773C35}"/>
                        </a:ext>
                      </a:extLst>
                    </p:cNvPr>
                    <p:cNvGrpSpPr/>
                    <p:nvPr/>
                  </p:nvGrpSpPr>
                  <p:grpSpPr>
                    <a:xfrm>
                      <a:off x="1137243" y="6375194"/>
                      <a:ext cx="1395547" cy="532406"/>
                      <a:chOff x="1387726" y="3843152"/>
                      <a:chExt cx="995125" cy="773465"/>
                    </a:xfrm>
                  </p:grpSpPr>
                  <p:sp>
                    <p:nvSpPr>
                      <p:cNvPr id="319" name="Rechthoek: afgeronde hoeken 318">
                        <a:extLst>
                          <a:ext uri="{FF2B5EF4-FFF2-40B4-BE49-F238E27FC236}">
                            <a16:creationId xmlns:a16="http://schemas.microsoft.com/office/drawing/2014/main" id="{D139FF1D-E132-89E0-9E92-F3D65D16A6EE}"/>
                          </a:ext>
                        </a:extLst>
                      </p:cNvPr>
                      <p:cNvSpPr/>
                      <p:nvPr/>
                    </p:nvSpPr>
                    <p:spPr>
                      <a:xfrm>
                        <a:off x="1388862" y="3843152"/>
                        <a:ext cx="993989" cy="773465"/>
                      </a:xfrm>
                      <a:prstGeom prst="roundRect">
                        <a:avLst/>
                      </a:prstGeom>
                      <a:solidFill>
                        <a:srgbClr val="1A3F72"/>
                      </a:solidFill>
                      <a:ln w="28575">
                        <a:solidFill>
                          <a:srgbClr val="EDEAE3"/>
                        </a:solidFill>
                      </a:ln>
                    </p:spPr>
                    <p:style>
                      <a:lnRef idx="2">
                        <a:schemeClr val="accent1">
                          <a:shade val="15000"/>
                        </a:schemeClr>
                      </a:lnRef>
                      <a:fillRef idx="1">
                        <a:schemeClr val="accent1"/>
                      </a:fillRef>
                      <a:effectRef idx="0">
                        <a:schemeClr val="accent1"/>
                      </a:effectRef>
                      <a:fontRef idx="minor">
                        <a:schemeClr val="lt1"/>
                      </a:fontRef>
                    </p:style>
                    <p:txBody>
                      <a:bodyPr lIns="60960" tIns="30480" rIns="60960" bIns="30480" rtlCol="0" anchor="t" anchorCtr="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r>
                          <a:rPr lang="nl-NL" sz="1300">
                            <a:solidFill>
                              <a:schemeClr val="bg1"/>
                            </a:solidFill>
                            <a:ea typeface="Calibri"/>
                            <a:cs typeface="Calibri"/>
                          </a:rPr>
                          <a:t>Congres                 07-10-2026</a:t>
                        </a:r>
                      </a:p>
                    </p:txBody>
                  </p:sp>
                  <p:sp>
                    <p:nvSpPr>
                      <p:cNvPr id="320" name="Tekstvak 319">
                        <a:extLst>
                          <a:ext uri="{FF2B5EF4-FFF2-40B4-BE49-F238E27FC236}">
                            <a16:creationId xmlns:a16="http://schemas.microsoft.com/office/drawing/2014/main" id="{2C512A39-845B-A339-61FA-54CC0E777070}"/>
                          </a:ext>
                        </a:extLst>
                      </p:cNvPr>
                      <p:cNvSpPr txBox="1"/>
                      <p:nvPr/>
                    </p:nvSpPr>
                    <p:spPr>
                      <a:xfrm>
                        <a:off x="1387726" y="4178856"/>
                        <a:ext cx="784103" cy="312990"/>
                      </a:xfrm>
                      <a:prstGeom prst="rect">
                        <a:avLst/>
                      </a:prstGeom>
                      <a:noFill/>
                    </p:spPr>
                    <p:txBody>
                      <a:bodyPr wrap="square" lIns="60960" tIns="30480" rIns="60960" bIns="3048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endParaRPr lang="nl-NL" sz="1000" i="1">
                          <a:solidFill>
                            <a:schemeClr val="bg1"/>
                          </a:solidFill>
                        </a:endParaRPr>
                      </a:p>
                    </p:txBody>
                  </p:sp>
                </p:grpSp>
                <p:sp>
                  <p:nvSpPr>
                    <p:cNvPr id="317" name="Rechthoek: afgeronde hoeken 316">
                      <a:extLst>
                        <a:ext uri="{FF2B5EF4-FFF2-40B4-BE49-F238E27FC236}">
                          <a16:creationId xmlns:a16="http://schemas.microsoft.com/office/drawing/2014/main" id="{ED311C2A-840C-4D25-4F11-A7B94944644B}"/>
                        </a:ext>
                      </a:extLst>
                    </p:cNvPr>
                    <p:cNvSpPr/>
                    <p:nvPr/>
                  </p:nvSpPr>
                  <p:spPr>
                    <a:xfrm>
                      <a:off x="2115498" y="3949457"/>
                      <a:ext cx="919924" cy="680644"/>
                    </a:xfrm>
                    <a:prstGeom prst="roundRect">
                      <a:avLst/>
                    </a:prstGeom>
                    <a:solidFill>
                      <a:srgbClr val="1A3F72"/>
                    </a:solidFill>
                    <a:ln w="28575">
                      <a:solidFill>
                        <a:srgbClr val="EDEAE3"/>
                      </a:solidFill>
                    </a:ln>
                  </p:spPr>
                  <p:style>
                    <a:lnRef idx="2">
                      <a:schemeClr val="accent1">
                        <a:shade val="15000"/>
                      </a:schemeClr>
                    </a:lnRef>
                    <a:fillRef idx="1">
                      <a:schemeClr val="accent1"/>
                    </a:fillRef>
                    <a:effectRef idx="0">
                      <a:schemeClr val="accent1"/>
                    </a:effectRef>
                    <a:fontRef idx="minor">
                      <a:schemeClr val="lt1"/>
                    </a:fontRef>
                  </p:style>
                  <p:txBody>
                    <a:bodyPr lIns="60960" tIns="30480" rIns="60960" bIns="30480" rtlCol="0" anchor="t" anchorCtr="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r>
                        <a:rPr lang="nl-NL" sz="1300">
                          <a:solidFill>
                            <a:schemeClr val="bg1"/>
                          </a:solidFill>
                          <a:ea typeface="Calibri"/>
                          <a:cs typeface="Calibri"/>
                        </a:rPr>
                        <a:t>17 / 19 </a:t>
                      </a:r>
                      <a:r>
                        <a:rPr lang="nl-NL" sz="1300" dirty="0">
                          <a:solidFill>
                            <a:schemeClr val="bg1"/>
                          </a:solidFill>
                          <a:ea typeface="Calibri"/>
                          <a:cs typeface="Calibri"/>
                        </a:rPr>
                        <a:t>november</a:t>
                      </a:r>
                    </a:p>
                  </p:txBody>
                </p:sp>
                <p:sp>
                  <p:nvSpPr>
                    <p:cNvPr id="315" name="Pijl: rechts 314">
                      <a:extLst>
                        <a:ext uri="{FF2B5EF4-FFF2-40B4-BE49-F238E27FC236}">
                          <a16:creationId xmlns:a16="http://schemas.microsoft.com/office/drawing/2014/main" id="{119A40A6-D13F-2A16-A989-01E9BD63636F}"/>
                        </a:ext>
                      </a:extLst>
                    </p:cNvPr>
                    <p:cNvSpPr/>
                    <p:nvPr/>
                  </p:nvSpPr>
                  <p:spPr>
                    <a:xfrm rot="5045742">
                      <a:off x="622390" y="5216972"/>
                      <a:ext cx="367818" cy="647267"/>
                    </a:xfrm>
                    <a:prstGeom prst="rightArrow">
                      <a:avLst>
                        <a:gd name="adj1" fmla="val 52338"/>
                        <a:gd name="adj2" fmla="val 59725"/>
                      </a:avLst>
                    </a:prstGeom>
                    <a:solidFill>
                      <a:srgbClr val="A90061"/>
                    </a:solidFill>
                    <a:ln w="57150">
                      <a:solidFill>
                        <a:srgbClr val="EDEAE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endParaRPr lang="nl-NL" sz="2700"/>
                    </a:p>
                  </p:txBody>
                </p:sp>
                <p:sp>
                  <p:nvSpPr>
                    <p:cNvPr id="316" name="Pijl: rechts 315">
                      <a:extLst>
                        <a:ext uri="{FF2B5EF4-FFF2-40B4-BE49-F238E27FC236}">
                          <a16:creationId xmlns:a16="http://schemas.microsoft.com/office/drawing/2014/main" id="{63A91803-14F4-9003-20F0-465919237E76}"/>
                        </a:ext>
                      </a:extLst>
                    </p:cNvPr>
                    <p:cNvSpPr/>
                    <p:nvPr/>
                  </p:nvSpPr>
                  <p:spPr>
                    <a:xfrm rot="15564517">
                      <a:off x="2444128" y="4726649"/>
                      <a:ext cx="367818" cy="647267"/>
                    </a:xfrm>
                    <a:prstGeom prst="rightArrow">
                      <a:avLst>
                        <a:gd name="adj1" fmla="val 52338"/>
                        <a:gd name="adj2" fmla="val 59725"/>
                      </a:avLst>
                    </a:prstGeom>
                    <a:solidFill>
                      <a:srgbClr val="A90061"/>
                    </a:solidFill>
                    <a:ln w="57150">
                      <a:solidFill>
                        <a:srgbClr val="EDEAE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endParaRPr lang="nl-NL" sz="2700"/>
                    </a:p>
                  </p:txBody>
                </p:sp>
              </p:grpSp>
              <p:sp>
                <p:nvSpPr>
                  <p:cNvPr id="308" name="Tekstvak 307">
                    <a:extLst>
                      <a:ext uri="{FF2B5EF4-FFF2-40B4-BE49-F238E27FC236}">
                        <a16:creationId xmlns:a16="http://schemas.microsoft.com/office/drawing/2014/main" id="{AF7A8C7A-A202-E3F6-7339-C648DE23FB39}"/>
                      </a:ext>
                    </a:extLst>
                  </p:cNvPr>
                  <p:cNvSpPr txBox="1"/>
                  <p:nvPr/>
                </p:nvSpPr>
                <p:spPr>
                  <a:xfrm rot="21333992">
                    <a:off x="742664" y="4549329"/>
                    <a:ext cx="1819180" cy="1641319"/>
                  </a:xfrm>
                  <a:prstGeom prst="rect">
                    <a:avLst/>
                  </a:prstGeom>
                  <a:noFill/>
                </p:spPr>
                <p:txBody>
                  <a:bodyPr wrap="square">
                    <a:prstTxWarp prst="textArchDown">
                      <a:avLst>
                        <a:gd name="adj" fmla="val 16316232"/>
                      </a:avLst>
                    </a:prstTxWarp>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r>
                      <a:rPr lang="nl-NL" sz="1300">
                        <a:solidFill>
                          <a:schemeClr val="bg1"/>
                        </a:solidFill>
                      </a:rPr>
                      <a:t>Reflecteren en actie bepalen</a:t>
                    </a:r>
                  </a:p>
                </p:txBody>
              </p:sp>
            </p:grpSp>
          </p:grpSp>
        </p:grpSp>
      </p:grpSp>
      <p:sp>
        <p:nvSpPr>
          <p:cNvPr id="4" name="TextBox 7">
            <a:extLst>
              <a:ext uri="{FF2B5EF4-FFF2-40B4-BE49-F238E27FC236}">
                <a16:creationId xmlns:a16="http://schemas.microsoft.com/office/drawing/2014/main" id="{027A39B7-6871-7EA6-5BA4-FA51EE1F2CDA}"/>
              </a:ext>
            </a:extLst>
          </p:cNvPr>
          <p:cNvSpPr txBox="1"/>
          <p:nvPr/>
        </p:nvSpPr>
        <p:spPr>
          <a:xfrm>
            <a:off x="1324776" y="1828784"/>
            <a:ext cx="15654190" cy="7402987"/>
          </a:xfrm>
          <a:prstGeom prst="rect">
            <a:avLst/>
          </a:prstGeom>
        </p:spPr>
        <p:txBody>
          <a:bodyPr lIns="50800" tIns="50800" rIns="50800" bIns="5080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3576"/>
              </a:lnSpc>
            </a:pPr>
            <a:endParaRPr/>
          </a:p>
        </p:txBody>
      </p:sp>
    </p:spTree>
    <p:extLst>
      <p:ext uri="{BB962C8B-B14F-4D97-AF65-F5344CB8AC3E}">
        <p14:creationId xmlns:p14="http://schemas.microsoft.com/office/powerpoint/2010/main" val="31650192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EDEAE3"/>
        </a:solidFill>
        <a:effectLst/>
      </p:bgPr>
    </p:bg>
    <p:spTree>
      <p:nvGrpSpPr>
        <p:cNvPr id="1" name="">
          <a:extLst>
            <a:ext uri="{FF2B5EF4-FFF2-40B4-BE49-F238E27FC236}">
              <a16:creationId xmlns:a16="http://schemas.microsoft.com/office/drawing/2014/main" id="{12DCACEE-5766-1E26-E855-47EE5890E54F}"/>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B9BDF07F-CD0C-2159-268E-92C3E1363CEA}"/>
              </a:ext>
            </a:extLst>
          </p:cNvPr>
          <p:cNvGrpSpPr/>
          <p:nvPr/>
        </p:nvGrpSpPr>
        <p:grpSpPr>
          <a:xfrm>
            <a:off x="3754830" y="685801"/>
            <a:ext cx="3066913" cy="1048135"/>
            <a:chOff x="0" y="0"/>
            <a:chExt cx="1211620" cy="414078"/>
          </a:xfrm>
        </p:grpSpPr>
        <p:sp>
          <p:nvSpPr>
            <p:cNvPr id="3" name="Freeform 3">
              <a:extLst>
                <a:ext uri="{FF2B5EF4-FFF2-40B4-BE49-F238E27FC236}">
                  <a16:creationId xmlns:a16="http://schemas.microsoft.com/office/drawing/2014/main" id="{2BDAB6EE-843F-8752-2926-2F66F09CF643}"/>
                </a:ext>
              </a:extLst>
            </p:cNvPr>
            <p:cNvSpPr/>
            <p:nvPr/>
          </p:nvSpPr>
          <p:spPr>
            <a:xfrm>
              <a:off x="0" y="0"/>
              <a:ext cx="1211620" cy="414078"/>
            </a:xfrm>
            <a:custGeom>
              <a:avLst/>
              <a:gdLst/>
              <a:ahLst/>
              <a:cxnLst/>
              <a:rect l="l" t="t" r="r" b="b"/>
              <a:pathLst>
                <a:path w="1211620" h="414078">
                  <a:moveTo>
                    <a:pt x="85827" y="0"/>
                  </a:moveTo>
                  <a:lnTo>
                    <a:pt x="1125792" y="0"/>
                  </a:lnTo>
                  <a:cubicBezTo>
                    <a:pt x="1148555" y="0"/>
                    <a:pt x="1170386" y="9043"/>
                    <a:pt x="1186481" y="25138"/>
                  </a:cubicBezTo>
                  <a:cubicBezTo>
                    <a:pt x="1202577" y="41234"/>
                    <a:pt x="1211620" y="63065"/>
                    <a:pt x="1211620" y="85827"/>
                  </a:cubicBezTo>
                  <a:lnTo>
                    <a:pt x="1211620" y="328251"/>
                  </a:lnTo>
                  <a:cubicBezTo>
                    <a:pt x="1211620" y="375652"/>
                    <a:pt x="1173194" y="414078"/>
                    <a:pt x="1125792" y="414078"/>
                  </a:cubicBezTo>
                  <a:lnTo>
                    <a:pt x="85827" y="414078"/>
                  </a:lnTo>
                  <a:cubicBezTo>
                    <a:pt x="38426" y="414078"/>
                    <a:pt x="0" y="375652"/>
                    <a:pt x="0" y="328251"/>
                  </a:cubicBezTo>
                  <a:lnTo>
                    <a:pt x="0" y="85827"/>
                  </a:lnTo>
                  <a:cubicBezTo>
                    <a:pt x="0" y="38426"/>
                    <a:pt x="38426" y="0"/>
                    <a:pt x="85827" y="0"/>
                  </a:cubicBezTo>
                  <a:close/>
                </a:path>
              </a:pathLst>
            </a:custGeom>
            <a:solidFill>
              <a:srgbClr val="FFFFFF"/>
            </a:solidFill>
            <a:ln cap="rnd">
              <a:noFill/>
              <a:prstDash val="solid"/>
              <a:round/>
            </a:ln>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nl-NL" sz="1200" b="0" i="0" u="none" strike="noStrike" kern="1200" cap="none" spc="0" normalizeH="0" baseline="0" noProof="0">
                <a:ln>
                  <a:noFill/>
                </a:ln>
                <a:solidFill>
                  <a:prstClr val="black"/>
                </a:solidFill>
                <a:effectLst/>
                <a:uLnTx/>
                <a:uFillTx/>
                <a:latin typeface="Calibri"/>
                <a:ea typeface="+mn-ea"/>
                <a:cs typeface="+mn-cs"/>
              </a:endParaRPr>
            </a:p>
          </p:txBody>
        </p:sp>
        <p:sp>
          <p:nvSpPr>
            <p:cNvPr id="4" name="TextBox 4">
              <a:extLst>
                <a:ext uri="{FF2B5EF4-FFF2-40B4-BE49-F238E27FC236}">
                  <a16:creationId xmlns:a16="http://schemas.microsoft.com/office/drawing/2014/main" id="{4863D282-1B65-EFFC-9A86-4090CFD9D192}"/>
                </a:ext>
              </a:extLst>
            </p:cNvPr>
            <p:cNvSpPr txBox="1"/>
            <p:nvPr/>
          </p:nvSpPr>
          <p:spPr>
            <a:xfrm>
              <a:off x="0" y="-57150"/>
              <a:ext cx="1211620" cy="471228"/>
            </a:xfrm>
            <a:prstGeom prst="rect">
              <a:avLst/>
            </a:prstGeom>
          </p:spPr>
          <p:txBody>
            <a:bodyPr lIns="33867" tIns="33867" rIns="33867" bIns="33867"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ctr" defTabSz="609630" rtl="0" eaLnBrk="1" fontAlgn="auto" latinLnBrk="0" hangingPunct="1">
                <a:lnSpc>
                  <a:spcPts val="2384"/>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5" name="Group 5">
            <a:extLst>
              <a:ext uri="{FF2B5EF4-FFF2-40B4-BE49-F238E27FC236}">
                <a16:creationId xmlns:a16="http://schemas.microsoft.com/office/drawing/2014/main" id="{AB93B069-95D9-069F-B606-A8A98B7BB4F7}"/>
              </a:ext>
            </a:extLst>
          </p:cNvPr>
          <p:cNvGrpSpPr/>
          <p:nvPr/>
        </p:nvGrpSpPr>
        <p:grpSpPr>
          <a:xfrm>
            <a:off x="7357881" y="685801"/>
            <a:ext cx="3066913" cy="1048135"/>
            <a:chOff x="0" y="0"/>
            <a:chExt cx="1211620" cy="414078"/>
          </a:xfrm>
        </p:grpSpPr>
        <p:sp>
          <p:nvSpPr>
            <p:cNvPr id="6" name="Freeform 6">
              <a:extLst>
                <a:ext uri="{FF2B5EF4-FFF2-40B4-BE49-F238E27FC236}">
                  <a16:creationId xmlns:a16="http://schemas.microsoft.com/office/drawing/2014/main" id="{6A9ECB07-9AAF-7F01-5C53-B8DAED3BBACB}"/>
                </a:ext>
              </a:extLst>
            </p:cNvPr>
            <p:cNvSpPr/>
            <p:nvPr/>
          </p:nvSpPr>
          <p:spPr>
            <a:xfrm>
              <a:off x="0" y="0"/>
              <a:ext cx="1211620" cy="414078"/>
            </a:xfrm>
            <a:custGeom>
              <a:avLst/>
              <a:gdLst/>
              <a:ahLst/>
              <a:cxnLst/>
              <a:rect l="l" t="t" r="r" b="b"/>
              <a:pathLst>
                <a:path w="1211620" h="414078">
                  <a:moveTo>
                    <a:pt x="85827" y="0"/>
                  </a:moveTo>
                  <a:lnTo>
                    <a:pt x="1125792" y="0"/>
                  </a:lnTo>
                  <a:cubicBezTo>
                    <a:pt x="1148555" y="0"/>
                    <a:pt x="1170386" y="9043"/>
                    <a:pt x="1186481" y="25138"/>
                  </a:cubicBezTo>
                  <a:cubicBezTo>
                    <a:pt x="1202577" y="41234"/>
                    <a:pt x="1211620" y="63065"/>
                    <a:pt x="1211620" y="85827"/>
                  </a:cubicBezTo>
                  <a:lnTo>
                    <a:pt x="1211620" y="328251"/>
                  </a:lnTo>
                  <a:cubicBezTo>
                    <a:pt x="1211620" y="375652"/>
                    <a:pt x="1173194" y="414078"/>
                    <a:pt x="1125792" y="414078"/>
                  </a:cubicBezTo>
                  <a:lnTo>
                    <a:pt x="85827" y="414078"/>
                  </a:lnTo>
                  <a:cubicBezTo>
                    <a:pt x="38426" y="414078"/>
                    <a:pt x="0" y="375652"/>
                    <a:pt x="0" y="328251"/>
                  </a:cubicBezTo>
                  <a:lnTo>
                    <a:pt x="0" y="85827"/>
                  </a:lnTo>
                  <a:cubicBezTo>
                    <a:pt x="0" y="38426"/>
                    <a:pt x="38426" y="0"/>
                    <a:pt x="85827" y="0"/>
                  </a:cubicBezTo>
                  <a:close/>
                </a:path>
              </a:pathLst>
            </a:custGeom>
            <a:solidFill>
              <a:srgbClr val="FFFFFF"/>
            </a:solidFill>
            <a:ln cap="rnd">
              <a:noFill/>
              <a:prstDash val="solid"/>
              <a:round/>
            </a:ln>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nl-NL"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TextBox 7">
              <a:extLst>
                <a:ext uri="{FF2B5EF4-FFF2-40B4-BE49-F238E27FC236}">
                  <a16:creationId xmlns:a16="http://schemas.microsoft.com/office/drawing/2014/main" id="{75616614-A849-1019-9BB5-D7FF42CEEB1F}"/>
                </a:ext>
              </a:extLst>
            </p:cNvPr>
            <p:cNvSpPr txBox="1"/>
            <p:nvPr/>
          </p:nvSpPr>
          <p:spPr>
            <a:xfrm>
              <a:off x="0" y="-57150"/>
              <a:ext cx="1211620" cy="471228"/>
            </a:xfrm>
            <a:prstGeom prst="rect">
              <a:avLst/>
            </a:prstGeom>
          </p:spPr>
          <p:txBody>
            <a:bodyPr lIns="33867" tIns="33867" rIns="33867" bIns="33867"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ctr" defTabSz="609630" rtl="0" eaLnBrk="1" fontAlgn="auto" latinLnBrk="0" hangingPunct="1">
                <a:lnSpc>
                  <a:spcPts val="2384"/>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8" name="Group 8">
            <a:extLst>
              <a:ext uri="{FF2B5EF4-FFF2-40B4-BE49-F238E27FC236}">
                <a16:creationId xmlns:a16="http://schemas.microsoft.com/office/drawing/2014/main" id="{396535E7-8A3D-1618-3BA1-5726E40D57F2}"/>
              </a:ext>
            </a:extLst>
          </p:cNvPr>
          <p:cNvGrpSpPr/>
          <p:nvPr/>
        </p:nvGrpSpPr>
        <p:grpSpPr>
          <a:xfrm>
            <a:off x="3754830" y="2043238"/>
            <a:ext cx="3066913" cy="1048135"/>
            <a:chOff x="0" y="0"/>
            <a:chExt cx="1211620" cy="414078"/>
          </a:xfrm>
        </p:grpSpPr>
        <p:sp>
          <p:nvSpPr>
            <p:cNvPr id="9" name="Freeform 9">
              <a:extLst>
                <a:ext uri="{FF2B5EF4-FFF2-40B4-BE49-F238E27FC236}">
                  <a16:creationId xmlns:a16="http://schemas.microsoft.com/office/drawing/2014/main" id="{488BED24-8FC8-9B83-3F14-080BAB055596}"/>
                </a:ext>
              </a:extLst>
            </p:cNvPr>
            <p:cNvSpPr/>
            <p:nvPr/>
          </p:nvSpPr>
          <p:spPr>
            <a:xfrm>
              <a:off x="0" y="0"/>
              <a:ext cx="1211620" cy="414078"/>
            </a:xfrm>
            <a:custGeom>
              <a:avLst/>
              <a:gdLst/>
              <a:ahLst/>
              <a:cxnLst/>
              <a:rect l="l" t="t" r="r" b="b"/>
              <a:pathLst>
                <a:path w="1211620" h="414078">
                  <a:moveTo>
                    <a:pt x="85827" y="0"/>
                  </a:moveTo>
                  <a:lnTo>
                    <a:pt x="1125792" y="0"/>
                  </a:lnTo>
                  <a:cubicBezTo>
                    <a:pt x="1148555" y="0"/>
                    <a:pt x="1170386" y="9043"/>
                    <a:pt x="1186481" y="25138"/>
                  </a:cubicBezTo>
                  <a:cubicBezTo>
                    <a:pt x="1202577" y="41234"/>
                    <a:pt x="1211620" y="63065"/>
                    <a:pt x="1211620" y="85827"/>
                  </a:cubicBezTo>
                  <a:lnTo>
                    <a:pt x="1211620" y="328251"/>
                  </a:lnTo>
                  <a:cubicBezTo>
                    <a:pt x="1211620" y="375652"/>
                    <a:pt x="1173194" y="414078"/>
                    <a:pt x="1125792" y="414078"/>
                  </a:cubicBezTo>
                  <a:lnTo>
                    <a:pt x="85827" y="414078"/>
                  </a:lnTo>
                  <a:cubicBezTo>
                    <a:pt x="38426" y="414078"/>
                    <a:pt x="0" y="375652"/>
                    <a:pt x="0" y="328251"/>
                  </a:cubicBezTo>
                  <a:lnTo>
                    <a:pt x="0" y="85827"/>
                  </a:lnTo>
                  <a:cubicBezTo>
                    <a:pt x="0" y="38426"/>
                    <a:pt x="38426" y="0"/>
                    <a:pt x="85827" y="0"/>
                  </a:cubicBezTo>
                  <a:close/>
                </a:path>
              </a:pathLst>
            </a:custGeom>
            <a:solidFill>
              <a:srgbClr val="FFFFFF"/>
            </a:solidFill>
            <a:ln cap="rnd">
              <a:noFill/>
              <a:prstDash val="solid"/>
              <a:round/>
            </a:ln>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nl-NL" sz="1200" b="0" i="0" u="none" strike="noStrike" kern="1200" cap="none" spc="0" normalizeH="0" baseline="0" noProof="0">
                <a:ln>
                  <a:noFill/>
                </a:ln>
                <a:solidFill>
                  <a:prstClr val="black"/>
                </a:solidFill>
                <a:effectLst/>
                <a:uLnTx/>
                <a:uFillTx/>
                <a:latin typeface="Calibri"/>
                <a:ea typeface="+mn-ea"/>
                <a:cs typeface="+mn-cs"/>
              </a:endParaRPr>
            </a:p>
          </p:txBody>
        </p:sp>
        <p:sp>
          <p:nvSpPr>
            <p:cNvPr id="10" name="TextBox 10">
              <a:extLst>
                <a:ext uri="{FF2B5EF4-FFF2-40B4-BE49-F238E27FC236}">
                  <a16:creationId xmlns:a16="http://schemas.microsoft.com/office/drawing/2014/main" id="{B776B227-F663-1DCA-9334-1533425E0D5C}"/>
                </a:ext>
              </a:extLst>
            </p:cNvPr>
            <p:cNvSpPr txBox="1"/>
            <p:nvPr/>
          </p:nvSpPr>
          <p:spPr>
            <a:xfrm>
              <a:off x="0" y="-57150"/>
              <a:ext cx="1211620" cy="471228"/>
            </a:xfrm>
            <a:prstGeom prst="rect">
              <a:avLst/>
            </a:prstGeom>
          </p:spPr>
          <p:txBody>
            <a:bodyPr lIns="33867" tIns="33867" rIns="33867" bIns="33867"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ctr" defTabSz="609630" rtl="0" eaLnBrk="1" fontAlgn="auto" latinLnBrk="0" hangingPunct="1">
                <a:lnSpc>
                  <a:spcPts val="2384"/>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1" name="Group 11">
            <a:extLst>
              <a:ext uri="{FF2B5EF4-FFF2-40B4-BE49-F238E27FC236}">
                <a16:creationId xmlns:a16="http://schemas.microsoft.com/office/drawing/2014/main" id="{9C679113-82EA-94DD-7413-947C1B778DDF}"/>
              </a:ext>
            </a:extLst>
          </p:cNvPr>
          <p:cNvGrpSpPr/>
          <p:nvPr/>
        </p:nvGrpSpPr>
        <p:grpSpPr>
          <a:xfrm>
            <a:off x="7357881" y="2043238"/>
            <a:ext cx="3066913" cy="1048135"/>
            <a:chOff x="0" y="0"/>
            <a:chExt cx="1211620" cy="414078"/>
          </a:xfrm>
        </p:grpSpPr>
        <p:sp>
          <p:nvSpPr>
            <p:cNvPr id="12" name="Freeform 12">
              <a:extLst>
                <a:ext uri="{FF2B5EF4-FFF2-40B4-BE49-F238E27FC236}">
                  <a16:creationId xmlns:a16="http://schemas.microsoft.com/office/drawing/2014/main" id="{F8669973-3763-BF4D-92F4-34133C25D083}"/>
                </a:ext>
              </a:extLst>
            </p:cNvPr>
            <p:cNvSpPr/>
            <p:nvPr/>
          </p:nvSpPr>
          <p:spPr>
            <a:xfrm>
              <a:off x="0" y="0"/>
              <a:ext cx="1211620" cy="414078"/>
            </a:xfrm>
            <a:custGeom>
              <a:avLst/>
              <a:gdLst/>
              <a:ahLst/>
              <a:cxnLst/>
              <a:rect l="l" t="t" r="r" b="b"/>
              <a:pathLst>
                <a:path w="1211620" h="414078">
                  <a:moveTo>
                    <a:pt x="85827" y="0"/>
                  </a:moveTo>
                  <a:lnTo>
                    <a:pt x="1125792" y="0"/>
                  </a:lnTo>
                  <a:cubicBezTo>
                    <a:pt x="1148555" y="0"/>
                    <a:pt x="1170386" y="9043"/>
                    <a:pt x="1186481" y="25138"/>
                  </a:cubicBezTo>
                  <a:cubicBezTo>
                    <a:pt x="1202577" y="41234"/>
                    <a:pt x="1211620" y="63065"/>
                    <a:pt x="1211620" y="85827"/>
                  </a:cubicBezTo>
                  <a:lnTo>
                    <a:pt x="1211620" y="328251"/>
                  </a:lnTo>
                  <a:cubicBezTo>
                    <a:pt x="1211620" y="375652"/>
                    <a:pt x="1173194" y="414078"/>
                    <a:pt x="1125792" y="414078"/>
                  </a:cubicBezTo>
                  <a:lnTo>
                    <a:pt x="85827" y="414078"/>
                  </a:lnTo>
                  <a:cubicBezTo>
                    <a:pt x="38426" y="414078"/>
                    <a:pt x="0" y="375652"/>
                    <a:pt x="0" y="328251"/>
                  </a:cubicBezTo>
                  <a:lnTo>
                    <a:pt x="0" y="85827"/>
                  </a:lnTo>
                  <a:cubicBezTo>
                    <a:pt x="0" y="38426"/>
                    <a:pt x="38426" y="0"/>
                    <a:pt x="85827" y="0"/>
                  </a:cubicBezTo>
                  <a:close/>
                </a:path>
              </a:pathLst>
            </a:custGeom>
            <a:solidFill>
              <a:srgbClr val="FFFFFF"/>
            </a:solidFill>
            <a:ln cap="rnd">
              <a:noFill/>
              <a:prstDash val="solid"/>
              <a:round/>
            </a:ln>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nl-NL" sz="1200" b="0" i="0" u="none" strike="noStrike" kern="1200" cap="none" spc="0" normalizeH="0" baseline="0" noProof="0">
                <a:ln>
                  <a:noFill/>
                </a:ln>
                <a:solidFill>
                  <a:prstClr val="black"/>
                </a:solidFill>
                <a:effectLst/>
                <a:uLnTx/>
                <a:uFillTx/>
                <a:latin typeface="Calibri"/>
                <a:ea typeface="+mn-ea"/>
                <a:cs typeface="+mn-cs"/>
              </a:endParaRPr>
            </a:p>
          </p:txBody>
        </p:sp>
        <p:sp>
          <p:nvSpPr>
            <p:cNvPr id="13" name="TextBox 13">
              <a:extLst>
                <a:ext uri="{FF2B5EF4-FFF2-40B4-BE49-F238E27FC236}">
                  <a16:creationId xmlns:a16="http://schemas.microsoft.com/office/drawing/2014/main" id="{6D6B5FA7-C71A-2D09-ED47-BA56D3A77A37}"/>
                </a:ext>
              </a:extLst>
            </p:cNvPr>
            <p:cNvSpPr txBox="1"/>
            <p:nvPr/>
          </p:nvSpPr>
          <p:spPr>
            <a:xfrm>
              <a:off x="0" y="-57150"/>
              <a:ext cx="1211620" cy="471228"/>
            </a:xfrm>
            <a:prstGeom prst="rect">
              <a:avLst/>
            </a:prstGeom>
          </p:spPr>
          <p:txBody>
            <a:bodyPr lIns="33867" tIns="33867" rIns="33867" bIns="33867"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ctr" defTabSz="609630" rtl="0" eaLnBrk="1" fontAlgn="auto" latinLnBrk="0" hangingPunct="1">
                <a:lnSpc>
                  <a:spcPts val="2384"/>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14" name="Freeform 14">
            <a:extLst>
              <a:ext uri="{FF2B5EF4-FFF2-40B4-BE49-F238E27FC236}">
                <a16:creationId xmlns:a16="http://schemas.microsoft.com/office/drawing/2014/main" id="{1BA649D2-5E36-AEA0-86C0-F5E2F98E5968}"/>
              </a:ext>
            </a:extLst>
          </p:cNvPr>
          <p:cNvSpPr/>
          <p:nvPr/>
        </p:nvSpPr>
        <p:spPr>
          <a:xfrm>
            <a:off x="-295208" y="4362425"/>
            <a:ext cx="5186944" cy="5186944"/>
          </a:xfrm>
          <a:custGeom>
            <a:avLst/>
            <a:gdLst/>
            <a:ahLst/>
            <a:cxnLst/>
            <a:rect l="l" t="t" r="r" b="b"/>
            <a:pathLst>
              <a:path w="7780416" h="7780416">
                <a:moveTo>
                  <a:pt x="0" y="0"/>
                </a:moveTo>
                <a:lnTo>
                  <a:pt x="7780416" y="0"/>
                </a:lnTo>
                <a:lnTo>
                  <a:pt x="7780416" y="7780416"/>
                </a:lnTo>
                <a:lnTo>
                  <a:pt x="0" y="7780416"/>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nl-NL" sz="1200" b="0" i="0" u="none" strike="noStrike" kern="1200" cap="none" spc="0" normalizeH="0" baseline="0" noProof="0">
              <a:ln>
                <a:noFill/>
              </a:ln>
              <a:solidFill>
                <a:prstClr val="black"/>
              </a:solidFill>
              <a:effectLst/>
              <a:uLnTx/>
              <a:uFillTx/>
              <a:latin typeface="Calibri"/>
              <a:ea typeface="+mn-ea"/>
              <a:cs typeface="+mn-cs"/>
            </a:endParaRPr>
          </a:p>
        </p:txBody>
      </p:sp>
      <p:grpSp>
        <p:nvGrpSpPr>
          <p:cNvPr id="15" name="Group 15">
            <a:extLst>
              <a:ext uri="{FF2B5EF4-FFF2-40B4-BE49-F238E27FC236}">
                <a16:creationId xmlns:a16="http://schemas.microsoft.com/office/drawing/2014/main" id="{6A717C4E-886A-FF6D-62ED-9594B9052CA0}"/>
              </a:ext>
            </a:extLst>
          </p:cNvPr>
          <p:cNvGrpSpPr/>
          <p:nvPr/>
        </p:nvGrpSpPr>
        <p:grpSpPr>
          <a:xfrm>
            <a:off x="3754830" y="3402523"/>
            <a:ext cx="3066913" cy="1048135"/>
            <a:chOff x="0" y="0"/>
            <a:chExt cx="1211620" cy="414078"/>
          </a:xfrm>
        </p:grpSpPr>
        <p:sp>
          <p:nvSpPr>
            <p:cNvPr id="16" name="Freeform 16">
              <a:extLst>
                <a:ext uri="{FF2B5EF4-FFF2-40B4-BE49-F238E27FC236}">
                  <a16:creationId xmlns:a16="http://schemas.microsoft.com/office/drawing/2014/main" id="{44AF62DB-2C3F-98EA-E969-12C00C7E884A}"/>
                </a:ext>
              </a:extLst>
            </p:cNvPr>
            <p:cNvSpPr/>
            <p:nvPr/>
          </p:nvSpPr>
          <p:spPr>
            <a:xfrm>
              <a:off x="0" y="0"/>
              <a:ext cx="1211620" cy="414078"/>
            </a:xfrm>
            <a:custGeom>
              <a:avLst/>
              <a:gdLst/>
              <a:ahLst/>
              <a:cxnLst/>
              <a:rect l="l" t="t" r="r" b="b"/>
              <a:pathLst>
                <a:path w="1211620" h="414078">
                  <a:moveTo>
                    <a:pt x="85827" y="0"/>
                  </a:moveTo>
                  <a:lnTo>
                    <a:pt x="1125792" y="0"/>
                  </a:lnTo>
                  <a:cubicBezTo>
                    <a:pt x="1148555" y="0"/>
                    <a:pt x="1170386" y="9043"/>
                    <a:pt x="1186481" y="25138"/>
                  </a:cubicBezTo>
                  <a:cubicBezTo>
                    <a:pt x="1202577" y="41234"/>
                    <a:pt x="1211620" y="63065"/>
                    <a:pt x="1211620" y="85827"/>
                  </a:cubicBezTo>
                  <a:lnTo>
                    <a:pt x="1211620" y="328251"/>
                  </a:lnTo>
                  <a:cubicBezTo>
                    <a:pt x="1211620" y="375652"/>
                    <a:pt x="1173194" y="414078"/>
                    <a:pt x="1125792" y="414078"/>
                  </a:cubicBezTo>
                  <a:lnTo>
                    <a:pt x="85827" y="414078"/>
                  </a:lnTo>
                  <a:cubicBezTo>
                    <a:pt x="38426" y="414078"/>
                    <a:pt x="0" y="375652"/>
                    <a:pt x="0" y="328251"/>
                  </a:cubicBezTo>
                  <a:lnTo>
                    <a:pt x="0" y="85827"/>
                  </a:lnTo>
                  <a:cubicBezTo>
                    <a:pt x="0" y="38426"/>
                    <a:pt x="38426" y="0"/>
                    <a:pt x="85827" y="0"/>
                  </a:cubicBezTo>
                  <a:close/>
                </a:path>
              </a:pathLst>
            </a:custGeom>
            <a:solidFill>
              <a:srgbClr val="FFFFFF"/>
            </a:solidFill>
            <a:ln cap="rnd">
              <a:noFill/>
              <a:prstDash val="solid"/>
              <a:round/>
            </a:ln>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nl-NL" sz="1200" b="0" i="0" u="none" strike="noStrike" kern="1200" cap="none" spc="0" normalizeH="0" baseline="0" noProof="0">
                <a:ln>
                  <a:noFill/>
                </a:ln>
                <a:solidFill>
                  <a:prstClr val="black"/>
                </a:solidFill>
                <a:effectLst/>
                <a:uLnTx/>
                <a:uFillTx/>
                <a:latin typeface="Calibri"/>
                <a:ea typeface="+mn-ea"/>
                <a:cs typeface="+mn-cs"/>
              </a:endParaRPr>
            </a:p>
          </p:txBody>
        </p:sp>
        <p:sp>
          <p:nvSpPr>
            <p:cNvPr id="17" name="TextBox 17">
              <a:extLst>
                <a:ext uri="{FF2B5EF4-FFF2-40B4-BE49-F238E27FC236}">
                  <a16:creationId xmlns:a16="http://schemas.microsoft.com/office/drawing/2014/main" id="{D706A554-30C7-02B4-A856-1C082B738F74}"/>
                </a:ext>
              </a:extLst>
            </p:cNvPr>
            <p:cNvSpPr txBox="1"/>
            <p:nvPr/>
          </p:nvSpPr>
          <p:spPr>
            <a:xfrm>
              <a:off x="0" y="-57150"/>
              <a:ext cx="1211620" cy="471228"/>
            </a:xfrm>
            <a:prstGeom prst="rect">
              <a:avLst/>
            </a:prstGeom>
          </p:spPr>
          <p:txBody>
            <a:bodyPr lIns="33867" tIns="33867" rIns="33867" bIns="33867"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ctr" defTabSz="609630" rtl="0" eaLnBrk="1" fontAlgn="auto" latinLnBrk="0" hangingPunct="1">
                <a:lnSpc>
                  <a:spcPts val="2384"/>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8" name="Group 18">
            <a:extLst>
              <a:ext uri="{FF2B5EF4-FFF2-40B4-BE49-F238E27FC236}">
                <a16:creationId xmlns:a16="http://schemas.microsoft.com/office/drawing/2014/main" id="{08DE3004-C315-A95E-22F0-A9929170DC87}"/>
              </a:ext>
            </a:extLst>
          </p:cNvPr>
          <p:cNvGrpSpPr/>
          <p:nvPr/>
        </p:nvGrpSpPr>
        <p:grpSpPr>
          <a:xfrm>
            <a:off x="7357881" y="3402523"/>
            <a:ext cx="3066913" cy="1048135"/>
            <a:chOff x="0" y="0"/>
            <a:chExt cx="1211620" cy="414078"/>
          </a:xfrm>
        </p:grpSpPr>
        <p:sp>
          <p:nvSpPr>
            <p:cNvPr id="19" name="Freeform 19">
              <a:extLst>
                <a:ext uri="{FF2B5EF4-FFF2-40B4-BE49-F238E27FC236}">
                  <a16:creationId xmlns:a16="http://schemas.microsoft.com/office/drawing/2014/main" id="{1684C08A-1A2A-1CA1-2DFC-7F5E78B0C980}"/>
                </a:ext>
              </a:extLst>
            </p:cNvPr>
            <p:cNvSpPr/>
            <p:nvPr/>
          </p:nvSpPr>
          <p:spPr>
            <a:xfrm>
              <a:off x="0" y="0"/>
              <a:ext cx="1211620" cy="414078"/>
            </a:xfrm>
            <a:custGeom>
              <a:avLst/>
              <a:gdLst/>
              <a:ahLst/>
              <a:cxnLst/>
              <a:rect l="l" t="t" r="r" b="b"/>
              <a:pathLst>
                <a:path w="1211620" h="414078">
                  <a:moveTo>
                    <a:pt x="85827" y="0"/>
                  </a:moveTo>
                  <a:lnTo>
                    <a:pt x="1125792" y="0"/>
                  </a:lnTo>
                  <a:cubicBezTo>
                    <a:pt x="1148555" y="0"/>
                    <a:pt x="1170386" y="9043"/>
                    <a:pt x="1186481" y="25138"/>
                  </a:cubicBezTo>
                  <a:cubicBezTo>
                    <a:pt x="1202577" y="41234"/>
                    <a:pt x="1211620" y="63065"/>
                    <a:pt x="1211620" y="85827"/>
                  </a:cubicBezTo>
                  <a:lnTo>
                    <a:pt x="1211620" y="328251"/>
                  </a:lnTo>
                  <a:cubicBezTo>
                    <a:pt x="1211620" y="375652"/>
                    <a:pt x="1173194" y="414078"/>
                    <a:pt x="1125792" y="414078"/>
                  </a:cubicBezTo>
                  <a:lnTo>
                    <a:pt x="85827" y="414078"/>
                  </a:lnTo>
                  <a:cubicBezTo>
                    <a:pt x="38426" y="414078"/>
                    <a:pt x="0" y="375652"/>
                    <a:pt x="0" y="328251"/>
                  </a:cubicBezTo>
                  <a:lnTo>
                    <a:pt x="0" y="85827"/>
                  </a:lnTo>
                  <a:cubicBezTo>
                    <a:pt x="0" y="38426"/>
                    <a:pt x="38426" y="0"/>
                    <a:pt x="85827" y="0"/>
                  </a:cubicBezTo>
                  <a:close/>
                </a:path>
              </a:pathLst>
            </a:custGeom>
            <a:solidFill>
              <a:srgbClr val="FFFFFF"/>
            </a:solidFill>
            <a:ln cap="rnd">
              <a:noFill/>
              <a:prstDash val="solid"/>
              <a:round/>
            </a:ln>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nl-NL" sz="1200" b="0" i="0" u="none" strike="noStrike" kern="1200" cap="none" spc="0" normalizeH="0" baseline="0" noProof="0">
                <a:ln>
                  <a:noFill/>
                </a:ln>
                <a:solidFill>
                  <a:prstClr val="black"/>
                </a:solidFill>
                <a:effectLst/>
                <a:uLnTx/>
                <a:uFillTx/>
                <a:latin typeface="Calibri"/>
                <a:ea typeface="+mn-ea"/>
                <a:cs typeface="+mn-cs"/>
              </a:endParaRPr>
            </a:p>
          </p:txBody>
        </p:sp>
        <p:sp>
          <p:nvSpPr>
            <p:cNvPr id="20" name="TextBox 20">
              <a:extLst>
                <a:ext uri="{FF2B5EF4-FFF2-40B4-BE49-F238E27FC236}">
                  <a16:creationId xmlns:a16="http://schemas.microsoft.com/office/drawing/2014/main" id="{7C2F3EB7-09B6-888C-2788-4C9E58A0D0A0}"/>
                </a:ext>
              </a:extLst>
            </p:cNvPr>
            <p:cNvSpPr txBox="1"/>
            <p:nvPr/>
          </p:nvSpPr>
          <p:spPr>
            <a:xfrm>
              <a:off x="0" y="-57150"/>
              <a:ext cx="1211620" cy="471228"/>
            </a:xfrm>
            <a:prstGeom prst="rect">
              <a:avLst/>
            </a:prstGeom>
          </p:spPr>
          <p:txBody>
            <a:bodyPr lIns="33867" tIns="33867" rIns="33867" bIns="33867"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ctr" defTabSz="609630" rtl="0" eaLnBrk="1" fontAlgn="auto" latinLnBrk="0" hangingPunct="1">
                <a:lnSpc>
                  <a:spcPts val="2384"/>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1" name="Group 21">
            <a:extLst>
              <a:ext uri="{FF2B5EF4-FFF2-40B4-BE49-F238E27FC236}">
                <a16:creationId xmlns:a16="http://schemas.microsoft.com/office/drawing/2014/main" id="{898E8634-0910-98F0-3A51-3FEB0E399D1F}"/>
              </a:ext>
            </a:extLst>
          </p:cNvPr>
          <p:cNvGrpSpPr/>
          <p:nvPr/>
        </p:nvGrpSpPr>
        <p:grpSpPr>
          <a:xfrm>
            <a:off x="3754830" y="4761809"/>
            <a:ext cx="3066913" cy="1048135"/>
            <a:chOff x="0" y="0"/>
            <a:chExt cx="1211620" cy="414078"/>
          </a:xfrm>
        </p:grpSpPr>
        <p:sp>
          <p:nvSpPr>
            <p:cNvPr id="22" name="Freeform 22">
              <a:extLst>
                <a:ext uri="{FF2B5EF4-FFF2-40B4-BE49-F238E27FC236}">
                  <a16:creationId xmlns:a16="http://schemas.microsoft.com/office/drawing/2014/main" id="{D30019B1-BDB8-1758-A55E-90A32FDE3384}"/>
                </a:ext>
              </a:extLst>
            </p:cNvPr>
            <p:cNvSpPr/>
            <p:nvPr/>
          </p:nvSpPr>
          <p:spPr>
            <a:xfrm>
              <a:off x="0" y="0"/>
              <a:ext cx="1211620" cy="414078"/>
            </a:xfrm>
            <a:custGeom>
              <a:avLst/>
              <a:gdLst/>
              <a:ahLst/>
              <a:cxnLst/>
              <a:rect l="l" t="t" r="r" b="b"/>
              <a:pathLst>
                <a:path w="1211620" h="414078">
                  <a:moveTo>
                    <a:pt x="85827" y="0"/>
                  </a:moveTo>
                  <a:lnTo>
                    <a:pt x="1125792" y="0"/>
                  </a:lnTo>
                  <a:cubicBezTo>
                    <a:pt x="1148555" y="0"/>
                    <a:pt x="1170386" y="9043"/>
                    <a:pt x="1186481" y="25138"/>
                  </a:cubicBezTo>
                  <a:cubicBezTo>
                    <a:pt x="1202577" y="41234"/>
                    <a:pt x="1211620" y="63065"/>
                    <a:pt x="1211620" y="85827"/>
                  </a:cubicBezTo>
                  <a:lnTo>
                    <a:pt x="1211620" y="328251"/>
                  </a:lnTo>
                  <a:cubicBezTo>
                    <a:pt x="1211620" y="375652"/>
                    <a:pt x="1173194" y="414078"/>
                    <a:pt x="1125792" y="414078"/>
                  </a:cubicBezTo>
                  <a:lnTo>
                    <a:pt x="85827" y="414078"/>
                  </a:lnTo>
                  <a:cubicBezTo>
                    <a:pt x="38426" y="414078"/>
                    <a:pt x="0" y="375652"/>
                    <a:pt x="0" y="328251"/>
                  </a:cubicBezTo>
                  <a:lnTo>
                    <a:pt x="0" y="85827"/>
                  </a:lnTo>
                  <a:cubicBezTo>
                    <a:pt x="0" y="38426"/>
                    <a:pt x="38426" y="0"/>
                    <a:pt x="85827" y="0"/>
                  </a:cubicBezTo>
                  <a:close/>
                </a:path>
              </a:pathLst>
            </a:custGeom>
            <a:solidFill>
              <a:srgbClr val="FFFFFF"/>
            </a:solidFill>
            <a:ln cap="rnd">
              <a:noFill/>
              <a:prstDash val="solid"/>
              <a:round/>
            </a:ln>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nl-NL" sz="1200" b="0" i="0" u="none" strike="noStrike" kern="1200" cap="none" spc="0" normalizeH="0" baseline="0" noProof="0">
                <a:ln>
                  <a:noFill/>
                </a:ln>
                <a:solidFill>
                  <a:prstClr val="black"/>
                </a:solidFill>
                <a:effectLst/>
                <a:uLnTx/>
                <a:uFillTx/>
                <a:latin typeface="Calibri"/>
                <a:ea typeface="+mn-ea"/>
                <a:cs typeface="+mn-cs"/>
              </a:endParaRPr>
            </a:p>
          </p:txBody>
        </p:sp>
        <p:sp>
          <p:nvSpPr>
            <p:cNvPr id="23" name="TextBox 23">
              <a:extLst>
                <a:ext uri="{FF2B5EF4-FFF2-40B4-BE49-F238E27FC236}">
                  <a16:creationId xmlns:a16="http://schemas.microsoft.com/office/drawing/2014/main" id="{DD913645-DDE5-7447-D502-D46D3A2B846D}"/>
                </a:ext>
              </a:extLst>
            </p:cNvPr>
            <p:cNvSpPr txBox="1"/>
            <p:nvPr/>
          </p:nvSpPr>
          <p:spPr>
            <a:xfrm>
              <a:off x="0" y="-57150"/>
              <a:ext cx="1211620" cy="471228"/>
            </a:xfrm>
            <a:prstGeom prst="rect">
              <a:avLst/>
            </a:prstGeom>
          </p:spPr>
          <p:txBody>
            <a:bodyPr lIns="33867" tIns="33867" rIns="33867" bIns="33867"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ctr" defTabSz="609630" rtl="0" eaLnBrk="1" fontAlgn="auto" latinLnBrk="0" hangingPunct="1">
                <a:lnSpc>
                  <a:spcPts val="2384"/>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4" name="Group 24">
            <a:extLst>
              <a:ext uri="{FF2B5EF4-FFF2-40B4-BE49-F238E27FC236}">
                <a16:creationId xmlns:a16="http://schemas.microsoft.com/office/drawing/2014/main" id="{645BE282-CC78-ABB9-BD33-48B7CA9EC49E}"/>
              </a:ext>
            </a:extLst>
          </p:cNvPr>
          <p:cNvGrpSpPr/>
          <p:nvPr/>
        </p:nvGrpSpPr>
        <p:grpSpPr>
          <a:xfrm>
            <a:off x="7357881" y="4761809"/>
            <a:ext cx="3066913" cy="1048135"/>
            <a:chOff x="0" y="0"/>
            <a:chExt cx="1211620" cy="414078"/>
          </a:xfrm>
        </p:grpSpPr>
        <p:sp>
          <p:nvSpPr>
            <p:cNvPr id="25" name="Freeform 25">
              <a:extLst>
                <a:ext uri="{FF2B5EF4-FFF2-40B4-BE49-F238E27FC236}">
                  <a16:creationId xmlns:a16="http://schemas.microsoft.com/office/drawing/2014/main" id="{7AAD86F9-778A-BDC6-9868-F0481EF9F736}"/>
                </a:ext>
              </a:extLst>
            </p:cNvPr>
            <p:cNvSpPr/>
            <p:nvPr/>
          </p:nvSpPr>
          <p:spPr>
            <a:xfrm>
              <a:off x="0" y="0"/>
              <a:ext cx="1211620" cy="414078"/>
            </a:xfrm>
            <a:custGeom>
              <a:avLst/>
              <a:gdLst/>
              <a:ahLst/>
              <a:cxnLst/>
              <a:rect l="l" t="t" r="r" b="b"/>
              <a:pathLst>
                <a:path w="1211620" h="414078">
                  <a:moveTo>
                    <a:pt x="85827" y="0"/>
                  </a:moveTo>
                  <a:lnTo>
                    <a:pt x="1125792" y="0"/>
                  </a:lnTo>
                  <a:cubicBezTo>
                    <a:pt x="1148555" y="0"/>
                    <a:pt x="1170386" y="9043"/>
                    <a:pt x="1186481" y="25138"/>
                  </a:cubicBezTo>
                  <a:cubicBezTo>
                    <a:pt x="1202577" y="41234"/>
                    <a:pt x="1211620" y="63065"/>
                    <a:pt x="1211620" y="85827"/>
                  </a:cubicBezTo>
                  <a:lnTo>
                    <a:pt x="1211620" y="328251"/>
                  </a:lnTo>
                  <a:cubicBezTo>
                    <a:pt x="1211620" y="375652"/>
                    <a:pt x="1173194" y="414078"/>
                    <a:pt x="1125792" y="414078"/>
                  </a:cubicBezTo>
                  <a:lnTo>
                    <a:pt x="85827" y="414078"/>
                  </a:lnTo>
                  <a:cubicBezTo>
                    <a:pt x="38426" y="414078"/>
                    <a:pt x="0" y="375652"/>
                    <a:pt x="0" y="328251"/>
                  </a:cubicBezTo>
                  <a:lnTo>
                    <a:pt x="0" y="85827"/>
                  </a:lnTo>
                  <a:cubicBezTo>
                    <a:pt x="0" y="38426"/>
                    <a:pt x="38426" y="0"/>
                    <a:pt x="85827" y="0"/>
                  </a:cubicBezTo>
                  <a:close/>
                </a:path>
              </a:pathLst>
            </a:custGeom>
            <a:solidFill>
              <a:srgbClr val="FFFFFF"/>
            </a:solidFill>
            <a:ln cap="rnd">
              <a:noFill/>
              <a:prstDash val="solid"/>
              <a:round/>
            </a:ln>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nl-NL" sz="1200" b="0" i="0" u="none" strike="noStrike" kern="1200" cap="none" spc="0" normalizeH="0" baseline="0" noProof="0">
                <a:ln>
                  <a:noFill/>
                </a:ln>
                <a:solidFill>
                  <a:prstClr val="black"/>
                </a:solidFill>
                <a:effectLst/>
                <a:uLnTx/>
                <a:uFillTx/>
                <a:latin typeface="Calibri"/>
                <a:ea typeface="+mn-ea"/>
                <a:cs typeface="+mn-cs"/>
              </a:endParaRPr>
            </a:p>
          </p:txBody>
        </p:sp>
        <p:sp>
          <p:nvSpPr>
            <p:cNvPr id="26" name="TextBox 26">
              <a:extLst>
                <a:ext uri="{FF2B5EF4-FFF2-40B4-BE49-F238E27FC236}">
                  <a16:creationId xmlns:a16="http://schemas.microsoft.com/office/drawing/2014/main" id="{30FB3E75-2D18-3B60-661C-96E44264B3F4}"/>
                </a:ext>
              </a:extLst>
            </p:cNvPr>
            <p:cNvSpPr txBox="1"/>
            <p:nvPr/>
          </p:nvSpPr>
          <p:spPr>
            <a:xfrm>
              <a:off x="0" y="-57150"/>
              <a:ext cx="1211620" cy="471228"/>
            </a:xfrm>
            <a:prstGeom prst="rect">
              <a:avLst/>
            </a:prstGeom>
          </p:spPr>
          <p:txBody>
            <a:bodyPr lIns="33867" tIns="33867" rIns="33867" bIns="33867"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ctr" defTabSz="609630" rtl="0" eaLnBrk="1" fontAlgn="auto" latinLnBrk="0" hangingPunct="1">
                <a:lnSpc>
                  <a:spcPts val="2384"/>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27" name="Freeform 27">
            <a:extLst>
              <a:ext uri="{FF2B5EF4-FFF2-40B4-BE49-F238E27FC236}">
                <a16:creationId xmlns:a16="http://schemas.microsoft.com/office/drawing/2014/main" id="{441424A9-F194-5988-B22C-0A071E8AF56A}"/>
              </a:ext>
            </a:extLst>
          </p:cNvPr>
          <p:cNvSpPr/>
          <p:nvPr/>
        </p:nvSpPr>
        <p:spPr>
          <a:xfrm>
            <a:off x="10424793" y="-1533332"/>
            <a:ext cx="738170" cy="2743200"/>
          </a:xfrm>
          <a:custGeom>
            <a:avLst/>
            <a:gdLst/>
            <a:ahLst/>
            <a:cxnLst/>
            <a:rect l="l" t="t" r="r" b="b"/>
            <a:pathLst>
              <a:path w="1107255" h="4114800">
                <a:moveTo>
                  <a:pt x="0" y="0"/>
                </a:moveTo>
                <a:lnTo>
                  <a:pt x="1107256" y="0"/>
                </a:lnTo>
                <a:lnTo>
                  <a:pt x="1107256" y="4114800"/>
                </a:lnTo>
                <a:lnTo>
                  <a:pt x="0" y="41148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nl-NL" sz="1200" b="0" i="0" u="none" strike="noStrike" kern="1200" cap="none" spc="0" normalizeH="0" baseline="0" noProof="0">
              <a:ln>
                <a:noFill/>
              </a:ln>
              <a:solidFill>
                <a:prstClr val="black"/>
              </a:solidFill>
              <a:effectLst/>
              <a:uLnTx/>
              <a:uFillTx/>
              <a:latin typeface="Calibri"/>
              <a:ea typeface="+mn-ea"/>
              <a:cs typeface="+mn-cs"/>
            </a:endParaRPr>
          </a:p>
        </p:txBody>
      </p:sp>
      <p:sp>
        <p:nvSpPr>
          <p:cNvPr id="28" name="Freeform 28">
            <a:extLst>
              <a:ext uri="{FF2B5EF4-FFF2-40B4-BE49-F238E27FC236}">
                <a16:creationId xmlns:a16="http://schemas.microsoft.com/office/drawing/2014/main" id="{BF2629E3-6473-A92E-2C12-4F2D4102FBE4}"/>
              </a:ext>
            </a:extLst>
          </p:cNvPr>
          <p:cNvSpPr/>
          <p:nvPr/>
        </p:nvSpPr>
        <p:spPr>
          <a:xfrm>
            <a:off x="10424793" y="-136165"/>
            <a:ext cx="738170" cy="2743200"/>
          </a:xfrm>
          <a:custGeom>
            <a:avLst/>
            <a:gdLst/>
            <a:ahLst/>
            <a:cxnLst/>
            <a:rect l="l" t="t" r="r" b="b"/>
            <a:pathLst>
              <a:path w="1107255" h="4114800">
                <a:moveTo>
                  <a:pt x="0" y="0"/>
                </a:moveTo>
                <a:lnTo>
                  <a:pt x="1107256" y="0"/>
                </a:lnTo>
                <a:lnTo>
                  <a:pt x="1107256" y="4114800"/>
                </a:lnTo>
                <a:lnTo>
                  <a:pt x="0" y="41148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nl-NL" sz="1200" b="0" i="0" u="none" strike="noStrike" kern="1200" cap="none" spc="0" normalizeH="0" baseline="0" noProof="0">
              <a:ln>
                <a:noFill/>
              </a:ln>
              <a:solidFill>
                <a:prstClr val="black"/>
              </a:solidFill>
              <a:effectLst/>
              <a:uLnTx/>
              <a:uFillTx/>
              <a:latin typeface="Calibri"/>
              <a:ea typeface="+mn-ea"/>
              <a:cs typeface="+mn-cs"/>
            </a:endParaRPr>
          </a:p>
        </p:txBody>
      </p:sp>
      <p:sp>
        <p:nvSpPr>
          <p:cNvPr id="29" name="Freeform 29">
            <a:extLst>
              <a:ext uri="{FF2B5EF4-FFF2-40B4-BE49-F238E27FC236}">
                <a16:creationId xmlns:a16="http://schemas.microsoft.com/office/drawing/2014/main" id="{1FC24593-91BD-2C26-1F7F-903E03541010}"/>
              </a:ext>
            </a:extLst>
          </p:cNvPr>
          <p:cNvSpPr/>
          <p:nvPr/>
        </p:nvSpPr>
        <p:spPr>
          <a:xfrm>
            <a:off x="10424793" y="1235435"/>
            <a:ext cx="738170" cy="2743200"/>
          </a:xfrm>
          <a:custGeom>
            <a:avLst/>
            <a:gdLst/>
            <a:ahLst/>
            <a:cxnLst/>
            <a:rect l="l" t="t" r="r" b="b"/>
            <a:pathLst>
              <a:path w="1107255" h="4114800">
                <a:moveTo>
                  <a:pt x="0" y="0"/>
                </a:moveTo>
                <a:lnTo>
                  <a:pt x="1107256" y="0"/>
                </a:lnTo>
                <a:lnTo>
                  <a:pt x="1107256" y="4114800"/>
                </a:lnTo>
                <a:lnTo>
                  <a:pt x="0" y="41148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nl-NL" sz="1200" b="0" i="0" u="none" strike="noStrike" kern="1200" cap="none" spc="0" normalizeH="0" baseline="0" noProof="0">
              <a:ln>
                <a:noFill/>
              </a:ln>
              <a:solidFill>
                <a:prstClr val="black"/>
              </a:solidFill>
              <a:effectLst/>
              <a:uLnTx/>
              <a:uFillTx/>
              <a:latin typeface="Calibri"/>
              <a:ea typeface="+mn-ea"/>
              <a:cs typeface="+mn-cs"/>
            </a:endParaRPr>
          </a:p>
        </p:txBody>
      </p:sp>
      <p:sp>
        <p:nvSpPr>
          <p:cNvPr id="30" name="Freeform 30">
            <a:extLst>
              <a:ext uri="{FF2B5EF4-FFF2-40B4-BE49-F238E27FC236}">
                <a16:creationId xmlns:a16="http://schemas.microsoft.com/office/drawing/2014/main" id="{5B07F850-9765-5875-FA8A-047404D97EC7}"/>
              </a:ext>
            </a:extLst>
          </p:cNvPr>
          <p:cNvSpPr/>
          <p:nvPr/>
        </p:nvSpPr>
        <p:spPr>
          <a:xfrm>
            <a:off x="10424793" y="2607035"/>
            <a:ext cx="738170" cy="2743200"/>
          </a:xfrm>
          <a:custGeom>
            <a:avLst/>
            <a:gdLst/>
            <a:ahLst/>
            <a:cxnLst/>
            <a:rect l="l" t="t" r="r" b="b"/>
            <a:pathLst>
              <a:path w="1107255" h="4114800">
                <a:moveTo>
                  <a:pt x="0" y="0"/>
                </a:moveTo>
                <a:lnTo>
                  <a:pt x="1107256" y="0"/>
                </a:lnTo>
                <a:lnTo>
                  <a:pt x="1107256" y="4114800"/>
                </a:lnTo>
                <a:lnTo>
                  <a:pt x="0" y="41148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nl-NL" sz="1200" b="0" i="0" u="none" strike="noStrike" kern="1200" cap="none" spc="0" normalizeH="0" baseline="0" noProof="0">
              <a:ln>
                <a:noFill/>
              </a:ln>
              <a:solidFill>
                <a:prstClr val="black"/>
              </a:solidFill>
              <a:effectLst/>
              <a:uLnTx/>
              <a:uFillTx/>
              <a:latin typeface="Calibri"/>
              <a:ea typeface="+mn-ea"/>
              <a:cs typeface="+mn-cs"/>
            </a:endParaRPr>
          </a:p>
        </p:txBody>
      </p:sp>
      <p:sp>
        <p:nvSpPr>
          <p:cNvPr id="31" name="TextBox 31">
            <a:extLst>
              <a:ext uri="{FF2B5EF4-FFF2-40B4-BE49-F238E27FC236}">
                <a16:creationId xmlns:a16="http://schemas.microsoft.com/office/drawing/2014/main" id="{8A5FCE1B-175A-E12B-F385-6BAF1E7C3F96}"/>
              </a:ext>
            </a:extLst>
          </p:cNvPr>
          <p:cNvSpPr txBox="1"/>
          <p:nvPr/>
        </p:nvSpPr>
        <p:spPr>
          <a:xfrm>
            <a:off x="685801" y="792787"/>
            <a:ext cx="2509323" cy="1372171"/>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nSpc>
                <a:spcPts val="5334"/>
              </a:lnSpc>
              <a:defRPr/>
            </a:pPr>
            <a:r>
              <a:rPr lang="en-US" sz="5334">
                <a:solidFill>
                  <a:srgbClr val="A90061"/>
                </a:solidFill>
                <a:latin typeface="Arial"/>
                <a:cs typeface="Arial"/>
                <a:sym typeface="Arial"/>
              </a:rPr>
              <a:t>Expert</a:t>
            </a:r>
            <a:endParaRPr lang="nl-NL" sz="800" err="1">
              <a:solidFill>
                <a:srgbClr val="000000"/>
              </a:solidFill>
              <a:latin typeface="Calibri"/>
              <a:ea typeface="Calibri"/>
              <a:cs typeface="Calibri"/>
              <a:sym typeface="Arial"/>
            </a:endParaRPr>
          </a:p>
          <a:p>
            <a:pPr marL="0" marR="0" lvl="0" indent="0" algn="l" defTabSz="609630">
              <a:lnSpc>
                <a:spcPts val="5334"/>
              </a:lnSpc>
              <a:spcBef>
                <a:spcPts val="0"/>
              </a:spcBef>
              <a:spcAft>
                <a:spcPts val="0"/>
              </a:spcAft>
              <a:buNone/>
              <a:tabLst/>
              <a:defRPr/>
            </a:pPr>
            <a:r>
              <a:rPr lang="en-US" sz="5334" err="1">
                <a:solidFill>
                  <a:srgbClr val="A90061"/>
                </a:solidFill>
                <a:latin typeface="Arial"/>
                <a:cs typeface="Arial"/>
                <a:sym typeface="Arial"/>
              </a:rPr>
              <a:t>groepen</a:t>
            </a:r>
            <a:endParaRPr lang="nl-NL" sz="800" err="1">
              <a:ea typeface="Calibri"/>
              <a:cs typeface="Calibri"/>
            </a:endParaRPr>
          </a:p>
        </p:txBody>
      </p:sp>
      <p:sp>
        <p:nvSpPr>
          <p:cNvPr id="32" name="TextBox 32">
            <a:extLst>
              <a:ext uri="{FF2B5EF4-FFF2-40B4-BE49-F238E27FC236}">
                <a16:creationId xmlns:a16="http://schemas.microsoft.com/office/drawing/2014/main" id="{076BA41D-3937-75F1-9543-6138B92456C7}"/>
              </a:ext>
            </a:extLst>
          </p:cNvPr>
          <p:cNvSpPr txBox="1"/>
          <p:nvPr/>
        </p:nvSpPr>
        <p:spPr>
          <a:xfrm>
            <a:off x="4576518" y="763732"/>
            <a:ext cx="2101973" cy="820737"/>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ctr" defTabSz="609630" rtl="0" eaLnBrk="1" fontAlgn="auto" latinLnBrk="0" hangingPunct="1">
              <a:spcBef>
                <a:spcPts val="0"/>
              </a:spcBef>
              <a:spcAft>
                <a:spcPts val="0"/>
              </a:spcAft>
              <a:buClrTx/>
              <a:buSzTx/>
              <a:buFontTx/>
              <a:buNone/>
              <a:tabLst/>
              <a:defRPr/>
            </a:pPr>
            <a:r>
              <a:rPr kumimoji="0" lang="en-US" sz="1333" b="1" i="0" u="none" strike="noStrike" kern="1200" cap="none" spc="0" normalizeH="0" baseline="0" noProof="0" err="1">
                <a:ln>
                  <a:noFill/>
                </a:ln>
                <a:solidFill>
                  <a:srgbClr val="0F2542"/>
                </a:solidFill>
                <a:effectLst/>
                <a:uLnTx/>
                <a:uFillTx/>
                <a:latin typeface="Arial Bold"/>
                <a:ea typeface="Arial Bold"/>
                <a:cs typeface="Arial Bold"/>
                <a:sym typeface="Arial Bold"/>
              </a:rPr>
              <a:t>Sociaal</a:t>
            </a:r>
            <a:r>
              <a:rPr kumimoji="0" lang="en-US" sz="1333" b="1" i="0" u="none" strike="noStrike" kern="1200" cap="none" spc="0" normalizeH="0" baseline="0" noProof="0">
                <a:ln>
                  <a:noFill/>
                </a:ln>
                <a:solidFill>
                  <a:srgbClr val="0F2542"/>
                </a:solidFill>
                <a:effectLst/>
                <a:uLnTx/>
                <a:uFillTx/>
                <a:latin typeface="Arial Bold"/>
                <a:ea typeface="Arial Bold"/>
                <a:cs typeface="Arial Bold"/>
                <a:sym typeface="Arial Bold"/>
              </a:rPr>
              <a:t> </a:t>
            </a:r>
            <a:r>
              <a:rPr kumimoji="0" lang="en-US" sz="1333" b="1" i="0" u="none" strike="noStrike" kern="1200" cap="none" spc="0" normalizeH="0" baseline="0" noProof="0" err="1">
                <a:ln>
                  <a:noFill/>
                </a:ln>
                <a:solidFill>
                  <a:srgbClr val="0F2542"/>
                </a:solidFill>
                <a:effectLst/>
                <a:uLnTx/>
                <a:uFillTx/>
                <a:latin typeface="Arial Bold"/>
                <a:ea typeface="Arial Bold"/>
                <a:cs typeface="Arial Bold"/>
                <a:sym typeface="Arial Bold"/>
              </a:rPr>
              <a:t>domein</a:t>
            </a:r>
            <a:endParaRPr lang="en-US" sz="1333" b="1" i="0" u="none" strike="noStrike" kern="1200" cap="none" spc="0" normalizeH="0" baseline="0" noProof="0">
              <a:ln>
                <a:noFill/>
              </a:ln>
              <a:solidFill>
                <a:srgbClr val="0F2542"/>
              </a:solidFill>
              <a:effectLst/>
              <a:uLnTx/>
              <a:uFillTx/>
              <a:latin typeface="Arial Bold"/>
              <a:ea typeface="Arial Bold"/>
              <a:cs typeface="Arial Bold"/>
            </a:endParaRPr>
          </a:p>
          <a:p>
            <a:pPr algn="ctr">
              <a:defRPr/>
            </a:pPr>
            <a:endParaRPr lang="en-US" sz="1333" b="1">
              <a:solidFill>
                <a:srgbClr val="0F2542"/>
              </a:solidFill>
              <a:latin typeface="Arial Bold"/>
              <a:ea typeface="Arial Bold"/>
              <a:cs typeface="Arial Bold"/>
            </a:endParaRPr>
          </a:p>
          <a:p>
            <a:pPr algn="ctr">
              <a:defRPr/>
            </a:pPr>
            <a:r>
              <a:rPr lang="en-US" sz="1333" b="1" err="1">
                <a:solidFill>
                  <a:srgbClr val="0F2542"/>
                </a:solidFill>
                <a:latin typeface="Arial Bold"/>
                <a:ea typeface="Arial Bold"/>
                <a:cs typeface="Arial Bold"/>
              </a:rPr>
              <a:t>Roos</a:t>
            </a:r>
            <a:r>
              <a:rPr lang="en-US" sz="1333" b="1">
                <a:solidFill>
                  <a:srgbClr val="0F2542"/>
                </a:solidFill>
                <a:latin typeface="Arial Bold"/>
                <a:ea typeface="Arial Bold"/>
                <a:cs typeface="Arial Bold"/>
              </a:rPr>
              <a:t> </a:t>
            </a:r>
            <a:r>
              <a:rPr lang="en-US" sz="1333" b="1" err="1">
                <a:solidFill>
                  <a:srgbClr val="0F2542"/>
                </a:solidFill>
                <a:latin typeface="Arial Bold"/>
                <a:ea typeface="Arial Bold"/>
                <a:cs typeface="Arial Bold"/>
              </a:rPr>
              <a:t>Scherpenzeel</a:t>
            </a:r>
            <a:r>
              <a:rPr lang="en-US" sz="1333" b="1">
                <a:solidFill>
                  <a:srgbClr val="0F2542"/>
                </a:solidFill>
                <a:latin typeface="Arial Bold"/>
                <a:ea typeface="Arial Bold"/>
                <a:cs typeface="Arial Bold"/>
              </a:rPr>
              <a:t> </a:t>
            </a:r>
            <a:endParaRPr lang="en-US" sz="800"/>
          </a:p>
          <a:p>
            <a:pPr algn="ctr">
              <a:defRPr/>
            </a:pPr>
            <a:r>
              <a:rPr lang="en-US" sz="1333" i="1">
                <a:solidFill>
                  <a:srgbClr val="0F2542"/>
                </a:solidFill>
                <a:ea typeface="+mn-lt"/>
                <a:cs typeface="+mn-lt"/>
              </a:rPr>
              <a:t>R.Scherpenzeel@movisie.nl</a:t>
            </a:r>
            <a:endParaRPr lang="en-US" sz="800" i="1">
              <a:ea typeface="+mn-lt"/>
              <a:cs typeface="+mn-lt"/>
            </a:endParaRPr>
          </a:p>
        </p:txBody>
      </p:sp>
      <p:sp>
        <p:nvSpPr>
          <p:cNvPr id="34" name="TextBox 34">
            <a:extLst>
              <a:ext uri="{FF2B5EF4-FFF2-40B4-BE49-F238E27FC236}">
                <a16:creationId xmlns:a16="http://schemas.microsoft.com/office/drawing/2014/main" id="{124FCA27-DD6E-AD15-4CCB-909CF7D2302B}"/>
              </a:ext>
            </a:extLst>
          </p:cNvPr>
          <p:cNvSpPr txBox="1"/>
          <p:nvPr/>
        </p:nvSpPr>
        <p:spPr>
          <a:xfrm>
            <a:off x="4059021" y="1032235"/>
            <a:ext cx="589599" cy="393700"/>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630" rtl="0" eaLnBrk="1" fontAlgn="auto" latinLnBrk="0" hangingPunct="1">
              <a:lnSpc>
                <a:spcPts val="3040"/>
              </a:lnSpc>
              <a:spcBef>
                <a:spcPts val="0"/>
              </a:spcBef>
              <a:spcAft>
                <a:spcPts val="0"/>
              </a:spcAft>
              <a:buClrTx/>
              <a:buSzTx/>
              <a:buFontTx/>
              <a:buNone/>
              <a:tabLst/>
              <a:defRPr/>
            </a:pPr>
            <a:r>
              <a:rPr kumimoji="0" lang="en-US" sz="2533" b="1" i="0" u="none" strike="noStrike" kern="1200" cap="none" spc="0" normalizeH="0" baseline="0" noProof="0">
                <a:ln>
                  <a:noFill/>
                </a:ln>
                <a:solidFill>
                  <a:srgbClr val="76D2B6"/>
                </a:solidFill>
                <a:effectLst/>
                <a:uLnTx/>
                <a:uFillTx/>
                <a:latin typeface="Arial Bold"/>
                <a:ea typeface="Arial Bold"/>
                <a:cs typeface="Arial Bold"/>
                <a:sym typeface="Arial Bold"/>
              </a:rPr>
              <a:t>01.</a:t>
            </a:r>
          </a:p>
        </p:txBody>
      </p:sp>
      <p:sp>
        <p:nvSpPr>
          <p:cNvPr id="35" name="TextBox 35">
            <a:extLst>
              <a:ext uri="{FF2B5EF4-FFF2-40B4-BE49-F238E27FC236}">
                <a16:creationId xmlns:a16="http://schemas.microsoft.com/office/drawing/2014/main" id="{CD8BD808-F46E-AB79-C162-5AB4659A3C91}"/>
              </a:ext>
            </a:extLst>
          </p:cNvPr>
          <p:cNvSpPr txBox="1"/>
          <p:nvPr/>
        </p:nvSpPr>
        <p:spPr>
          <a:xfrm>
            <a:off x="7662071" y="1032236"/>
            <a:ext cx="589599" cy="384721"/>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ctr" defTabSz="609630" rtl="0" eaLnBrk="1" fontAlgn="auto" latinLnBrk="0" hangingPunct="1">
              <a:lnSpc>
                <a:spcPts val="3040"/>
              </a:lnSpc>
              <a:spcBef>
                <a:spcPts val="0"/>
              </a:spcBef>
              <a:spcAft>
                <a:spcPts val="0"/>
              </a:spcAft>
              <a:buClrTx/>
              <a:buSzTx/>
              <a:buFontTx/>
              <a:buNone/>
              <a:tabLst/>
              <a:defRPr/>
            </a:pPr>
            <a:r>
              <a:rPr kumimoji="0" lang="en-US" sz="2533" b="1" i="0" u="none" strike="noStrike" kern="1200" cap="none" spc="0" normalizeH="0" baseline="0" noProof="0">
                <a:ln>
                  <a:noFill/>
                </a:ln>
                <a:solidFill>
                  <a:srgbClr val="76D2B6"/>
                </a:solidFill>
                <a:effectLst/>
                <a:uLnTx/>
                <a:uFillTx/>
                <a:latin typeface="Arial Bold"/>
                <a:ea typeface="Arial Bold"/>
                <a:cs typeface="Arial Bold"/>
                <a:sym typeface="Arial Bold"/>
              </a:rPr>
              <a:t>02.</a:t>
            </a:r>
          </a:p>
        </p:txBody>
      </p:sp>
      <p:sp>
        <p:nvSpPr>
          <p:cNvPr id="36" name="TextBox 36">
            <a:extLst>
              <a:ext uri="{FF2B5EF4-FFF2-40B4-BE49-F238E27FC236}">
                <a16:creationId xmlns:a16="http://schemas.microsoft.com/office/drawing/2014/main" id="{23D8C791-AD25-DEDE-B53D-E603725B90FF}"/>
              </a:ext>
            </a:extLst>
          </p:cNvPr>
          <p:cNvSpPr txBox="1"/>
          <p:nvPr/>
        </p:nvSpPr>
        <p:spPr>
          <a:xfrm>
            <a:off x="4059021" y="2389673"/>
            <a:ext cx="589599" cy="393700"/>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630" rtl="0" eaLnBrk="1" fontAlgn="auto" latinLnBrk="0" hangingPunct="1">
              <a:lnSpc>
                <a:spcPts val="3040"/>
              </a:lnSpc>
              <a:spcBef>
                <a:spcPts val="0"/>
              </a:spcBef>
              <a:spcAft>
                <a:spcPts val="0"/>
              </a:spcAft>
              <a:buClrTx/>
              <a:buSzTx/>
              <a:buFontTx/>
              <a:buNone/>
              <a:tabLst/>
              <a:defRPr/>
            </a:pPr>
            <a:r>
              <a:rPr kumimoji="0" lang="en-US" sz="2533" b="1" i="0" u="none" strike="noStrike" kern="1200" cap="none" spc="0" normalizeH="0" baseline="0" noProof="0">
                <a:ln>
                  <a:noFill/>
                </a:ln>
                <a:solidFill>
                  <a:srgbClr val="76D2B6"/>
                </a:solidFill>
                <a:effectLst/>
                <a:uLnTx/>
                <a:uFillTx/>
                <a:latin typeface="Arial Bold"/>
                <a:ea typeface="Arial Bold"/>
                <a:cs typeface="Arial Bold"/>
                <a:sym typeface="Arial Bold"/>
              </a:rPr>
              <a:t>03.</a:t>
            </a:r>
          </a:p>
        </p:txBody>
      </p:sp>
      <p:sp>
        <p:nvSpPr>
          <p:cNvPr id="37" name="TextBox 37">
            <a:extLst>
              <a:ext uri="{FF2B5EF4-FFF2-40B4-BE49-F238E27FC236}">
                <a16:creationId xmlns:a16="http://schemas.microsoft.com/office/drawing/2014/main" id="{1ACD6DBF-3E9E-67FF-4387-80B6B6F13116}"/>
              </a:ext>
            </a:extLst>
          </p:cNvPr>
          <p:cNvSpPr txBox="1"/>
          <p:nvPr/>
        </p:nvSpPr>
        <p:spPr>
          <a:xfrm>
            <a:off x="7662071" y="2389673"/>
            <a:ext cx="589599" cy="384721"/>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ctr" defTabSz="609630" rtl="0" eaLnBrk="1" fontAlgn="auto" latinLnBrk="0" hangingPunct="1">
              <a:lnSpc>
                <a:spcPts val="3040"/>
              </a:lnSpc>
              <a:spcBef>
                <a:spcPts val="0"/>
              </a:spcBef>
              <a:spcAft>
                <a:spcPts val="0"/>
              </a:spcAft>
              <a:buClrTx/>
              <a:buSzTx/>
              <a:buFontTx/>
              <a:buNone/>
              <a:tabLst/>
              <a:defRPr/>
            </a:pPr>
            <a:r>
              <a:rPr kumimoji="0" lang="en-US" sz="2533" b="1" i="0" u="none" strike="noStrike" kern="1200" cap="none" spc="0" normalizeH="0" baseline="0" noProof="0">
                <a:ln>
                  <a:noFill/>
                </a:ln>
                <a:solidFill>
                  <a:srgbClr val="76D2B6"/>
                </a:solidFill>
                <a:effectLst/>
                <a:uLnTx/>
                <a:uFillTx/>
                <a:latin typeface="Arial Bold"/>
                <a:ea typeface="Arial Bold"/>
                <a:cs typeface="Arial Bold"/>
                <a:sym typeface="Arial Bold"/>
              </a:rPr>
              <a:t>04.</a:t>
            </a:r>
          </a:p>
        </p:txBody>
      </p:sp>
      <p:sp>
        <p:nvSpPr>
          <p:cNvPr id="38" name="TextBox 38">
            <a:extLst>
              <a:ext uri="{FF2B5EF4-FFF2-40B4-BE49-F238E27FC236}">
                <a16:creationId xmlns:a16="http://schemas.microsoft.com/office/drawing/2014/main" id="{155AEC5C-E329-9ED0-B5B1-C4D6C04B8BE4}"/>
              </a:ext>
            </a:extLst>
          </p:cNvPr>
          <p:cNvSpPr txBox="1"/>
          <p:nvPr/>
        </p:nvSpPr>
        <p:spPr>
          <a:xfrm>
            <a:off x="4059021" y="3748958"/>
            <a:ext cx="589599" cy="393700"/>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630" rtl="0" eaLnBrk="1" fontAlgn="auto" latinLnBrk="0" hangingPunct="1">
              <a:lnSpc>
                <a:spcPts val="3040"/>
              </a:lnSpc>
              <a:spcBef>
                <a:spcPts val="0"/>
              </a:spcBef>
              <a:spcAft>
                <a:spcPts val="0"/>
              </a:spcAft>
              <a:buClrTx/>
              <a:buSzTx/>
              <a:buFontTx/>
              <a:buNone/>
              <a:tabLst/>
              <a:defRPr/>
            </a:pPr>
            <a:r>
              <a:rPr kumimoji="0" lang="en-US" sz="2533" b="1" i="0" u="none" strike="noStrike" kern="1200" cap="none" spc="0" normalizeH="0" baseline="0" noProof="0">
                <a:ln>
                  <a:noFill/>
                </a:ln>
                <a:solidFill>
                  <a:srgbClr val="76D2B6"/>
                </a:solidFill>
                <a:effectLst/>
                <a:uLnTx/>
                <a:uFillTx/>
                <a:latin typeface="Arial Bold"/>
                <a:ea typeface="Arial Bold"/>
                <a:cs typeface="Arial Bold"/>
                <a:sym typeface="Arial Bold"/>
              </a:rPr>
              <a:t>05.</a:t>
            </a:r>
          </a:p>
        </p:txBody>
      </p:sp>
      <p:sp>
        <p:nvSpPr>
          <p:cNvPr id="39" name="TextBox 39">
            <a:extLst>
              <a:ext uri="{FF2B5EF4-FFF2-40B4-BE49-F238E27FC236}">
                <a16:creationId xmlns:a16="http://schemas.microsoft.com/office/drawing/2014/main" id="{E701BA84-B0EF-3B9A-3A33-0D20F458D792}"/>
              </a:ext>
            </a:extLst>
          </p:cNvPr>
          <p:cNvSpPr txBox="1"/>
          <p:nvPr/>
        </p:nvSpPr>
        <p:spPr>
          <a:xfrm>
            <a:off x="7662071" y="3748958"/>
            <a:ext cx="589599" cy="384721"/>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ctr" defTabSz="609630" rtl="0" eaLnBrk="1" fontAlgn="auto" latinLnBrk="0" hangingPunct="1">
              <a:lnSpc>
                <a:spcPts val="3040"/>
              </a:lnSpc>
              <a:spcBef>
                <a:spcPts val="0"/>
              </a:spcBef>
              <a:spcAft>
                <a:spcPts val="0"/>
              </a:spcAft>
              <a:buClrTx/>
              <a:buSzTx/>
              <a:buFontTx/>
              <a:buNone/>
              <a:tabLst/>
              <a:defRPr/>
            </a:pPr>
            <a:r>
              <a:rPr kumimoji="0" lang="en-US" sz="2533" b="1" i="0" u="none" strike="noStrike" kern="1200" cap="none" spc="0" normalizeH="0" baseline="0" noProof="0">
                <a:ln>
                  <a:noFill/>
                </a:ln>
                <a:solidFill>
                  <a:srgbClr val="76D2B6"/>
                </a:solidFill>
                <a:effectLst/>
                <a:uLnTx/>
                <a:uFillTx/>
                <a:latin typeface="Arial Bold"/>
                <a:ea typeface="Arial Bold"/>
                <a:cs typeface="Arial Bold"/>
                <a:sym typeface="Arial Bold"/>
              </a:rPr>
              <a:t>06.</a:t>
            </a:r>
          </a:p>
        </p:txBody>
      </p:sp>
      <p:sp>
        <p:nvSpPr>
          <p:cNvPr id="40" name="TextBox 40">
            <a:extLst>
              <a:ext uri="{FF2B5EF4-FFF2-40B4-BE49-F238E27FC236}">
                <a16:creationId xmlns:a16="http://schemas.microsoft.com/office/drawing/2014/main" id="{E03FF61F-DB67-9E0D-7D4C-CBCE36123413}"/>
              </a:ext>
            </a:extLst>
          </p:cNvPr>
          <p:cNvSpPr txBox="1"/>
          <p:nvPr/>
        </p:nvSpPr>
        <p:spPr>
          <a:xfrm>
            <a:off x="4059021" y="5104709"/>
            <a:ext cx="589599" cy="393700"/>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630" rtl="0" eaLnBrk="1" fontAlgn="auto" latinLnBrk="0" hangingPunct="1">
              <a:lnSpc>
                <a:spcPts val="3040"/>
              </a:lnSpc>
              <a:spcBef>
                <a:spcPts val="0"/>
              </a:spcBef>
              <a:spcAft>
                <a:spcPts val="0"/>
              </a:spcAft>
              <a:buClrTx/>
              <a:buSzTx/>
              <a:buFontTx/>
              <a:buNone/>
              <a:tabLst/>
              <a:defRPr/>
            </a:pPr>
            <a:r>
              <a:rPr kumimoji="0" lang="en-US" sz="2533" b="1" i="0" u="none" strike="noStrike" kern="1200" cap="none" spc="0" normalizeH="0" baseline="0" noProof="0">
                <a:ln>
                  <a:noFill/>
                </a:ln>
                <a:solidFill>
                  <a:srgbClr val="76D2B6"/>
                </a:solidFill>
                <a:effectLst/>
                <a:uLnTx/>
                <a:uFillTx/>
                <a:latin typeface="Arial Bold"/>
                <a:ea typeface="Arial Bold"/>
                <a:cs typeface="Arial Bold"/>
                <a:sym typeface="Arial Bold"/>
              </a:rPr>
              <a:t>07.</a:t>
            </a:r>
          </a:p>
        </p:txBody>
      </p:sp>
      <p:sp>
        <p:nvSpPr>
          <p:cNvPr id="41" name="TextBox 41">
            <a:extLst>
              <a:ext uri="{FF2B5EF4-FFF2-40B4-BE49-F238E27FC236}">
                <a16:creationId xmlns:a16="http://schemas.microsoft.com/office/drawing/2014/main" id="{A38CB2CB-C12F-3E6B-EC33-9CFD3B41D9C0}"/>
              </a:ext>
            </a:extLst>
          </p:cNvPr>
          <p:cNvSpPr txBox="1"/>
          <p:nvPr/>
        </p:nvSpPr>
        <p:spPr>
          <a:xfrm>
            <a:off x="7662071" y="5104709"/>
            <a:ext cx="589599" cy="384721"/>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ctr" defTabSz="609630" rtl="0" eaLnBrk="1" fontAlgn="auto" latinLnBrk="0" hangingPunct="1">
              <a:lnSpc>
                <a:spcPts val="3040"/>
              </a:lnSpc>
              <a:spcBef>
                <a:spcPts val="0"/>
              </a:spcBef>
              <a:spcAft>
                <a:spcPts val="0"/>
              </a:spcAft>
              <a:buClrTx/>
              <a:buSzTx/>
              <a:buFontTx/>
              <a:buNone/>
              <a:tabLst/>
              <a:defRPr/>
            </a:pPr>
            <a:r>
              <a:rPr kumimoji="0" lang="en-US" sz="2533" b="1" i="0" u="none" strike="noStrike" kern="1200" cap="none" spc="0" normalizeH="0" baseline="0" noProof="0">
                <a:ln>
                  <a:noFill/>
                </a:ln>
                <a:solidFill>
                  <a:srgbClr val="76D2B6"/>
                </a:solidFill>
                <a:effectLst/>
                <a:uLnTx/>
                <a:uFillTx/>
                <a:latin typeface="Arial Bold"/>
                <a:ea typeface="Arial Bold"/>
                <a:cs typeface="Arial Bold"/>
                <a:sym typeface="Arial Bold"/>
              </a:rPr>
              <a:t>08.</a:t>
            </a:r>
          </a:p>
        </p:txBody>
      </p:sp>
      <p:sp>
        <p:nvSpPr>
          <p:cNvPr id="50" name="AutoShape 50">
            <a:extLst>
              <a:ext uri="{FF2B5EF4-FFF2-40B4-BE49-F238E27FC236}">
                <a16:creationId xmlns:a16="http://schemas.microsoft.com/office/drawing/2014/main" id="{DE734ADB-9783-E26F-A598-491348AEAE85}"/>
              </a:ext>
            </a:extLst>
          </p:cNvPr>
          <p:cNvSpPr/>
          <p:nvPr/>
        </p:nvSpPr>
        <p:spPr>
          <a:xfrm>
            <a:off x="6821743" y="1193993"/>
            <a:ext cx="536138" cy="0"/>
          </a:xfrm>
          <a:prstGeom prst="line">
            <a:avLst/>
          </a:prstGeom>
          <a:ln w="47625" cap="flat">
            <a:solidFill>
              <a:srgbClr val="A90061"/>
            </a:solidFill>
            <a:prstDash val="solid"/>
            <a:headEnd type="none" w="sm" len="sm"/>
            <a:tailEnd type="none" w="sm" len="sm"/>
          </a:ln>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ctr" defTabSz="609630" rtl="0" eaLnBrk="1" fontAlgn="auto" latinLnBrk="0" hangingPunct="1">
              <a:lnSpc>
                <a:spcPct val="100000"/>
              </a:lnSpc>
              <a:spcBef>
                <a:spcPts val="0"/>
              </a:spcBef>
              <a:spcAft>
                <a:spcPts val="0"/>
              </a:spcAft>
              <a:buClrTx/>
              <a:buSzTx/>
              <a:buFontTx/>
              <a:buNone/>
              <a:tabLst/>
              <a:defRPr/>
            </a:pPr>
            <a:endParaRPr kumimoji="0" lang="nl-NL" sz="1200" b="0" i="0" u="none" strike="noStrike" kern="1200" cap="none" spc="0" normalizeH="0" baseline="0" noProof="0">
              <a:ln>
                <a:noFill/>
              </a:ln>
              <a:solidFill>
                <a:prstClr val="black"/>
              </a:solidFill>
              <a:effectLst/>
              <a:uLnTx/>
              <a:uFillTx/>
              <a:latin typeface="Calibri"/>
              <a:ea typeface="+mn-ea"/>
              <a:cs typeface="+mn-cs"/>
            </a:endParaRPr>
          </a:p>
        </p:txBody>
      </p:sp>
      <p:sp>
        <p:nvSpPr>
          <p:cNvPr id="51" name="AutoShape 51">
            <a:extLst>
              <a:ext uri="{FF2B5EF4-FFF2-40B4-BE49-F238E27FC236}">
                <a16:creationId xmlns:a16="http://schemas.microsoft.com/office/drawing/2014/main" id="{15325F1F-0B6E-9E79-4347-FF4AE891E81C}"/>
              </a:ext>
            </a:extLst>
          </p:cNvPr>
          <p:cNvSpPr/>
          <p:nvPr/>
        </p:nvSpPr>
        <p:spPr>
          <a:xfrm>
            <a:off x="6821743" y="2583180"/>
            <a:ext cx="536138" cy="0"/>
          </a:xfrm>
          <a:prstGeom prst="line">
            <a:avLst/>
          </a:prstGeom>
          <a:ln w="47625" cap="flat">
            <a:solidFill>
              <a:srgbClr val="A90061"/>
            </a:solidFill>
            <a:prstDash val="solid"/>
            <a:headEnd type="none" w="sm" len="sm"/>
            <a:tailEnd type="none" w="sm" len="sm"/>
          </a:ln>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ctr" defTabSz="609630" rtl="0" eaLnBrk="1" fontAlgn="auto" latinLnBrk="0" hangingPunct="1">
              <a:lnSpc>
                <a:spcPct val="100000"/>
              </a:lnSpc>
              <a:spcBef>
                <a:spcPts val="0"/>
              </a:spcBef>
              <a:spcAft>
                <a:spcPts val="0"/>
              </a:spcAft>
              <a:buClrTx/>
              <a:buSzTx/>
              <a:buFontTx/>
              <a:buNone/>
              <a:tabLst/>
              <a:defRPr/>
            </a:pPr>
            <a:endParaRPr kumimoji="0" lang="nl-NL" sz="1200" b="0" i="0" u="none" strike="noStrike" kern="1200" cap="none" spc="0" normalizeH="0" baseline="0" noProof="0">
              <a:ln>
                <a:noFill/>
              </a:ln>
              <a:solidFill>
                <a:prstClr val="black"/>
              </a:solidFill>
              <a:effectLst/>
              <a:uLnTx/>
              <a:uFillTx/>
              <a:latin typeface="Calibri"/>
              <a:ea typeface="+mn-ea"/>
              <a:cs typeface="+mn-cs"/>
            </a:endParaRPr>
          </a:p>
        </p:txBody>
      </p:sp>
      <p:sp>
        <p:nvSpPr>
          <p:cNvPr id="52" name="AutoShape 52">
            <a:extLst>
              <a:ext uri="{FF2B5EF4-FFF2-40B4-BE49-F238E27FC236}">
                <a16:creationId xmlns:a16="http://schemas.microsoft.com/office/drawing/2014/main" id="{47A14760-236B-21B6-F32E-CB639BCBA3A0}"/>
              </a:ext>
            </a:extLst>
          </p:cNvPr>
          <p:cNvSpPr/>
          <p:nvPr/>
        </p:nvSpPr>
        <p:spPr>
          <a:xfrm>
            <a:off x="6821743" y="3936283"/>
            <a:ext cx="536138" cy="0"/>
          </a:xfrm>
          <a:prstGeom prst="line">
            <a:avLst/>
          </a:prstGeom>
          <a:ln w="47625" cap="flat">
            <a:solidFill>
              <a:srgbClr val="A90061"/>
            </a:solidFill>
            <a:prstDash val="solid"/>
            <a:headEnd type="none" w="sm" len="sm"/>
            <a:tailEnd type="none" w="sm" len="sm"/>
          </a:ln>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ctr" defTabSz="609630" rtl="0" eaLnBrk="1" fontAlgn="auto" latinLnBrk="0" hangingPunct="1">
              <a:lnSpc>
                <a:spcPct val="100000"/>
              </a:lnSpc>
              <a:spcBef>
                <a:spcPts val="0"/>
              </a:spcBef>
              <a:spcAft>
                <a:spcPts val="0"/>
              </a:spcAft>
              <a:buClrTx/>
              <a:buSzTx/>
              <a:buFontTx/>
              <a:buNone/>
              <a:tabLst/>
              <a:defRPr/>
            </a:pPr>
            <a:endParaRPr kumimoji="0" lang="nl-NL" sz="1200" b="0" i="0" u="none" strike="noStrike" kern="1200" cap="none" spc="0" normalizeH="0" baseline="0" noProof="0">
              <a:ln>
                <a:noFill/>
              </a:ln>
              <a:solidFill>
                <a:prstClr val="black"/>
              </a:solidFill>
              <a:effectLst/>
              <a:uLnTx/>
              <a:uFillTx/>
              <a:latin typeface="Calibri"/>
              <a:ea typeface="+mn-ea"/>
              <a:cs typeface="+mn-cs"/>
            </a:endParaRPr>
          </a:p>
        </p:txBody>
      </p:sp>
      <p:sp>
        <p:nvSpPr>
          <p:cNvPr id="53" name="AutoShape 53">
            <a:extLst>
              <a:ext uri="{FF2B5EF4-FFF2-40B4-BE49-F238E27FC236}">
                <a16:creationId xmlns:a16="http://schemas.microsoft.com/office/drawing/2014/main" id="{8C7DE069-2C51-7385-F23E-C31421F39534}"/>
              </a:ext>
            </a:extLst>
          </p:cNvPr>
          <p:cNvSpPr/>
          <p:nvPr/>
        </p:nvSpPr>
        <p:spPr>
          <a:xfrm>
            <a:off x="6821743" y="5301751"/>
            <a:ext cx="536138" cy="0"/>
          </a:xfrm>
          <a:prstGeom prst="line">
            <a:avLst/>
          </a:prstGeom>
          <a:ln w="47625" cap="flat">
            <a:solidFill>
              <a:srgbClr val="A90061"/>
            </a:solidFill>
            <a:prstDash val="solid"/>
            <a:headEnd type="none" w="sm" len="sm"/>
            <a:tailEnd type="none" w="sm" len="sm"/>
          </a:ln>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ctr" defTabSz="609630" rtl="0" eaLnBrk="1" fontAlgn="auto" latinLnBrk="0" hangingPunct="1">
              <a:lnSpc>
                <a:spcPct val="100000"/>
              </a:lnSpc>
              <a:spcBef>
                <a:spcPts val="0"/>
              </a:spcBef>
              <a:spcAft>
                <a:spcPts val="0"/>
              </a:spcAft>
              <a:buClrTx/>
              <a:buSzTx/>
              <a:buFontTx/>
              <a:buNone/>
              <a:tabLst/>
              <a:defRPr/>
            </a:pPr>
            <a:endParaRPr kumimoji="0" lang="nl-NL" sz="1200" b="0" i="0" u="none" strike="noStrike" kern="1200" cap="none" spc="0" normalizeH="0" baseline="0" noProof="0">
              <a:ln>
                <a:noFill/>
              </a:ln>
              <a:solidFill>
                <a:prstClr val="black"/>
              </a:solidFill>
              <a:effectLst/>
              <a:uLnTx/>
              <a:uFillTx/>
              <a:latin typeface="Calibri"/>
              <a:ea typeface="+mn-ea"/>
              <a:cs typeface="+mn-cs"/>
            </a:endParaRPr>
          </a:p>
        </p:txBody>
      </p:sp>
      <p:sp>
        <p:nvSpPr>
          <p:cNvPr id="54" name="TextBox 32">
            <a:extLst>
              <a:ext uri="{FF2B5EF4-FFF2-40B4-BE49-F238E27FC236}">
                <a16:creationId xmlns:a16="http://schemas.microsoft.com/office/drawing/2014/main" id="{277BCF97-FEB1-7743-92D6-39250BD00611}"/>
              </a:ext>
            </a:extLst>
          </p:cNvPr>
          <p:cNvSpPr txBox="1"/>
          <p:nvPr/>
        </p:nvSpPr>
        <p:spPr>
          <a:xfrm>
            <a:off x="8179568" y="727896"/>
            <a:ext cx="2185607" cy="1025922"/>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ctr" defTabSz="609630" rtl="0" eaLnBrk="1" fontAlgn="auto" latinLnBrk="0" hangingPunct="1">
              <a:spcBef>
                <a:spcPts val="0"/>
              </a:spcBef>
              <a:spcAft>
                <a:spcPts val="0"/>
              </a:spcAft>
              <a:buClrTx/>
              <a:buSzTx/>
              <a:buFontTx/>
              <a:buNone/>
              <a:tabLst/>
              <a:defRPr/>
            </a:pPr>
            <a:r>
              <a:rPr kumimoji="0" lang="en-US" sz="1333" b="1" i="0" u="none" strike="noStrike" kern="1200" cap="none" spc="0" normalizeH="0" baseline="0" noProof="0" err="1">
                <a:ln>
                  <a:noFill/>
                </a:ln>
                <a:solidFill>
                  <a:srgbClr val="0F2542"/>
                </a:solidFill>
                <a:effectLst/>
                <a:uLnTx/>
                <a:uFillTx/>
                <a:latin typeface="Arial Bold"/>
                <a:ea typeface="Arial Bold"/>
                <a:cs typeface="Arial Bold"/>
                <a:sym typeface="Arial Bold"/>
              </a:rPr>
              <a:t>Gelijke</a:t>
            </a:r>
            <a:r>
              <a:rPr kumimoji="0" lang="en-US" sz="1333" b="1" i="0" u="none" strike="noStrike" kern="1200" cap="none" spc="0" normalizeH="0" baseline="0" noProof="0">
                <a:ln>
                  <a:noFill/>
                </a:ln>
                <a:solidFill>
                  <a:srgbClr val="0F2542"/>
                </a:solidFill>
                <a:effectLst/>
                <a:uLnTx/>
                <a:uFillTx/>
                <a:latin typeface="Arial Bold"/>
                <a:ea typeface="Arial Bold"/>
                <a:cs typeface="Arial Bold"/>
                <a:sym typeface="Arial Bold"/>
              </a:rPr>
              <a:t> </a:t>
            </a:r>
            <a:r>
              <a:rPr kumimoji="0" lang="en-US" sz="1333" b="1" i="0" u="none" strike="noStrike" kern="1200" cap="none" spc="0" normalizeH="0" baseline="0" noProof="0" err="1">
                <a:ln>
                  <a:noFill/>
                </a:ln>
                <a:solidFill>
                  <a:srgbClr val="0F2542"/>
                </a:solidFill>
                <a:effectLst/>
                <a:uLnTx/>
                <a:uFillTx/>
                <a:latin typeface="Arial Bold"/>
                <a:ea typeface="Arial Bold"/>
                <a:cs typeface="Arial Bold"/>
                <a:sym typeface="Arial Bold"/>
              </a:rPr>
              <a:t>kansen</a:t>
            </a:r>
            <a:r>
              <a:rPr kumimoji="0" lang="en-US" sz="1333" b="1" i="0" u="none" strike="noStrike" kern="1200" cap="none" spc="0" normalizeH="0" baseline="0" noProof="0">
                <a:ln>
                  <a:noFill/>
                </a:ln>
                <a:solidFill>
                  <a:srgbClr val="0F2542"/>
                </a:solidFill>
                <a:effectLst/>
                <a:uLnTx/>
                <a:uFillTx/>
                <a:latin typeface="Arial Bold"/>
                <a:ea typeface="Arial Bold"/>
                <a:cs typeface="Arial Bold"/>
                <a:sym typeface="Arial Bold"/>
              </a:rPr>
              <a:t> in de </a:t>
            </a:r>
            <a:endParaRPr lang="en-US" sz="1333">
              <a:ea typeface="Calibri"/>
              <a:cs typeface="Calibri"/>
            </a:endParaRPr>
          </a:p>
          <a:p>
            <a:pPr marL="0" marR="0" lvl="0" indent="0" algn="ctr" defTabSz="609630" rtl="0" eaLnBrk="1" fontAlgn="auto" latinLnBrk="0" hangingPunct="1">
              <a:spcBef>
                <a:spcPts val="0"/>
              </a:spcBef>
              <a:spcAft>
                <a:spcPts val="0"/>
              </a:spcAft>
              <a:buClrTx/>
              <a:buSzTx/>
              <a:buFontTx/>
              <a:buNone/>
              <a:tabLst/>
              <a:defRPr/>
            </a:pPr>
            <a:r>
              <a:rPr kumimoji="0" lang="en-US" sz="1333" b="1" i="0" u="none" strike="noStrike" kern="1200" cap="none" spc="0" normalizeH="0" baseline="0" noProof="0" err="1">
                <a:ln>
                  <a:noFill/>
                </a:ln>
                <a:solidFill>
                  <a:srgbClr val="0F2542"/>
                </a:solidFill>
                <a:effectLst/>
                <a:uLnTx/>
                <a:uFillTx/>
                <a:latin typeface="Arial Bold"/>
                <a:ea typeface="Arial Bold"/>
                <a:cs typeface="Arial Bold"/>
                <a:sym typeface="Arial Bold"/>
              </a:rPr>
              <a:t>zorg</a:t>
            </a:r>
            <a:r>
              <a:rPr kumimoji="0" lang="en-US" sz="1333" b="1" i="0" u="none" strike="noStrike" kern="1200" cap="none" spc="0" normalizeH="0" baseline="0" noProof="0">
                <a:ln>
                  <a:noFill/>
                </a:ln>
                <a:solidFill>
                  <a:srgbClr val="0F2542"/>
                </a:solidFill>
                <a:effectLst/>
                <a:uLnTx/>
                <a:uFillTx/>
                <a:latin typeface="Arial Bold"/>
                <a:ea typeface="Arial Bold"/>
                <a:cs typeface="Arial Bold"/>
                <a:sym typeface="Arial Bold"/>
              </a:rPr>
              <a:t> </a:t>
            </a:r>
            <a:r>
              <a:rPr kumimoji="0" lang="en-US" sz="1333" b="1" i="0" u="none" strike="noStrike" kern="1200" cap="none" spc="0" normalizeH="0" baseline="0" noProof="0" err="1">
                <a:ln>
                  <a:noFill/>
                </a:ln>
                <a:solidFill>
                  <a:srgbClr val="0F2542"/>
                </a:solidFill>
                <a:effectLst/>
                <a:uLnTx/>
                <a:uFillTx/>
                <a:latin typeface="Arial Bold"/>
                <a:ea typeface="Arial Bold"/>
                <a:cs typeface="Arial Bold"/>
                <a:sym typeface="Arial Bold"/>
              </a:rPr>
              <a:t>voor</a:t>
            </a:r>
            <a:r>
              <a:rPr kumimoji="0" lang="en-US" sz="1333" b="1" i="0" u="none" strike="noStrike" kern="1200" cap="none" spc="0" normalizeH="0" baseline="0" noProof="0">
                <a:ln>
                  <a:noFill/>
                </a:ln>
                <a:solidFill>
                  <a:srgbClr val="0F2542"/>
                </a:solidFill>
                <a:effectLst/>
                <a:uLnTx/>
                <a:uFillTx/>
                <a:latin typeface="Arial Bold"/>
                <a:ea typeface="Arial Bold"/>
                <a:cs typeface="Arial Bold"/>
                <a:sym typeface="Arial Bold"/>
              </a:rPr>
              <a:t> </a:t>
            </a:r>
            <a:r>
              <a:rPr kumimoji="0" lang="en-US" sz="1333" b="1" i="0" u="none" strike="noStrike" kern="1200" cap="none" spc="0" normalizeH="0" baseline="0" noProof="0" err="1">
                <a:ln>
                  <a:noFill/>
                </a:ln>
                <a:solidFill>
                  <a:srgbClr val="0F2542"/>
                </a:solidFill>
                <a:effectLst/>
                <a:uLnTx/>
                <a:uFillTx/>
                <a:latin typeface="Arial Bold"/>
                <a:ea typeface="Arial Bold"/>
                <a:cs typeface="Arial Bold"/>
                <a:sym typeface="Arial Bold"/>
              </a:rPr>
              <a:t>iedereen</a:t>
            </a:r>
            <a:endParaRPr lang="en-US" sz="1333" b="1" i="0" u="none" strike="noStrike" kern="1200" cap="none" spc="0" normalizeH="0" baseline="0" noProof="0">
              <a:ln>
                <a:noFill/>
              </a:ln>
              <a:solidFill>
                <a:srgbClr val="0F2542"/>
              </a:solidFill>
              <a:effectLst/>
              <a:uLnTx/>
              <a:uFillTx/>
              <a:latin typeface="Arial Bold"/>
              <a:ea typeface="Arial Bold"/>
              <a:cs typeface="Arial Bold"/>
            </a:endParaRPr>
          </a:p>
          <a:p>
            <a:pPr algn="ctr">
              <a:defRPr/>
            </a:pPr>
            <a:endParaRPr lang="en-US" sz="1333" b="1">
              <a:solidFill>
                <a:srgbClr val="0F2542"/>
              </a:solidFill>
              <a:latin typeface="Arial Bold"/>
              <a:ea typeface="Arial Bold"/>
              <a:cs typeface="Arial Bold"/>
            </a:endParaRPr>
          </a:p>
          <a:p>
            <a:pPr algn="ctr">
              <a:defRPr/>
            </a:pPr>
            <a:r>
              <a:rPr lang="en-US" sz="1333" b="1">
                <a:solidFill>
                  <a:srgbClr val="0F2542"/>
                </a:solidFill>
                <a:latin typeface="Arial Bold"/>
                <a:ea typeface="Arial Bold"/>
                <a:cs typeface="Arial Bold"/>
              </a:rPr>
              <a:t>Monique </a:t>
            </a:r>
            <a:r>
              <a:rPr lang="en-US" sz="1333" b="1" err="1">
                <a:solidFill>
                  <a:srgbClr val="0F2542"/>
                </a:solidFill>
                <a:latin typeface="Arial Bold"/>
                <a:ea typeface="Arial Bold"/>
                <a:cs typeface="Arial Bold"/>
              </a:rPr>
              <a:t>Heijmans</a:t>
            </a:r>
            <a:endParaRPr lang="en-US" sz="1333" b="1">
              <a:solidFill>
                <a:srgbClr val="0F2542"/>
              </a:solidFill>
              <a:latin typeface="Arial Bold"/>
              <a:ea typeface="Arial Bold"/>
              <a:cs typeface="Arial Bold"/>
            </a:endParaRPr>
          </a:p>
          <a:p>
            <a:pPr algn="ctr">
              <a:defRPr/>
            </a:pPr>
            <a:r>
              <a:rPr lang="en-US" sz="1333" i="1">
                <a:solidFill>
                  <a:srgbClr val="0F2542"/>
                </a:solidFill>
                <a:ea typeface="+mn-lt"/>
                <a:cs typeface="+mn-lt"/>
              </a:rPr>
              <a:t>M.Heijmans@nivel.nl</a:t>
            </a:r>
            <a:endParaRPr lang="en-US" sz="800" i="1">
              <a:ea typeface="+mn-lt"/>
              <a:cs typeface="+mn-lt"/>
            </a:endParaRPr>
          </a:p>
        </p:txBody>
      </p:sp>
      <p:sp>
        <p:nvSpPr>
          <p:cNvPr id="55" name="TextBox 32">
            <a:extLst>
              <a:ext uri="{FF2B5EF4-FFF2-40B4-BE49-F238E27FC236}">
                <a16:creationId xmlns:a16="http://schemas.microsoft.com/office/drawing/2014/main" id="{788C818A-3419-8BF4-CB2E-1DD758625F24}"/>
              </a:ext>
            </a:extLst>
          </p:cNvPr>
          <p:cNvSpPr txBox="1"/>
          <p:nvPr/>
        </p:nvSpPr>
        <p:spPr>
          <a:xfrm>
            <a:off x="4576518" y="2025949"/>
            <a:ext cx="2241363" cy="1025922"/>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ctr" defTabSz="609630" rtl="0" eaLnBrk="1" fontAlgn="auto" latinLnBrk="0" hangingPunct="1">
              <a:spcBef>
                <a:spcPts val="0"/>
              </a:spcBef>
              <a:spcAft>
                <a:spcPts val="0"/>
              </a:spcAft>
              <a:buClrTx/>
              <a:buSzTx/>
              <a:buFontTx/>
              <a:buNone/>
              <a:tabLst/>
              <a:defRPr/>
            </a:pPr>
            <a:r>
              <a:rPr kumimoji="0" lang="en-US" sz="1333" b="1" i="0" u="none" strike="noStrike" kern="1200" cap="none" spc="0" normalizeH="0" baseline="0" noProof="0">
                <a:ln>
                  <a:noFill/>
                </a:ln>
                <a:solidFill>
                  <a:srgbClr val="0F2542"/>
                </a:solidFill>
                <a:effectLst/>
                <a:uLnTx/>
                <a:uFillTx/>
                <a:latin typeface="Arial Bold"/>
                <a:ea typeface="Arial Bold"/>
                <a:cs typeface="Arial Bold"/>
                <a:sym typeface="Arial Bold"/>
              </a:rPr>
              <a:t>Samenwerken met </a:t>
            </a:r>
            <a:r>
              <a:rPr lang="en-US" sz="1333" b="1" err="1">
                <a:solidFill>
                  <a:srgbClr val="0F2542"/>
                </a:solidFill>
                <a:latin typeface="Arial Bold"/>
                <a:ea typeface="Arial Bold"/>
                <a:cs typeface="Arial Bold"/>
                <a:sym typeface="Arial Bold"/>
              </a:rPr>
              <a:t>inwoners</a:t>
            </a:r>
            <a:endParaRPr lang="en-US" sz="1333" b="1" i="0" u="none" strike="noStrike" kern="1200" cap="none" spc="0" normalizeH="0" baseline="0" noProof="0" err="1">
              <a:ln>
                <a:noFill/>
              </a:ln>
              <a:solidFill>
                <a:srgbClr val="0F2542"/>
              </a:solidFill>
              <a:effectLst/>
              <a:uLnTx/>
              <a:uFillTx/>
              <a:latin typeface="Arial Bold"/>
              <a:ea typeface="Arial Bold"/>
              <a:cs typeface="Arial Bold"/>
            </a:endParaRPr>
          </a:p>
          <a:p>
            <a:pPr algn="ctr">
              <a:defRPr/>
            </a:pPr>
            <a:endParaRPr lang="en-US" sz="1333" b="1">
              <a:solidFill>
                <a:srgbClr val="0F2542"/>
              </a:solidFill>
              <a:latin typeface="Arial Bold"/>
              <a:ea typeface="Arial Bold"/>
              <a:cs typeface="Arial Bold"/>
            </a:endParaRPr>
          </a:p>
          <a:p>
            <a:pPr algn="ctr">
              <a:defRPr/>
            </a:pPr>
            <a:r>
              <a:rPr lang="en-US" sz="1333" b="1">
                <a:solidFill>
                  <a:srgbClr val="0F2542"/>
                </a:solidFill>
                <a:latin typeface="Arial Bold"/>
                <a:ea typeface="Arial Bold"/>
                <a:cs typeface="Arial Bold"/>
              </a:rPr>
              <a:t>Bettine </a:t>
            </a:r>
            <a:r>
              <a:rPr lang="en-US" sz="1333" b="1" err="1">
                <a:solidFill>
                  <a:srgbClr val="0F2542"/>
                </a:solidFill>
                <a:latin typeface="Arial Bold"/>
                <a:ea typeface="Arial Bold"/>
                <a:cs typeface="Arial Bold"/>
              </a:rPr>
              <a:t>Pluut</a:t>
            </a:r>
            <a:endParaRPr lang="en-US" sz="1333" b="1">
              <a:solidFill>
                <a:srgbClr val="0F2542"/>
              </a:solidFill>
              <a:latin typeface="Arial Bold"/>
              <a:ea typeface="Arial Bold"/>
              <a:cs typeface="Arial Bold"/>
            </a:endParaRPr>
          </a:p>
          <a:p>
            <a:pPr algn="ctr">
              <a:defRPr/>
            </a:pPr>
            <a:r>
              <a:rPr lang="en-US" sz="1333" i="1">
                <a:solidFill>
                  <a:srgbClr val="0F2542"/>
                </a:solidFill>
                <a:ea typeface="+mn-lt"/>
                <a:cs typeface="+mn-lt"/>
              </a:rPr>
              <a:t>bettine@pluutpartners.nl</a:t>
            </a:r>
            <a:endParaRPr lang="en-US" sz="800" i="1">
              <a:ea typeface="+mn-lt"/>
              <a:cs typeface="+mn-lt"/>
            </a:endParaRPr>
          </a:p>
        </p:txBody>
      </p:sp>
      <p:sp>
        <p:nvSpPr>
          <p:cNvPr id="56" name="TextBox 32">
            <a:extLst>
              <a:ext uri="{FF2B5EF4-FFF2-40B4-BE49-F238E27FC236}">
                <a16:creationId xmlns:a16="http://schemas.microsoft.com/office/drawing/2014/main" id="{94AEC9BC-DD43-0D0A-79B9-97CBF87D17A8}"/>
              </a:ext>
            </a:extLst>
          </p:cNvPr>
          <p:cNvSpPr txBox="1"/>
          <p:nvPr/>
        </p:nvSpPr>
        <p:spPr>
          <a:xfrm>
            <a:off x="4576517" y="3399560"/>
            <a:ext cx="2241363" cy="1231106"/>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defRPr/>
            </a:pPr>
            <a:r>
              <a:rPr lang="en-US" sz="1333" b="1" err="1">
                <a:solidFill>
                  <a:srgbClr val="0F2542"/>
                </a:solidFill>
                <a:latin typeface="Arial Bold"/>
                <a:ea typeface="+mn-lt"/>
                <a:cs typeface="Arial Bold"/>
                <a:sym typeface="Arial Bold"/>
              </a:rPr>
              <a:t>Monitoren</a:t>
            </a:r>
            <a:r>
              <a:rPr lang="en-US" sz="1333" b="1">
                <a:solidFill>
                  <a:srgbClr val="0F2542"/>
                </a:solidFill>
                <a:latin typeface="Arial Bold"/>
                <a:ea typeface="+mn-lt"/>
                <a:cs typeface="Arial Bold"/>
                <a:sym typeface="Arial Bold"/>
              </a:rPr>
              <a:t> van het </a:t>
            </a:r>
            <a:r>
              <a:rPr lang="en-US" sz="1333" b="1" err="1">
                <a:solidFill>
                  <a:srgbClr val="0F2542"/>
                </a:solidFill>
                <a:latin typeface="Arial Bold"/>
                <a:ea typeface="+mn-lt"/>
                <a:cs typeface="Arial Bold"/>
                <a:sym typeface="Arial Bold"/>
              </a:rPr>
              <a:t>veranderproces</a:t>
            </a:r>
            <a:r>
              <a:rPr lang="en-US" sz="1333" b="1">
                <a:solidFill>
                  <a:srgbClr val="0F2542"/>
                </a:solidFill>
                <a:latin typeface="Arial Bold"/>
                <a:ea typeface="+mn-lt"/>
                <a:cs typeface="Arial Bold"/>
                <a:sym typeface="Arial Bold"/>
              </a:rPr>
              <a:t> </a:t>
            </a:r>
            <a:r>
              <a:rPr lang="en-US" sz="1333" b="1" err="1">
                <a:solidFill>
                  <a:srgbClr val="0F2542"/>
                </a:solidFill>
                <a:latin typeface="Arial Bold"/>
                <a:ea typeface="+mn-lt"/>
                <a:cs typeface="Arial Bold"/>
                <a:sym typeface="Arial Bold"/>
              </a:rPr>
              <a:t>en</a:t>
            </a:r>
            <a:r>
              <a:rPr lang="en-US" sz="1333" b="1">
                <a:solidFill>
                  <a:srgbClr val="0F2542"/>
                </a:solidFill>
                <a:latin typeface="Arial Bold"/>
                <a:ea typeface="+mn-lt"/>
                <a:cs typeface="Arial Bold"/>
                <a:sym typeface="Arial Bold"/>
              </a:rPr>
              <a:t> </a:t>
            </a:r>
            <a:r>
              <a:rPr kumimoji="0" lang="en-US" sz="1333" b="1" i="0" u="none" strike="noStrike" kern="1200" cap="none" spc="0" normalizeH="0" baseline="0" noProof="0" err="1">
                <a:ln>
                  <a:noFill/>
                </a:ln>
                <a:solidFill>
                  <a:srgbClr val="0F2542"/>
                </a:solidFill>
                <a:effectLst/>
                <a:uLnTx/>
                <a:uFillTx/>
                <a:latin typeface="Arial Bold"/>
                <a:ea typeface="+mn-lt"/>
                <a:cs typeface="Arial Bold"/>
                <a:sym typeface="Arial Bold"/>
              </a:rPr>
              <a:t>leren</a:t>
            </a:r>
            <a:r>
              <a:rPr kumimoji="0" lang="en-US" sz="1333" b="1" i="0" u="none" strike="noStrike" kern="1200" cap="none" spc="0" normalizeH="0" baseline="0" noProof="0">
                <a:ln>
                  <a:noFill/>
                </a:ln>
                <a:solidFill>
                  <a:srgbClr val="0F2542"/>
                </a:solidFill>
                <a:effectLst/>
                <a:uLnTx/>
                <a:uFillTx/>
                <a:latin typeface="Arial Bold"/>
                <a:ea typeface="+mn-lt"/>
                <a:cs typeface="Arial Bold"/>
                <a:sym typeface="Arial Bold"/>
              </a:rPr>
              <a:t> van data</a:t>
            </a:r>
            <a:endParaRPr lang="en-US" sz="1333"/>
          </a:p>
          <a:p>
            <a:pPr algn="ctr">
              <a:defRPr/>
            </a:pPr>
            <a:r>
              <a:rPr lang="en-US" sz="1333" b="1">
                <a:solidFill>
                  <a:srgbClr val="0F2542"/>
                </a:solidFill>
                <a:latin typeface="Arial Bold"/>
                <a:cs typeface="Arial Bold"/>
              </a:rPr>
              <a:t>Anam Ahmed </a:t>
            </a:r>
          </a:p>
          <a:p>
            <a:pPr algn="ctr">
              <a:defRPr/>
            </a:pPr>
            <a:r>
              <a:rPr lang="en-US" sz="1333" i="1">
                <a:solidFill>
                  <a:srgbClr val="0F2542"/>
                </a:solidFill>
                <a:ea typeface="+mn-lt"/>
                <a:cs typeface="+mn-lt"/>
              </a:rPr>
              <a:t>a.ahmed@nivel.nl</a:t>
            </a:r>
            <a:endParaRPr lang="en-US" sz="1333" i="1"/>
          </a:p>
          <a:p>
            <a:pPr algn="ctr">
              <a:defRPr/>
            </a:pPr>
            <a:endParaRPr lang="en-US" sz="1333" b="1">
              <a:solidFill>
                <a:srgbClr val="0F2542"/>
              </a:solidFill>
              <a:latin typeface="Arial Bold"/>
              <a:cs typeface="Arial Bold"/>
            </a:endParaRPr>
          </a:p>
        </p:txBody>
      </p:sp>
      <p:sp>
        <p:nvSpPr>
          <p:cNvPr id="57" name="TextBox 32">
            <a:extLst>
              <a:ext uri="{FF2B5EF4-FFF2-40B4-BE49-F238E27FC236}">
                <a16:creationId xmlns:a16="http://schemas.microsoft.com/office/drawing/2014/main" id="{AE1157B1-A439-96EC-0793-E7E7316BAEAD}"/>
              </a:ext>
            </a:extLst>
          </p:cNvPr>
          <p:cNvSpPr txBox="1"/>
          <p:nvPr/>
        </p:nvSpPr>
        <p:spPr>
          <a:xfrm>
            <a:off x="4576517" y="4759466"/>
            <a:ext cx="2101973" cy="1025922"/>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ctr" defTabSz="609630" rtl="0" eaLnBrk="1" fontAlgn="auto" latinLnBrk="0" hangingPunct="1">
              <a:spcBef>
                <a:spcPts val="0"/>
              </a:spcBef>
              <a:spcAft>
                <a:spcPts val="0"/>
              </a:spcAft>
              <a:buClrTx/>
              <a:buSzTx/>
              <a:buFontTx/>
              <a:buNone/>
              <a:tabLst/>
              <a:defRPr/>
            </a:pPr>
            <a:r>
              <a:rPr kumimoji="0" lang="en-US" sz="1333" b="1" i="0" u="none" strike="noStrike" kern="1200" cap="none" spc="0" normalizeH="0" baseline="0" noProof="0">
                <a:ln>
                  <a:noFill/>
                </a:ln>
                <a:solidFill>
                  <a:srgbClr val="0F2542"/>
                </a:solidFill>
                <a:effectLst/>
                <a:uLnTx/>
                <a:uFillTx/>
                <a:latin typeface="Arial Bold"/>
                <a:ea typeface="Arial Bold"/>
                <a:cs typeface="Arial Bold"/>
                <a:sym typeface="Arial Bold"/>
              </a:rPr>
              <a:t>Governance </a:t>
            </a:r>
            <a:r>
              <a:rPr kumimoji="0" lang="en-US" sz="1333" b="1" i="0" u="none" strike="noStrike" kern="1200" cap="none" spc="0" normalizeH="0" baseline="0" noProof="0" err="1">
                <a:ln>
                  <a:noFill/>
                </a:ln>
                <a:solidFill>
                  <a:srgbClr val="0F2542"/>
                </a:solidFill>
                <a:effectLst/>
                <a:uLnTx/>
                <a:uFillTx/>
                <a:latin typeface="Arial Bold"/>
                <a:ea typeface="Arial Bold"/>
                <a:cs typeface="Arial Bold"/>
                <a:sym typeface="Arial Bold"/>
              </a:rPr>
              <a:t>en</a:t>
            </a:r>
            <a:r>
              <a:rPr kumimoji="0" lang="en-US" sz="1333" b="1" i="0" u="none" strike="noStrike" kern="1200" cap="none" spc="0" normalizeH="0" baseline="0" noProof="0">
                <a:ln>
                  <a:noFill/>
                </a:ln>
                <a:solidFill>
                  <a:srgbClr val="0F2542"/>
                </a:solidFill>
                <a:effectLst/>
                <a:uLnTx/>
                <a:uFillTx/>
                <a:latin typeface="Arial Bold"/>
                <a:ea typeface="Arial Bold"/>
                <a:cs typeface="Arial Bold"/>
                <a:sym typeface="Arial Bold"/>
              </a:rPr>
              <a:t> </a:t>
            </a:r>
            <a:r>
              <a:rPr kumimoji="0" lang="en-US" sz="1333" b="1" i="0" u="none" strike="noStrike" kern="1200" cap="none" spc="0" normalizeH="0" baseline="0" noProof="0" err="1">
                <a:ln>
                  <a:noFill/>
                </a:ln>
                <a:solidFill>
                  <a:srgbClr val="0F2542"/>
                </a:solidFill>
                <a:effectLst/>
                <a:uLnTx/>
                <a:uFillTx/>
                <a:latin typeface="Arial Bold"/>
                <a:ea typeface="Arial Bold"/>
                <a:cs typeface="Arial Bold"/>
                <a:sym typeface="Arial Bold"/>
              </a:rPr>
              <a:t>organisatiekracht</a:t>
            </a:r>
            <a:endParaRPr lang="en-US" sz="1333" b="1" i="0" u="none" strike="noStrike" kern="1200" cap="none" spc="0" normalizeH="0" baseline="0" noProof="0">
              <a:ln>
                <a:noFill/>
              </a:ln>
              <a:solidFill>
                <a:srgbClr val="0F2542"/>
              </a:solidFill>
              <a:effectLst/>
              <a:uLnTx/>
              <a:uFillTx/>
              <a:latin typeface="Arial Bold"/>
              <a:ea typeface="Arial Bold"/>
              <a:cs typeface="Arial Bold"/>
            </a:endParaRPr>
          </a:p>
          <a:p>
            <a:pPr algn="ctr">
              <a:defRPr/>
            </a:pPr>
            <a:endParaRPr lang="en-US" sz="1333" b="1">
              <a:solidFill>
                <a:srgbClr val="0F2542"/>
              </a:solidFill>
              <a:latin typeface="Arial Bold"/>
              <a:ea typeface="Arial Bold"/>
              <a:cs typeface="Arial Bold"/>
            </a:endParaRPr>
          </a:p>
          <a:p>
            <a:pPr algn="ctr">
              <a:defRPr/>
            </a:pPr>
            <a:r>
              <a:rPr lang="en-US" sz="1333" b="1">
                <a:solidFill>
                  <a:srgbClr val="0F2542"/>
                </a:solidFill>
                <a:latin typeface="Arial Bold"/>
                <a:ea typeface="Arial Bold"/>
                <a:cs typeface="Arial Bold"/>
              </a:rPr>
              <a:t>Bianca den Outer </a:t>
            </a:r>
          </a:p>
          <a:p>
            <a:pPr algn="ctr">
              <a:defRPr/>
            </a:pPr>
            <a:r>
              <a:rPr lang="en-US" sz="1333">
                <a:solidFill>
                  <a:srgbClr val="0F2542"/>
                </a:solidFill>
                <a:ea typeface="+mn-lt"/>
                <a:cs typeface="+mn-lt"/>
              </a:rPr>
              <a:t>bianca@jblorenz.nl</a:t>
            </a:r>
            <a:endParaRPr lang="en-US" sz="800">
              <a:ea typeface="+mn-lt"/>
              <a:cs typeface="+mn-lt"/>
            </a:endParaRPr>
          </a:p>
        </p:txBody>
      </p:sp>
      <p:sp>
        <p:nvSpPr>
          <p:cNvPr id="58" name="TextBox 32">
            <a:extLst>
              <a:ext uri="{FF2B5EF4-FFF2-40B4-BE49-F238E27FC236}">
                <a16:creationId xmlns:a16="http://schemas.microsoft.com/office/drawing/2014/main" id="{C9D5C00D-7ABA-FDD4-8307-84F48215AF6F}"/>
              </a:ext>
            </a:extLst>
          </p:cNvPr>
          <p:cNvSpPr txBox="1"/>
          <p:nvPr/>
        </p:nvSpPr>
        <p:spPr>
          <a:xfrm>
            <a:off x="8244616" y="2021610"/>
            <a:ext cx="2101973" cy="1231106"/>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ctr" defTabSz="609630" rtl="0" eaLnBrk="1" fontAlgn="auto" latinLnBrk="0" hangingPunct="1">
              <a:spcBef>
                <a:spcPts val="0"/>
              </a:spcBef>
              <a:spcAft>
                <a:spcPts val="0"/>
              </a:spcAft>
              <a:buClrTx/>
              <a:buSzTx/>
              <a:buFontTx/>
              <a:buNone/>
              <a:tabLst/>
              <a:defRPr/>
            </a:pPr>
            <a:r>
              <a:rPr kumimoji="0" lang="en-US" sz="1333" b="1" i="0" u="none" strike="noStrike" kern="1200" cap="none" spc="0" normalizeH="0" baseline="0" noProof="0">
                <a:ln>
                  <a:noFill/>
                </a:ln>
                <a:solidFill>
                  <a:srgbClr val="0F2542"/>
                </a:solidFill>
                <a:effectLst/>
                <a:uLnTx/>
                <a:uFillTx/>
                <a:latin typeface="Arial Bold"/>
                <a:ea typeface="Arial Bold"/>
                <a:cs typeface="Arial Bold"/>
                <a:sym typeface="Arial Bold"/>
              </a:rPr>
              <a:t>Kennis </a:t>
            </a:r>
            <a:r>
              <a:rPr kumimoji="0" lang="en-US" sz="1333" b="1" i="0" u="none" strike="noStrike" kern="1200" cap="none" spc="0" normalizeH="0" baseline="0" noProof="0" err="1">
                <a:ln>
                  <a:noFill/>
                </a:ln>
                <a:solidFill>
                  <a:srgbClr val="0F2542"/>
                </a:solidFill>
                <a:effectLst/>
                <a:uLnTx/>
                <a:uFillTx/>
                <a:latin typeface="Arial Bold"/>
                <a:ea typeface="Arial Bold"/>
                <a:cs typeface="Arial Bold"/>
                <a:sym typeface="Arial Bold"/>
              </a:rPr>
              <a:t>en</a:t>
            </a:r>
            <a:r>
              <a:rPr kumimoji="0" lang="en-US" sz="1333" b="1" i="0" u="none" strike="noStrike" kern="1200" cap="none" spc="0" normalizeH="0" baseline="0" noProof="0">
                <a:ln>
                  <a:noFill/>
                </a:ln>
                <a:solidFill>
                  <a:srgbClr val="0F2542"/>
                </a:solidFill>
                <a:effectLst/>
                <a:uLnTx/>
                <a:uFillTx/>
                <a:latin typeface="Arial Bold"/>
                <a:ea typeface="Arial Bold"/>
                <a:cs typeface="Arial Bold"/>
                <a:sym typeface="Arial Bold"/>
              </a:rPr>
              <a:t> </a:t>
            </a:r>
            <a:r>
              <a:rPr kumimoji="0" lang="en-US" sz="1333" b="1" i="0" u="none" strike="noStrike" kern="1200" cap="none" spc="0" normalizeH="0" baseline="0" noProof="0" err="1">
                <a:ln>
                  <a:noFill/>
                </a:ln>
                <a:solidFill>
                  <a:srgbClr val="0F2542"/>
                </a:solidFill>
                <a:effectLst/>
                <a:uLnTx/>
                <a:uFillTx/>
                <a:latin typeface="Arial Bold"/>
                <a:ea typeface="Arial Bold"/>
                <a:cs typeface="Arial Bold"/>
                <a:sym typeface="Arial Bold"/>
              </a:rPr>
              <a:t>praktijk</a:t>
            </a:r>
            <a:r>
              <a:rPr kumimoji="0" lang="en-US" sz="1333" b="1" i="0" u="none" strike="noStrike" kern="1200" cap="none" spc="0" normalizeH="0" baseline="0" noProof="0">
                <a:ln>
                  <a:noFill/>
                </a:ln>
                <a:solidFill>
                  <a:srgbClr val="0F2542"/>
                </a:solidFill>
                <a:effectLst/>
                <a:uLnTx/>
                <a:uFillTx/>
                <a:latin typeface="Arial Bold"/>
                <a:ea typeface="Arial Bold"/>
                <a:cs typeface="Arial Bold"/>
                <a:sym typeface="Arial Bold"/>
              </a:rPr>
              <a:t> </a:t>
            </a:r>
            <a:r>
              <a:rPr kumimoji="0" lang="en-US" sz="1333" b="1" i="0" u="none" strike="noStrike" kern="1200" cap="none" spc="0" normalizeH="0" baseline="0" noProof="0" err="1">
                <a:ln>
                  <a:noFill/>
                </a:ln>
                <a:solidFill>
                  <a:srgbClr val="0F2542"/>
                </a:solidFill>
                <a:effectLst/>
                <a:uLnTx/>
                <a:uFillTx/>
                <a:latin typeface="Arial Bold"/>
                <a:ea typeface="Arial Bold"/>
                <a:cs typeface="Arial Bold"/>
                <a:sym typeface="Arial Bold"/>
              </a:rPr>
              <a:t>eerstelijnszorg</a:t>
            </a:r>
            <a:endParaRPr lang="en-US" sz="1333" i="0" u="none" strike="noStrike" kern="1200" cap="none" spc="0" normalizeH="0" baseline="0" noProof="0" err="1">
              <a:ln>
                <a:noFill/>
              </a:ln>
              <a:solidFill>
                <a:srgbClr val="000000"/>
              </a:solidFill>
              <a:effectLst/>
              <a:uLnTx/>
              <a:uFillTx/>
              <a:latin typeface="Calibri"/>
              <a:ea typeface="Calibri"/>
              <a:cs typeface="Calibri"/>
            </a:endParaRPr>
          </a:p>
          <a:p>
            <a:pPr algn="ctr">
              <a:defRPr/>
            </a:pPr>
            <a:endParaRPr lang="en-US" sz="1333" b="1">
              <a:solidFill>
                <a:srgbClr val="0F2542"/>
              </a:solidFill>
              <a:latin typeface="Arial Bold"/>
              <a:cs typeface="Arial Bold"/>
            </a:endParaRPr>
          </a:p>
          <a:p>
            <a:pPr algn="ctr">
              <a:defRPr/>
            </a:pPr>
            <a:r>
              <a:rPr lang="en-US" sz="1333" b="1">
                <a:solidFill>
                  <a:srgbClr val="0F2542"/>
                </a:solidFill>
                <a:latin typeface="Arial Bold"/>
                <a:cs typeface="Arial Bold"/>
              </a:rPr>
              <a:t>Marjorie Nelissen </a:t>
            </a:r>
          </a:p>
          <a:p>
            <a:pPr algn="ctr">
              <a:defRPr/>
            </a:pPr>
            <a:r>
              <a:rPr lang="en-US" sz="1333" i="1">
                <a:solidFill>
                  <a:srgbClr val="0F2542"/>
                </a:solidFill>
                <a:ea typeface="+mn-lt"/>
                <a:cs typeface="+mn-lt"/>
              </a:rPr>
              <a:t>m.nelissen@ivm.nl</a:t>
            </a:r>
            <a:endParaRPr lang="en-US" sz="800" i="1">
              <a:ea typeface="+mn-lt"/>
              <a:cs typeface="+mn-lt"/>
            </a:endParaRPr>
          </a:p>
          <a:p>
            <a:pPr algn="ctr">
              <a:defRPr/>
            </a:pPr>
            <a:endParaRPr lang="en-US" sz="1333" b="1">
              <a:solidFill>
                <a:srgbClr val="0F2542"/>
              </a:solidFill>
              <a:latin typeface="Arial Bold"/>
              <a:cs typeface="Arial Bold"/>
            </a:endParaRPr>
          </a:p>
        </p:txBody>
      </p:sp>
      <p:sp>
        <p:nvSpPr>
          <p:cNvPr id="59" name="TextBox 32">
            <a:extLst>
              <a:ext uri="{FF2B5EF4-FFF2-40B4-BE49-F238E27FC236}">
                <a16:creationId xmlns:a16="http://schemas.microsoft.com/office/drawing/2014/main" id="{42CB3623-F157-5E17-7411-9373C1548ECD}"/>
              </a:ext>
            </a:extLst>
          </p:cNvPr>
          <p:cNvSpPr txBox="1"/>
          <p:nvPr/>
        </p:nvSpPr>
        <p:spPr>
          <a:xfrm>
            <a:off x="8177328" y="3432712"/>
            <a:ext cx="2101973" cy="1231106"/>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ctr" defTabSz="609630" rtl="0" eaLnBrk="1" fontAlgn="auto" latinLnBrk="0" hangingPunct="1">
              <a:spcBef>
                <a:spcPts val="0"/>
              </a:spcBef>
              <a:spcAft>
                <a:spcPts val="0"/>
              </a:spcAft>
              <a:buClrTx/>
              <a:buSzTx/>
              <a:buFontTx/>
              <a:buNone/>
              <a:tabLst/>
              <a:defRPr/>
            </a:pPr>
            <a:r>
              <a:rPr kumimoji="0" lang="en-US" sz="1333" b="1" i="0" u="none" strike="noStrike" kern="1200" cap="none" spc="0" normalizeH="0" baseline="0" noProof="0" err="1">
                <a:ln>
                  <a:noFill/>
                </a:ln>
                <a:solidFill>
                  <a:srgbClr val="0F2542"/>
                </a:solidFill>
                <a:effectLst/>
                <a:uLnTx/>
                <a:uFillTx/>
                <a:latin typeface="Arial Bold"/>
                <a:ea typeface="Arial Bold"/>
                <a:cs typeface="Arial Bold"/>
                <a:sym typeface="Arial Bold"/>
              </a:rPr>
              <a:t>Interdisciplinaire</a:t>
            </a:r>
            <a:r>
              <a:rPr kumimoji="0" lang="en-US" sz="1333" b="1" i="0" u="none" strike="noStrike" kern="1200" cap="none" spc="0" normalizeH="0" baseline="0" noProof="0">
                <a:ln>
                  <a:noFill/>
                </a:ln>
                <a:solidFill>
                  <a:srgbClr val="0F2542"/>
                </a:solidFill>
                <a:effectLst/>
                <a:uLnTx/>
                <a:uFillTx/>
                <a:latin typeface="Arial Bold"/>
                <a:ea typeface="Arial Bold"/>
                <a:cs typeface="Arial Bold"/>
                <a:sym typeface="Arial Bold"/>
              </a:rPr>
              <a:t> </a:t>
            </a:r>
            <a:r>
              <a:rPr kumimoji="0" lang="en-US" sz="1333" b="1" i="0" u="none" strike="noStrike" kern="1200" cap="none" spc="0" normalizeH="0" baseline="0" noProof="0" err="1">
                <a:ln>
                  <a:noFill/>
                </a:ln>
                <a:solidFill>
                  <a:srgbClr val="0F2542"/>
                </a:solidFill>
                <a:effectLst/>
                <a:uLnTx/>
                <a:uFillTx/>
                <a:latin typeface="Arial Bold"/>
                <a:ea typeface="Arial Bold"/>
                <a:cs typeface="Arial Bold"/>
                <a:sym typeface="Arial Bold"/>
              </a:rPr>
              <a:t>samenwerking</a:t>
            </a:r>
            <a:endParaRPr lang="en-US" sz="1333" b="1" i="0" u="none" strike="noStrike" kern="1200" cap="none" spc="0" normalizeH="0" baseline="0" noProof="0">
              <a:ln>
                <a:noFill/>
              </a:ln>
              <a:solidFill>
                <a:srgbClr val="0F2542"/>
              </a:solidFill>
              <a:effectLst/>
              <a:uLnTx/>
              <a:uFillTx/>
              <a:latin typeface="Arial Bold"/>
              <a:ea typeface="Arial Bold"/>
              <a:cs typeface="Arial Bold"/>
            </a:endParaRPr>
          </a:p>
          <a:p>
            <a:pPr algn="ctr">
              <a:defRPr/>
            </a:pPr>
            <a:endParaRPr lang="en-US" sz="1333" b="1">
              <a:solidFill>
                <a:srgbClr val="0F2542"/>
              </a:solidFill>
              <a:latin typeface="Arial Bold"/>
              <a:ea typeface="Arial Bold"/>
              <a:cs typeface="Arial Bold"/>
            </a:endParaRPr>
          </a:p>
          <a:p>
            <a:pPr algn="ctr">
              <a:defRPr/>
            </a:pPr>
            <a:r>
              <a:rPr lang="en-US" sz="1333" b="1" err="1">
                <a:solidFill>
                  <a:srgbClr val="0F2542"/>
                </a:solidFill>
                <a:latin typeface="Arial Bold"/>
                <a:ea typeface="Arial Bold"/>
                <a:cs typeface="Arial Bold"/>
              </a:rPr>
              <a:t>Iselien</a:t>
            </a:r>
            <a:r>
              <a:rPr lang="en-US" sz="1333" b="1">
                <a:solidFill>
                  <a:srgbClr val="0F2542"/>
                </a:solidFill>
                <a:latin typeface="Arial Bold"/>
                <a:ea typeface="Arial Bold"/>
                <a:cs typeface="Arial Bold"/>
              </a:rPr>
              <a:t> Nabben </a:t>
            </a:r>
          </a:p>
          <a:p>
            <a:pPr algn="ctr">
              <a:defRPr/>
            </a:pPr>
            <a:r>
              <a:rPr lang="en-US" sz="1333" i="1">
                <a:solidFill>
                  <a:srgbClr val="0F2542"/>
                </a:solidFill>
                <a:ea typeface="+mn-lt"/>
                <a:cs typeface="+mn-lt"/>
              </a:rPr>
              <a:t>i.nabben@caop.nl</a:t>
            </a:r>
            <a:endParaRPr lang="en-US" sz="800" i="1"/>
          </a:p>
          <a:p>
            <a:pPr algn="ctr">
              <a:defRPr/>
            </a:pPr>
            <a:endParaRPr lang="en-US" sz="1333" b="1">
              <a:solidFill>
                <a:srgbClr val="0F2542"/>
              </a:solidFill>
              <a:latin typeface="Arial Bold"/>
              <a:ea typeface="Arial Bold"/>
              <a:cs typeface="Arial Bold"/>
            </a:endParaRPr>
          </a:p>
        </p:txBody>
      </p:sp>
      <p:sp>
        <p:nvSpPr>
          <p:cNvPr id="60" name="TextBox 32">
            <a:extLst>
              <a:ext uri="{FF2B5EF4-FFF2-40B4-BE49-F238E27FC236}">
                <a16:creationId xmlns:a16="http://schemas.microsoft.com/office/drawing/2014/main" id="{EC29D33D-B8DF-230E-7CA1-17778DDB1157}"/>
              </a:ext>
            </a:extLst>
          </p:cNvPr>
          <p:cNvSpPr txBox="1"/>
          <p:nvPr/>
        </p:nvSpPr>
        <p:spPr>
          <a:xfrm>
            <a:off x="8251670" y="4817460"/>
            <a:ext cx="2101973" cy="1025922"/>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defRPr/>
            </a:pPr>
            <a:r>
              <a:rPr kumimoji="0" lang="en-US" sz="1333" b="1" i="0" u="none" strike="noStrike" kern="1200" cap="none" spc="0" normalizeH="0" baseline="0" noProof="0" err="1">
                <a:ln>
                  <a:noFill/>
                </a:ln>
                <a:solidFill>
                  <a:srgbClr val="0F2542"/>
                </a:solidFill>
                <a:effectLst/>
                <a:uLnTx/>
                <a:uFillTx/>
                <a:latin typeface="Arial Bold"/>
                <a:ea typeface="Arial Bold"/>
                <a:cs typeface="Arial Bold"/>
                <a:sym typeface="Arial Bold"/>
              </a:rPr>
              <a:t>Digitale</a:t>
            </a:r>
            <a:r>
              <a:rPr lang="en-US" sz="1333" b="1">
                <a:solidFill>
                  <a:srgbClr val="0F2542"/>
                </a:solidFill>
                <a:latin typeface="Arial Bold"/>
                <a:ea typeface="Arial Bold"/>
                <a:cs typeface="Arial Bold"/>
                <a:sym typeface="Arial Bold"/>
              </a:rPr>
              <a:t> </a:t>
            </a:r>
            <a:r>
              <a:rPr lang="en-US" sz="1333" b="1" err="1">
                <a:solidFill>
                  <a:srgbClr val="0F2542"/>
                </a:solidFill>
                <a:latin typeface="Arial Bold"/>
                <a:ea typeface="Arial Bold"/>
                <a:cs typeface="Arial Bold"/>
                <a:sym typeface="Arial Bold"/>
              </a:rPr>
              <a:t>zorgoplossingen</a:t>
            </a:r>
            <a:endParaRPr lang="en-US" sz="800" err="1">
              <a:solidFill>
                <a:srgbClr val="000000"/>
              </a:solidFill>
              <a:latin typeface="Calibri"/>
              <a:ea typeface="Calibri"/>
              <a:cs typeface="Calibri"/>
            </a:endParaRPr>
          </a:p>
          <a:p>
            <a:pPr marL="0" marR="0" lvl="0" indent="0" algn="ctr" defTabSz="609630">
              <a:spcBef>
                <a:spcPts val="0"/>
              </a:spcBef>
              <a:spcAft>
                <a:spcPts val="0"/>
              </a:spcAft>
              <a:buClrTx/>
              <a:buSzTx/>
              <a:buFontTx/>
              <a:buNone/>
              <a:tabLst/>
              <a:defRPr/>
            </a:pPr>
            <a:endParaRPr lang="en-US" sz="1333" b="1" i="0" u="none" strike="noStrike" kern="1200" cap="none" spc="0" normalizeH="0" baseline="0" noProof="0">
              <a:ln>
                <a:noFill/>
              </a:ln>
              <a:solidFill>
                <a:srgbClr val="0F2542"/>
              </a:solidFill>
              <a:effectLst/>
              <a:uLnTx/>
              <a:uFillTx/>
              <a:latin typeface="Arial Bold"/>
              <a:ea typeface="Arial Bold"/>
              <a:cs typeface="Arial Bold"/>
            </a:endParaRPr>
          </a:p>
          <a:p>
            <a:pPr algn="ctr">
              <a:defRPr/>
            </a:pPr>
            <a:r>
              <a:rPr lang="en-US" sz="1333" b="1">
                <a:solidFill>
                  <a:srgbClr val="0F2542"/>
                </a:solidFill>
                <a:latin typeface="Arial Bold"/>
                <a:ea typeface="Arial Bold"/>
                <a:cs typeface="Arial Bold"/>
              </a:rPr>
              <a:t>Anne Marie Weggelaar </a:t>
            </a:r>
          </a:p>
          <a:p>
            <a:pPr algn="ctr">
              <a:defRPr/>
            </a:pPr>
            <a:r>
              <a:rPr lang="en-US" sz="1333" i="1">
                <a:solidFill>
                  <a:srgbClr val="0F2542"/>
                </a:solidFill>
                <a:ea typeface="+mn-lt"/>
                <a:cs typeface="+mn-lt"/>
              </a:rPr>
              <a:t>J.W.M.Weggelaar@tilburguniversity.edu</a:t>
            </a:r>
            <a:endParaRPr lang="en-US" sz="800" i="1">
              <a:ea typeface="+mn-lt"/>
              <a:cs typeface="+mn-lt"/>
            </a:endParaRPr>
          </a:p>
        </p:txBody>
      </p:sp>
      <p:pic>
        <p:nvPicPr>
          <p:cNvPr id="3092" name="Picture 20">
            <a:extLst>
              <a:ext uri="{FF2B5EF4-FFF2-40B4-BE49-F238E27FC236}">
                <a16:creationId xmlns:a16="http://schemas.microsoft.com/office/drawing/2014/main" id="{294D13A9-4E05-503D-76A9-9AE0183876F8}"/>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520731" y="705320"/>
            <a:ext cx="1018831" cy="104024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3094" name="Picture 22">
            <a:extLst>
              <a:ext uri="{FF2B5EF4-FFF2-40B4-BE49-F238E27FC236}">
                <a16:creationId xmlns:a16="http://schemas.microsoft.com/office/drawing/2014/main" id="{7051D741-B3F9-EA5E-88DD-A24B94B0BEEA}"/>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520731" y="2043105"/>
            <a:ext cx="1018831" cy="104024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3096" name="Picture 24">
            <a:extLst>
              <a:ext uri="{FF2B5EF4-FFF2-40B4-BE49-F238E27FC236}">
                <a16:creationId xmlns:a16="http://schemas.microsoft.com/office/drawing/2014/main" id="{AA266BAF-B9AA-D46F-4817-24B7F1609F9C}"/>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131572" y="677999"/>
            <a:ext cx="1048135" cy="105593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3098" name="Picture 26">
            <a:extLst>
              <a:ext uri="{FF2B5EF4-FFF2-40B4-BE49-F238E27FC236}">
                <a16:creationId xmlns:a16="http://schemas.microsoft.com/office/drawing/2014/main" id="{AB2FF7C4-2662-C853-343B-9D3877FCC43C}"/>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131572" y="2057263"/>
            <a:ext cx="1048135" cy="104813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3100" name="Picture 28">
            <a:extLst>
              <a:ext uri="{FF2B5EF4-FFF2-40B4-BE49-F238E27FC236}">
                <a16:creationId xmlns:a16="http://schemas.microsoft.com/office/drawing/2014/main" id="{1E90136D-56BD-020D-C3EA-F0C7F03F2720}"/>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520731" y="3388608"/>
            <a:ext cx="1040248" cy="106166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3102" name="Picture 30">
            <a:extLst>
              <a:ext uri="{FF2B5EF4-FFF2-40B4-BE49-F238E27FC236}">
                <a16:creationId xmlns:a16="http://schemas.microsoft.com/office/drawing/2014/main" id="{BDDC258E-2ED6-8EE6-518C-09CC77C2E87B}"/>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131572" y="3398485"/>
            <a:ext cx="1040334" cy="104813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3104" name="Picture 32">
            <a:extLst>
              <a:ext uri="{FF2B5EF4-FFF2-40B4-BE49-F238E27FC236}">
                <a16:creationId xmlns:a16="http://schemas.microsoft.com/office/drawing/2014/main" id="{C38C337E-AD52-5214-7C74-8814F4560E48}"/>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3521013" y="4761809"/>
            <a:ext cx="1061666" cy="104813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3106" name="Picture 34">
            <a:extLst>
              <a:ext uri="{FF2B5EF4-FFF2-40B4-BE49-F238E27FC236}">
                <a16:creationId xmlns:a16="http://schemas.microsoft.com/office/drawing/2014/main" id="{9D3A7C52-6672-E86F-155F-38A9175E5199}"/>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7131571" y="4761809"/>
            <a:ext cx="1048136" cy="106131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grpSp>
        <p:nvGrpSpPr>
          <p:cNvPr id="42" name="Group 21">
            <a:extLst>
              <a:ext uri="{FF2B5EF4-FFF2-40B4-BE49-F238E27FC236}">
                <a16:creationId xmlns:a16="http://schemas.microsoft.com/office/drawing/2014/main" id="{5B50844D-8EE7-6E75-A208-E6F2D835E777}"/>
              </a:ext>
            </a:extLst>
          </p:cNvPr>
          <p:cNvGrpSpPr/>
          <p:nvPr/>
        </p:nvGrpSpPr>
        <p:grpSpPr>
          <a:xfrm>
            <a:off x="205025" y="2451953"/>
            <a:ext cx="3066913" cy="1192796"/>
            <a:chOff x="0" y="-57150"/>
            <a:chExt cx="1211620" cy="471228"/>
          </a:xfrm>
        </p:grpSpPr>
        <p:sp>
          <p:nvSpPr>
            <p:cNvPr id="43" name="Freeform 22">
              <a:extLst>
                <a:ext uri="{FF2B5EF4-FFF2-40B4-BE49-F238E27FC236}">
                  <a16:creationId xmlns:a16="http://schemas.microsoft.com/office/drawing/2014/main" id="{D4FB8F93-5B9B-08AF-289B-5E0C8D04E023}"/>
                </a:ext>
              </a:extLst>
            </p:cNvPr>
            <p:cNvSpPr/>
            <p:nvPr/>
          </p:nvSpPr>
          <p:spPr>
            <a:xfrm>
              <a:off x="0" y="0"/>
              <a:ext cx="1211620" cy="414078"/>
            </a:xfrm>
            <a:custGeom>
              <a:avLst/>
              <a:gdLst/>
              <a:ahLst/>
              <a:cxnLst/>
              <a:rect l="l" t="t" r="r" b="b"/>
              <a:pathLst>
                <a:path w="1211620" h="414078">
                  <a:moveTo>
                    <a:pt x="85827" y="0"/>
                  </a:moveTo>
                  <a:lnTo>
                    <a:pt x="1125792" y="0"/>
                  </a:lnTo>
                  <a:cubicBezTo>
                    <a:pt x="1148555" y="0"/>
                    <a:pt x="1170386" y="9043"/>
                    <a:pt x="1186481" y="25138"/>
                  </a:cubicBezTo>
                  <a:cubicBezTo>
                    <a:pt x="1202577" y="41234"/>
                    <a:pt x="1211620" y="63065"/>
                    <a:pt x="1211620" y="85827"/>
                  </a:cubicBezTo>
                  <a:lnTo>
                    <a:pt x="1211620" y="328251"/>
                  </a:lnTo>
                  <a:cubicBezTo>
                    <a:pt x="1211620" y="375652"/>
                    <a:pt x="1173194" y="414078"/>
                    <a:pt x="1125792" y="414078"/>
                  </a:cubicBezTo>
                  <a:lnTo>
                    <a:pt x="85827" y="414078"/>
                  </a:lnTo>
                  <a:cubicBezTo>
                    <a:pt x="38426" y="414078"/>
                    <a:pt x="0" y="375652"/>
                    <a:pt x="0" y="328251"/>
                  </a:cubicBezTo>
                  <a:lnTo>
                    <a:pt x="0" y="85827"/>
                  </a:lnTo>
                  <a:cubicBezTo>
                    <a:pt x="0" y="38426"/>
                    <a:pt x="38426" y="0"/>
                    <a:pt x="85827" y="0"/>
                  </a:cubicBezTo>
                  <a:close/>
                </a:path>
              </a:pathLst>
            </a:custGeom>
            <a:solidFill>
              <a:srgbClr val="FFFFFF"/>
            </a:solidFill>
            <a:ln cap="rnd">
              <a:noFill/>
              <a:prstDash val="solid"/>
              <a:round/>
            </a:ln>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nl-NL" sz="1200" b="0" i="0" u="none" strike="noStrike" kern="1200" cap="none" spc="0" normalizeH="0" baseline="0" noProof="0">
                <a:ln>
                  <a:noFill/>
                </a:ln>
                <a:solidFill>
                  <a:prstClr val="black"/>
                </a:solidFill>
                <a:effectLst/>
                <a:uLnTx/>
                <a:uFillTx/>
                <a:latin typeface="Calibri"/>
                <a:ea typeface="+mn-ea"/>
                <a:cs typeface="+mn-cs"/>
              </a:endParaRPr>
            </a:p>
          </p:txBody>
        </p:sp>
        <p:sp>
          <p:nvSpPr>
            <p:cNvPr id="44" name="TextBox 23">
              <a:extLst>
                <a:ext uri="{FF2B5EF4-FFF2-40B4-BE49-F238E27FC236}">
                  <a16:creationId xmlns:a16="http://schemas.microsoft.com/office/drawing/2014/main" id="{1269036A-2463-7944-A063-92D4C972FE30}"/>
                </a:ext>
              </a:extLst>
            </p:cNvPr>
            <p:cNvSpPr txBox="1"/>
            <p:nvPr/>
          </p:nvSpPr>
          <p:spPr>
            <a:xfrm>
              <a:off x="0" y="-57150"/>
              <a:ext cx="1211620" cy="471228"/>
            </a:xfrm>
            <a:prstGeom prst="rect">
              <a:avLst/>
            </a:prstGeom>
          </p:spPr>
          <p:txBody>
            <a:bodyPr lIns="33867" tIns="33867" rIns="33867" bIns="33867"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ctr" defTabSz="609630" rtl="0" eaLnBrk="1" fontAlgn="auto" latinLnBrk="0" hangingPunct="1">
                <a:lnSpc>
                  <a:spcPts val="2384"/>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46" name="TextBox 32">
            <a:extLst>
              <a:ext uri="{FF2B5EF4-FFF2-40B4-BE49-F238E27FC236}">
                <a16:creationId xmlns:a16="http://schemas.microsoft.com/office/drawing/2014/main" id="{272DE1AD-8D10-23EE-FCEA-90B15FB5AD31}"/>
              </a:ext>
            </a:extLst>
          </p:cNvPr>
          <p:cNvSpPr txBox="1"/>
          <p:nvPr/>
        </p:nvSpPr>
        <p:spPr>
          <a:xfrm>
            <a:off x="682884" y="2639266"/>
            <a:ext cx="2241363" cy="1025922"/>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defRPr/>
            </a:pPr>
            <a:r>
              <a:rPr lang="en-US" sz="1333" b="1">
                <a:solidFill>
                  <a:srgbClr val="0F2542"/>
                </a:solidFill>
                <a:latin typeface="Arial Bold"/>
                <a:ea typeface="Arial Bold"/>
                <a:cs typeface="Arial Bold"/>
                <a:sym typeface="Arial Bold"/>
              </a:rPr>
              <a:t>Samen </a:t>
            </a:r>
            <a:r>
              <a:rPr lang="en-US" sz="1333" b="1" err="1">
                <a:solidFill>
                  <a:srgbClr val="0F2542"/>
                </a:solidFill>
                <a:latin typeface="Arial Bold"/>
                <a:ea typeface="Arial Bold"/>
                <a:cs typeface="Arial Bold"/>
                <a:sym typeface="Arial Bold"/>
              </a:rPr>
              <a:t>leren</a:t>
            </a:r>
            <a:r>
              <a:rPr lang="en-US" sz="1333" b="1">
                <a:solidFill>
                  <a:srgbClr val="0F2542"/>
                </a:solidFill>
                <a:latin typeface="Arial Bold"/>
                <a:ea typeface="Arial Bold"/>
                <a:cs typeface="Arial Bold"/>
                <a:sym typeface="Arial Bold"/>
              </a:rPr>
              <a:t> </a:t>
            </a:r>
            <a:r>
              <a:rPr lang="en-US" sz="1333" b="1" err="1">
                <a:solidFill>
                  <a:srgbClr val="0F2542"/>
                </a:solidFill>
                <a:latin typeface="Arial Bold"/>
                <a:ea typeface="Arial Bold"/>
                <a:cs typeface="Arial Bold"/>
                <a:sym typeface="Arial Bold"/>
              </a:rPr>
              <a:t>transformeren</a:t>
            </a:r>
            <a:r>
              <a:rPr lang="en-US" sz="1333" b="1">
                <a:solidFill>
                  <a:srgbClr val="0F2542"/>
                </a:solidFill>
                <a:latin typeface="Arial Bold"/>
                <a:ea typeface="Arial Bold"/>
                <a:cs typeface="Arial Bold"/>
                <a:sym typeface="Arial Bold"/>
              </a:rPr>
              <a:t> </a:t>
            </a:r>
            <a:endParaRPr lang="en-US" sz="1333" b="1" i="0" u="none" strike="noStrike" kern="1200" cap="none" spc="0" normalizeH="0" baseline="0" noProof="0" err="1">
              <a:ln>
                <a:noFill/>
              </a:ln>
              <a:solidFill>
                <a:srgbClr val="0F2542"/>
              </a:solidFill>
              <a:effectLst/>
              <a:uLnTx/>
              <a:uFillTx/>
              <a:latin typeface="Arial Bold"/>
              <a:ea typeface="Arial Bold"/>
              <a:cs typeface="Arial Bold"/>
            </a:endParaRPr>
          </a:p>
          <a:p>
            <a:pPr algn="ctr">
              <a:defRPr/>
            </a:pPr>
            <a:endParaRPr lang="en-US" sz="1333" b="1">
              <a:solidFill>
                <a:srgbClr val="0F2542"/>
              </a:solidFill>
              <a:latin typeface="Arial Bold"/>
              <a:ea typeface="Arial Bold"/>
              <a:cs typeface="Arial Bold"/>
            </a:endParaRPr>
          </a:p>
          <a:p>
            <a:pPr algn="ctr">
              <a:defRPr/>
            </a:pPr>
            <a:r>
              <a:rPr lang="en-US" sz="1333" b="1">
                <a:solidFill>
                  <a:srgbClr val="0F2542"/>
                </a:solidFill>
                <a:latin typeface="Arial Bold"/>
                <a:ea typeface="Arial Bold"/>
                <a:cs typeface="Arial Bold"/>
              </a:rPr>
              <a:t>Mark Smelik</a:t>
            </a:r>
          </a:p>
          <a:p>
            <a:pPr algn="ctr">
              <a:defRPr/>
            </a:pPr>
            <a:r>
              <a:rPr lang="en-US" sz="1333" i="1">
                <a:solidFill>
                  <a:srgbClr val="0F2542"/>
                </a:solidFill>
                <a:ea typeface="+mn-lt"/>
                <a:cs typeface="+mn-lt"/>
              </a:rPr>
              <a:t>mark@pluutpartners.nl</a:t>
            </a:r>
            <a:endParaRPr lang="en-US" sz="800" i="1">
              <a:ea typeface="+mn-lt"/>
              <a:cs typeface="+mn-lt"/>
            </a:endParaRPr>
          </a:p>
        </p:txBody>
      </p:sp>
      <p:pic>
        <p:nvPicPr>
          <p:cNvPr id="33" name="Afbeelding 32" descr="Afbeelding met tekenfilm, clipart, Graphics, grafische vormgeving&#10;&#10;Door AI gegenereerde inhoud is mogelijk onjuist.">
            <a:extLst>
              <a:ext uri="{FF2B5EF4-FFF2-40B4-BE49-F238E27FC236}">
                <a16:creationId xmlns:a16="http://schemas.microsoft.com/office/drawing/2014/main" id="{A237E0DD-9B50-8BFF-5BD2-7388AD91A05A}"/>
              </a:ext>
            </a:extLst>
          </p:cNvPr>
          <p:cNvPicPr>
            <a:picLocks noChangeAspect="1"/>
          </p:cNvPicPr>
          <p:nvPr/>
        </p:nvPicPr>
        <p:blipFill>
          <a:blip r:embed="rId12"/>
          <a:srcRect l="12141" t="551" r="6452"/>
          <a:stretch>
            <a:fillRect/>
          </a:stretch>
        </p:blipFill>
        <p:spPr>
          <a:xfrm>
            <a:off x="-1290" y="2578079"/>
            <a:ext cx="903375" cy="1054567"/>
          </a:xfrm>
          <a:prstGeom prst="rect">
            <a:avLst/>
          </a:prstGeom>
        </p:spPr>
      </p:pic>
    </p:spTree>
    <p:extLst>
      <p:ext uri="{BB962C8B-B14F-4D97-AF65-F5344CB8AC3E}">
        <p14:creationId xmlns:p14="http://schemas.microsoft.com/office/powerpoint/2010/main" val="24563707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0">
              <a:srgbClr val="76D2B6">
                <a:alpha val="100000"/>
              </a:srgbClr>
            </a:gs>
            <a:gs pos="100000">
              <a:srgbClr val="1A3F72">
                <a:alpha val="100000"/>
              </a:srgbClr>
            </a:gs>
          </a:gsLst>
          <a:lin ang="2700000"/>
        </a:gradFill>
        <a:effectLst/>
      </p:bgPr>
    </p:bg>
    <p:spTree>
      <p:nvGrpSpPr>
        <p:cNvPr id="1" name="">
          <a:extLst>
            <a:ext uri="{FF2B5EF4-FFF2-40B4-BE49-F238E27FC236}">
              <a16:creationId xmlns:a16="http://schemas.microsoft.com/office/drawing/2014/main" id="{FD84F5E0-510F-5023-32DB-065D228A977A}"/>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7CB67D19-B3CA-D780-CA6F-599588D98C1E}"/>
              </a:ext>
            </a:extLst>
          </p:cNvPr>
          <p:cNvSpPr/>
          <p:nvPr/>
        </p:nvSpPr>
        <p:spPr>
          <a:xfrm>
            <a:off x="8432463" y="-1841173"/>
            <a:ext cx="4978207" cy="3871939"/>
          </a:xfrm>
          <a:custGeom>
            <a:avLst/>
            <a:gdLst/>
            <a:ahLst/>
            <a:cxnLst/>
            <a:rect l="l" t="t" r="r" b="b"/>
            <a:pathLst>
              <a:path w="7467311" h="5807909">
                <a:moveTo>
                  <a:pt x="0" y="0"/>
                </a:moveTo>
                <a:lnTo>
                  <a:pt x="7467312" y="0"/>
                </a:lnTo>
                <a:lnTo>
                  <a:pt x="7467312" y="5807909"/>
                </a:lnTo>
                <a:lnTo>
                  <a:pt x="0" y="5807909"/>
                </a:lnTo>
                <a:lnTo>
                  <a:pt x="0" y="0"/>
                </a:lnTo>
                <a:close/>
              </a:path>
            </a:pathLst>
          </a:custGeom>
          <a:blipFill>
            <a:blip>
              <a:alphaModFix amt="25000"/>
              <a:extLst>
                <a:ext uri="{96DAC541-7B7A-43D3-8B79-37D633B846F1}">
                  <asvg:svgBlip xmlns:asvg="http://schemas.microsoft.com/office/drawing/2016/SVG/main" r:embed="rId3"/>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nl-NL" sz="800"/>
          </a:p>
        </p:txBody>
      </p:sp>
      <p:grpSp>
        <p:nvGrpSpPr>
          <p:cNvPr id="5" name="Group 5">
            <a:extLst>
              <a:ext uri="{FF2B5EF4-FFF2-40B4-BE49-F238E27FC236}">
                <a16:creationId xmlns:a16="http://schemas.microsoft.com/office/drawing/2014/main" id="{D4420F7B-C53B-41E0-5A38-F209FAA51514}"/>
              </a:ext>
            </a:extLst>
          </p:cNvPr>
          <p:cNvGrpSpPr/>
          <p:nvPr/>
        </p:nvGrpSpPr>
        <p:grpSpPr>
          <a:xfrm>
            <a:off x="883184" y="1219190"/>
            <a:ext cx="10176700" cy="5388439"/>
            <a:chOff x="0" y="-57150"/>
            <a:chExt cx="2631272" cy="1591958"/>
          </a:xfrm>
        </p:grpSpPr>
        <p:sp>
          <p:nvSpPr>
            <p:cNvPr id="6" name="Freeform 6">
              <a:extLst>
                <a:ext uri="{FF2B5EF4-FFF2-40B4-BE49-F238E27FC236}">
                  <a16:creationId xmlns:a16="http://schemas.microsoft.com/office/drawing/2014/main" id="{F4340F84-4AFE-1185-7E84-BCAB089C5E35}"/>
                </a:ext>
              </a:extLst>
            </p:cNvPr>
            <p:cNvSpPr/>
            <p:nvPr/>
          </p:nvSpPr>
          <p:spPr>
            <a:xfrm>
              <a:off x="0" y="0"/>
              <a:ext cx="2631272" cy="1534808"/>
            </a:xfrm>
            <a:custGeom>
              <a:avLst/>
              <a:gdLst/>
              <a:ahLst/>
              <a:cxnLst/>
              <a:rect l="l" t="t" r="r" b="b"/>
              <a:pathLst>
                <a:path w="2307161" h="1400940">
                  <a:moveTo>
                    <a:pt x="45073" y="0"/>
                  </a:moveTo>
                  <a:lnTo>
                    <a:pt x="2262088" y="0"/>
                  </a:lnTo>
                  <a:cubicBezTo>
                    <a:pt x="2274042" y="0"/>
                    <a:pt x="2285507" y="4749"/>
                    <a:pt x="2293959" y="13202"/>
                  </a:cubicBezTo>
                  <a:cubicBezTo>
                    <a:pt x="2302412" y="21654"/>
                    <a:pt x="2307161" y="33119"/>
                    <a:pt x="2307161" y="45073"/>
                  </a:cubicBezTo>
                  <a:lnTo>
                    <a:pt x="2307161" y="1355867"/>
                  </a:lnTo>
                  <a:cubicBezTo>
                    <a:pt x="2307161" y="1367821"/>
                    <a:pt x="2302412" y="1379286"/>
                    <a:pt x="2293959" y="1387739"/>
                  </a:cubicBezTo>
                  <a:cubicBezTo>
                    <a:pt x="2285507" y="1396191"/>
                    <a:pt x="2274042" y="1400940"/>
                    <a:pt x="2262088" y="1400940"/>
                  </a:cubicBezTo>
                  <a:lnTo>
                    <a:pt x="45073" y="1400940"/>
                  </a:lnTo>
                  <a:cubicBezTo>
                    <a:pt x="33119" y="1400940"/>
                    <a:pt x="21654" y="1396191"/>
                    <a:pt x="13202" y="1387739"/>
                  </a:cubicBezTo>
                  <a:cubicBezTo>
                    <a:pt x="4749" y="1379286"/>
                    <a:pt x="0" y="1367821"/>
                    <a:pt x="0" y="1355867"/>
                  </a:cubicBezTo>
                  <a:lnTo>
                    <a:pt x="0" y="45073"/>
                  </a:lnTo>
                  <a:cubicBezTo>
                    <a:pt x="0" y="33119"/>
                    <a:pt x="4749" y="21654"/>
                    <a:pt x="13202" y="13202"/>
                  </a:cubicBezTo>
                  <a:cubicBezTo>
                    <a:pt x="21654" y="4749"/>
                    <a:pt x="33119" y="0"/>
                    <a:pt x="45073" y="0"/>
                  </a:cubicBezTo>
                  <a:close/>
                </a:path>
              </a:pathLst>
            </a:custGeom>
            <a:solidFill>
              <a:srgbClr val="FFFFFF"/>
            </a:solidFill>
            <a:ln cap="rnd">
              <a:noFill/>
              <a:prstDash val="solid"/>
              <a:round/>
            </a:ln>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nl-NL" sz="800"/>
            </a:p>
          </p:txBody>
        </p:sp>
        <p:sp>
          <p:nvSpPr>
            <p:cNvPr id="7" name="TextBox 7">
              <a:extLst>
                <a:ext uri="{FF2B5EF4-FFF2-40B4-BE49-F238E27FC236}">
                  <a16:creationId xmlns:a16="http://schemas.microsoft.com/office/drawing/2014/main" id="{CCCA7958-0972-67E3-A139-319664D6A9ED}"/>
                </a:ext>
              </a:extLst>
            </p:cNvPr>
            <p:cNvSpPr txBox="1"/>
            <p:nvPr/>
          </p:nvSpPr>
          <p:spPr>
            <a:xfrm>
              <a:off x="0" y="-57150"/>
              <a:ext cx="2307161" cy="1458090"/>
            </a:xfrm>
            <a:prstGeom prst="rect">
              <a:avLst/>
            </a:prstGeom>
          </p:spPr>
          <p:txBody>
            <a:bodyPr lIns="33867" tIns="33867" rIns="33867" bIns="33867"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2384"/>
                </a:lnSpc>
              </a:pPr>
              <a:endParaRPr sz="800"/>
            </a:p>
          </p:txBody>
        </p:sp>
      </p:grpSp>
      <p:sp>
        <p:nvSpPr>
          <p:cNvPr id="11" name="Freeform 11">
            <a:extLst>
              <a:ext uri="{FF2B5EF4-FFF2-40B4-BE49-F238E27FC236}">
                <a16:creationId xmlns:a16="http://schemas.microsoft.com/office/drawing/2014/main" id="{0DA9050F-B31A-81EA-926A-D60BEF3D032A}"/>
              </a:ext>
            </a:extLst>
          </p:cNvPr>
          <p:cNvSpPr/>
          <p:nvPr/>
        </p:nvSpPr>
        <p:spPr>
          <a:xfrm>
            <a:off x="-1803304" y="3737709"/>
            <a:ext cx="4978207" cy="3871939"/>
          </a:xfrm>
          <a:custGeom>
            <a:avLst/>
            <a:gdLst/>
            <a:ahLst/>
            <a:cxnLst/>
            <a:rect l="l" t="t" r="r" b="b"/>
            <a:pathLst>
              <a:path w="7467311" h="5807909">
                <a:moveTo>
                  <a:pt x="0" y="0"/>
                </a:moveTo>
                <a:lnTo>
                  <a:pt x="7467312" y="0"/>
                </a:lnTo>
                <a:lnTo>
                  <a:pt x="7467312" y="5807908"/>
                </a:lnTo>
                <a:lnTo>
                  <a:pt x="0" y="5807908"/>
                </a:lnTo>
                <a:lnTo>
                  <a:pt x="0" y="0"/>
                </a:lnTo>
                <a:close/>
              </a:path>
            </a:pathLst>
          </a:custGeom>
          <a:blipFill>
            <a:blip>
              <a:alphaModFix amt="25000"/>
              <a:extLst>
                <a:ext uri="{96DAC541-7B7A-43D3-8B79-37D633B846F1}">
                  <asvg:svgBlip xmlns:asvg="http://schemas.microsoft.com/office/drawing/2016/SVG/main" r:embed="rId3"/>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nl-NL" sz="800"/>
          </a:p>
        </p:txBody>
      </p:sp>
      <p:sp>
        <p:nvSpPr>
          <p:cNvPr id="12" name="TextBox 12">
            <a:extLst>
              <a:ext uri="{FF2B5EF4-FFF2-40B4-BE49-F238E27FC236}">
                <a16:creationId xmlns:a16="http://schemas.microsoft.com/office/drawing/2014/main" id="{0C064E1E-1D4F-700C-EB8D-D9CED94C36FF}"/>
              </a:ext>
            </a:extLst>
          </p:cNvPr>
          <p:cNvSpPr txBox="1"/>
          <p:nvPr/>
        </p:nvSpPr>
        <p:spPr>
          <a:xfrm>
            <a:off x="1314800" y="1717203"/>
            <a:ext cx="9102829" cy="2851635"/>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495300" indent="-495300">
              <a:lnSpc>
                <a:spcPct val="200000"/>
              </a:lnSpc>
              <a:buFont typeface="+mj-lt"/>
              <a:buAutoNum type="arabicPeriod"/>
            </a:pPr>
            <a:r>
              <a:rPr lang="en-US" sz="2500">
                <a:solidFill>
                  <a:srgbClr val="A90061"/>
                </a:solidFill>
                <a:latin typeface="Arial Bold"/>
                <a:ea typeface="Arial Bold"/>
                <a:cs typeface="Arial Bold"/>
              </a:rPr>
              <a:t>Slides </a:t>
            </a:r>
            <a:r>
              <a:rPr lang="en-US" sz="2500" err="1">
                <a:solidFill>
                  <a:srgbClr val="A90061"/>
                </a:solidFill>
                <a:latin typeface="Arial Bold"/>
                <a:ea typeface="Arial Bold"/>
                <a:cs typeface="Arial Bold"/>
              </a:rPr>
              <a:t>komen</a:t>
            </a:r>
            <a:r>
              <a:rPr lang="en-US" sz="2500">
                <a:solidFill>
                  <a:srgbClr val="A90061"/>
                </a:solidFill>
                <a:latin typeface="Arial Bold"/>
                <a:ea typeface="Arial Bold"/>
                <a:cs typeface="Arial Bold"/>
              </a:rPr>
              <a:t> op het </a:t>
            </a:r>
            <a:r>
              <a:rPr lang="en-US" sz="2500" err="1">
                <a:solidFill>
                  <a:srgbClr val="A90061"/>
                </a:solidFill>
                <a:latin typeface="Arial Bold"/>
                <a:ea typeface="Arial Bold"/>
                <a:cs typeface="Arial Bold"/>
              </a:rPr>
              <a:t>LeVEL</a:t>
            </a:r>
            <a:r>
              <a:rPr lang="en-US" sz="2500">
                <a:solidFill>
                  <a:srgbClr val="A90061"/>
                </a:solidFill>
                <a:latin typeface="Arial Bold"/>
                <a:ea typeface="Arial Bold"/>
                <a:cs typeface="Arial Bold"/>
              </a:rPr>
              <a:t> </a:t>
            </a:r>
            <a:r>
              <a:rPr lang="en-US" sz="2500" err="1">
                <a:solidFill>
                  <a:srgbClr val="A90061"/>
                </a:solidFill>
                <a:latin typeface="Arial Bold"/>
                <a:ea typeface="Arial Bold"/>
                <a:cs typeface="Arial Bold"/>
              </a:rPr>
              <a:t>kanaal</a:t>
            </a:r>
            <a:endParaRPr lang="en-US" sz="2500">
              <a:solidFill>
                <a:srgbClr val="A90061"/>
              </a:solidFill>
              <a:latin typeface="Arial Bold"/>
              <a:ea typeface="Arial Bold"/>
              <a:cs typeface="Arial Bold"/>
            </a:endParaRPr>
          </a:p>
          <a:p>
            <a:pPr marL="495300" indent="-495300">
              <a:lnSpc>
                <a:spcPct val="200000"/>
              </a:lnSpc>
              <a:buFont typeface="+mj-lt"/>
              <a:buAutoNum type="arabicPeriod"/>
            </a:pPr>
            <a:r>
              <a:rPr lang="en-US" sz="2500">
                <a:solidFill>
                  <a:srgbClr val="A90061"/>
                </a:solidFill>
                <a:latin typeface="Arial Bold"/>
                <a:ea typeface="Arial Bold"/>
                <a:cs typeface="Arial Bold"/>
              </a:rPr>
              <a:t>Extra </a:t>
            </a:r>
            <a:r>
              <a:rPr lang="en-US" sz="2500" err="1">
                <a:solidFill>
                  <a:srgbClr val="A90061"/>
                </a:solidFill>
                <a:latin typeface="Arial Bold"/>
                <a:ea typeface="Arial Bold"/>
                <a:cs typeface="Arial Bold"/>
              </a:rPr>
              <a:t>vragen</a:t>
            </a:r>
            <a:r>
              <a:rPr lang="en-US" sz="2500">
                <a:solidFill>
                  <a:srgbClr val="A90061"/>
                </a:solidFill>
                <a:latin typeface="Arial Bold"/>
                <a:ea typeface="Arial Bold"/>
                <a:cs typeface="Arial Bold"/>
              </a:rPr>
              <a:t> of </a:t>
            </a:r>
            <a:r>
              <a:rPr lang="en-US" sz="2500" err="1">
                <a:solidFill>
                  <a:srgbClr val="A90061"/>
                </a:solidFill>
                <a:latin typeface="Arial Bold"/>
                <a:ea typeface="Arial Bold"/>
                <a:cs typeface="Arial Bold"/>
              </a:rPr>
              <a:t>ondersteuning</a:t>
            </a:r>
            <a:r>
              <a:rPr lang="en-US" sz="2500">
                <a:solidFill>
                  <a:srgbClr val="A90061"/>
                </a:solidFill>
                <a:latin typeface="Arial Bold"/>
                <a:ea typeface="Arial Bold"/>
                <a:cs typeface="Arial Bold"/>
              </a:rPr>
              <a:t> </a:t>
            </a:r>
            <a:r>
              <a:rPr lang="en-US" sz="2500" err="1">
                <a:solidFill>
                  <a:srgbClr val="A90061"/>
                </a:solidFill>
                <a:latin typeface="Arial Bold"/>
                <a:ea typeface="Arial Bold"/>
                <a:cs typeface="Arial Bold"/>
              </a:rPr>
              <a:t>kunnen</a:t>
            </a:r>
            <a:r>
              <a:rPr lang="en-US" sz="2500">
                <a:solidFill>
                  <a:srgbClr val="A90061"/>
                </a:solidFill>
                <a:latin typeface="Arial Bold"/>
                <a:ea typeface="Arial Bold"/>
                <a:cs typeface="Arial Bold"/>
              </a:rPr>
              <a:t> via het </a:t>
            </a:r>
            <a:r>
              <a:rPr lang="en-US" sz="2500" err="1">
                <a:solidFill>
                  <a:srgbClr val="A90061"/>
                </a:solidFill>
                <a:latin typeface="Arial Bold"/>
                <a:ea typeface="Arial Bold"/>
                <a:cs typeface="Arial Bold"/>
              </a:rPr>
              <a:t>kanaal</a:t>
            </a:r>
            <a:r>
              <a:rPr lang="en-US" sz="2500">
                <a:solidFill>
                  <a:srgbClr val="A90061"/>
                </a:solidFill>
                <a:latin typeface="Arial Bold"/>
                <a:ea typeface="Arial Bold"/>
                <a:cs typeface="Arial Bold"/>
              </a:rPr>
              <a:t> of </a:t>
            </a:r>
            <a:r>
              <a:rPr lang="en-US" sz="2500" err="1">
                <a:solidFill>
                  <a:srgbClr val="A90061"/>
                </a:solidFill>
                <a:latin typeface="Arial Bold"/>
                <a:ea typeface="Arial Bold"/>
                <a:cs typeface="Arial Bold"/>
              </a:rPr>
              <a:t>naar</a:t>
            </a:r>
            <a:r>
              <a:rPr lang="en-US" sz="2500">
                <a:solidFill>
                  <a:srgbClr val="A90061"/>
                </a:solidFill>
                <a:latin typeface="Arial Bold"/>
                <a:ea typeface="Arial Bold"/>
                <a:cs typeface="Arial Bold"/>
              </a:rPr>
              <a:t> </a:t>
            </a:r>
            <a:r>
              <a:rPr lang="en-US" sz="2500" i="1">
                <a:solidFill>
                  <a:srgbClr val="A90061"/>
                </a:solidFill>
                <a:latin typeface="Arial Bold"/>
                <a:ea typeface="Arial Bold"/>
                <a:cs typeface="Arial Bold"/>
                <a:hlinkClick r:id="rId4"/>
              </a:rPr>
              <a:t>level@nivel.nl</a:t>
            </a:r>
            <a:endParaRPr lang="en-US" sz="2500" i="1">
              <a:solidFill>
                <a:srgbClr val="A90061"/>
              </a:solidFill>
              <a:latin typeface="Arial Bold"/>
              <a:ea typeface="Arial Bold"/>
              <a:cs typeface="Arial Bold"/>
            </a:endParaRPr>
          </a:p>
          <a:p>
            <a:pPr marL="495325" indent="-495325">
              <a:lnSpc>
                <a:spcPct val="150000"/>
              </a:lnSpc>
              <a:buFont typeface="+mj-lt"/>
              <a:buAutoNum type="arabicPeriod"/>
            </a:pPr>
            <a:endParaRPr lang="en-US" sz="2533">
              <a:solidFill>
                <a:srgbClr val="A90061"/>
              </a:solidFill>
              <a:latin typeface="Arial Bold"/>
              <a:ea typeface="Arial Bold"/>
              <a:cs typeface="Arial Bold"/>
            </a:endParaRPr>
          </a:p>
        </p:txBody>
      </p:sp>
      <p:sp>
        <p:nvSpPr>
          <p:cNvPr id="15" name="TextBox 15">
            <a:extLst>
              <a:ext uri="{FF2B5EF4-FFF2-40B4-BE49-F238E27FC236}">
                <a16:creationId xmlns:a16="http://schemas.microsoft.com/office/drawing/2014/main" id="{9B366CA4-3F32-BDDA-F03F-E2FFBC5C9129}"/>
              </a:ext>
            </a:extLst>
          </p:cNvPr>
          <p:cNvSpPr txBox="1"/>
          <p:nvPr/>
        </p:nvSpPr>
        <p:spPr>
          <a:xfrm>
            <a:off x="685800" y="363416"/>
            <a:ext cx="10820400" cy="683948"/>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nSpc>
                <a:spcPts val="5334"/>
              </a:lnSpc>
            </a:pPr>
            <a:r>
              <a:rPr lang="en-US" sz="5334">
                <a:solidFill>
                  <a:srgbClr val="FFFFFF"/>
                </a:solidFill>
                <a:latin typeface="Arial"/>
                <a:ea typeface="Arial"/>
                <a:cs typeface="Arial"/>
              </a:rPr>
              <a:t>Wat </a:t>
            </a:r>
            <a:r>
              <a:rPr lang="en-US" sz="5334" err="1">
                <a:solidFill>
                  <a:srgbClr val="FFFFFF"/>
                </a:solidFill>
                <a:latin typeface="Arial"/>
                <a:ea typeface="Arial"/>
                <a:cs typeface="Arial"/>
              </a:rPr>
              <a:t>kun</a:t>
            </a:r>
            <a:r>
              <a:rPr lang="en-US" sz="5334">
                <a:solidFill>
                  <a:srgbClr val="FFFFFF"/>
                </a:solidFill>
                <a:latin typeface="Arial"/>
                <a:ea typeface="Arial"/>
                <a:cs typeface="Arial"/>
              </a:rPr>
              <a:t> je van </a:t>
            </a:r>
            <a:r>
              <a:rPr lang="en-US" sz="5334" err="1">
                <a:solidFill>
                  <a:srgbClr val="FFFFFF"/>
                </a:solidFill>
                <a:latin typeface="Arial"/>
                <a:ea typeface="Arial"/>
                <a:cs typeface="Arial"/>
              </a:rPr>
              <a:t>ons</a:t>
            </a:r>
            <a:r>
              <a:rPr lang="en-US" sz="5334">
                <a:solidFill>
                  <a:srgbClr val="FFFFFF"/>
                </a:solidFill>
                <a:latin typeface="Arial"/>
                <a:ea typeface="Arial"/>
                <a:cs typeface="Arial"/>
              </a:rPr>
              <a:t> </a:t>
            </a:r>
            <a:r>
              <a:rPr lang="en-US" sz="5334" err="1">
                <a:solidFill>
                  <a:srgbClr val="FFFFFF"/>
                </a:solidFill>
                <a:latin typeface="Arial"/>
                <a:ea typeface="Arial"/>
                <a:cs typeface="Arial"/>
              </a:rPr>
              <a:t>verwachten</a:t>
            </a:r>
            <a:r>
              <a:rPr lang="en-US" sz="5334">
                <a:solidFill>
                  <a:srgbClr val="FFFFFF"/>
                </a:solidFill>
                <a:latin typeface="Arial"/>
                <a:ea typeface="Arial"/>
                <a:cs typeface="Arial"/>
              </a:rPr>
              <a:t>?</a:t>
            </a:r>
          </a:p>
        </p:txBody>
      </p:sp>
    </p:spTree>
    <p:extLst>
      <p:ext uri="{BB962C8B-B14F-4D97-AF65-F5344CB8AC3E}">
        <p14:creationId xmlns:p14="http://schemas.microsoft.com/office/powerpoint/2010/main" val="16238856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0">
              <a:srgbClr val="76D2B6">
                <a:alpha val="100000"/>
              </a:srgbClr>
            </a:gs>
            <a:gs pos="50000">
              <a:srgbClr val="1A3F72">
                <a:alpha val="100000"/>
              </a:srgbClr>
            </a:gs>
            <a:gs pos="100000">
              <a:srgbClr val="A90061">
                <a:alpha val="100000"/>
              </a:srgbClr>
            </a:gs>
          </a:gsLst>
          <a:lin ang="2700000"/>
        </a:gradFill>
        <a:effectLst/>
      </p:bgPr>
    </p:bg>
    <p:spTree>
      <p:nvGrpSpPr>
        <p:cNvPr id="1" name=""/>
        <p:cNvGrpSpPr/>
        <p:nvPr/>
      </p:nvGrpSpPr>
      <p:grpSpPr>
        <a:xfrm>
          <a:off x="0" y="0"/>
          <a:ext cx="0" cy="0"/>
          <a:chOff x="0" y="0"/>
          <a:chExt cx="0" cy="0"/>
        </a:xfrm>
      </p:grpSpPr>
      <p:grpSp>
        <p:nvGrpSpPr>
          <p:cNvPr id="2" name="Group 2"/>
          <p:cNvGrpSpPr/>
          <p:nvPr/>
        </p:nvGrpSpPr>
        <p:grpSpPr>
          <a:xfrm>
            <a:off x="315470" y="315470"/>
            <a:ext cx="11561060" cy="6227060"/>
            <a:chOff x="0" y="0"/>
            <a:chExt cx="4567332" cy="2460073"/>
          </a:xfrm>
        </p:grpSpPr>
        <p:sp>
          <p:nvSpPr>
            <p:cNvPr id="3" name="Freeform 3"/>
            <p:cNvSpPr/>
            <p:nvPr/>
          </p:nvSpPr>
          <p:spPr>
            <a:xfrm>
              <a:off x="0" y="0"/>
              <a:ext cx="4567332" cy="2460073"/>
            </a:xfrm>
            <a:custGeom>
              <a:avLst/>
              <a:gdLst/>
              <a:ahLst/>
              <a:cxnLst/>
              <a:rect l="l" t="t" r="r" b="b"/>
              <a:pathLst>
                <a:path w="4567332" h="2460073">
                  <a:moveTo>
                    <a:pt x="22768" y="0"/>
                  </a:moveTo>
                  <a:lnTo>
                    <a:pt x="4544564" y="0"/>
                  </a:lnTo>
                  <a:cubicBezTo>
                    <a:pt x="4557139" y="0"/>
                    <a:pt x="4567332" y="10194"/>
                    <a:pt x="4567332" y="22768"/>
                  </a:cubicBezTo>
                  <a:lnTo>
                    <a:pt x="4567332" y="2437305"/>
                  </a:lnTo>
                  <a:cubicBezTo>
                    <a:pt x="4567332" y="2449879"/>
                    <a:pt x="4557139" y="2460073"/>
                    <a:pt x="4544564" y="2460073"/>
                  </a:cubicBezTo>
                  <a:lnTo>
                    <a:pt x="22768" y="2460073"/>
                  </a:lnTo>
                  <a:cubicBezTo>
                    <a:pt x="10194" y="2460073"/>
                    <a:pt x="0" y="2449879"/>
                    <a:pt x="0" y="2437305"/>
                  </a:cubicBezTo>
                  <a:lnTo>
                    <a:pt x="0" y="22768"/>
                  </a:lnTo>
                  <a:cubicBezTo>
                    <a:pt x="0" y="10194"/>
                    <a:pt x="10194" y="0"/>
                    <a:pt x="22768" y="0"/>
                  </a:cubicBezTo>
                  <a:close/>
                </a:path>
              </a:pathLst>
            </a:custGeom>
            <a:solidFill>
              <a:srgbClr val="000000">
                <a:alpha val="0"/>
              </a:srgbClr>
            </a:solidFill>
            <a:ln w="38100" cap="rnd">
              <a:solidFill>
                <a:srgbClr val="FFFFFF"/>
              </a:solidFill>
              <a:prstDash val="solid"/>
              <a:round/>
            </a:ln>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nl-NL" sz="800"/>
            </a:p>
          </p:txBody>
        </p:sp>
        <p:sp>
          <p:nvSpPr>
            <p:cNvPr id="4" name="TextBox 4"/>
            <p:cNvSpPr txBox="1"/>
            <p:nvPr/>
          </p:nvSpPr>
          <p:spPr>
            <a:xfrm>
              <a:off x="0" y="-57150"/>
              <a:ext cx="4567332" cy="2517223"/>
            </a:xfrm>
            <a:prstGeom prst="rect">
              <a:avLst/>
            </a:prstGeom>
          </p:spPr>
          <p:txBody>
            <a:bodyPr lIns="33867" tIns="33867" rIns="33867" bIns="33867"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2384"/>
                </a:lnSpc>
              </a:pPr>
              <a:endParaRPr sz="800"/>
            </a:p>
          </p:txBody>
        </p:sp>
      </p:grpSp>
      <p:sp>
        <p:nvSpPr>
          <p:cNvPr id="5" name="Freeform 5"/>
          <p:cNvSpPr/>
          <p:nvPr/>
        </p:nvSpPr>
        <p:spPr>
          <a:xfrm>
            <a:off x="6493767" y="3200075"/>
            <a:ext cx="7315851" cy="7315851"/>
          </a:xfrm>
          <a:custGeom>
            <a:avLst/>
            <a:gdLst/>
            <a:ahLst/>
            <a:cxnLst/>
            <a:rect l="l" t="t" r="r" b="b"/>
            <a:pathLst>
              <a:path w="10973776" h="10973776">
                <a:moveTo>
                  <a:pt x="0" y="0"/>
                </a:moveTo>
                <a:lnTo>
                  <a:pt x="10973776" y="0"/>
                </a:lnTo>
                <a:lnTo>
                  <a:pt x="10973776" y="10973776"/>
                </a:lnTo>
                <a:lnTo>
                  <a:pt x="0" y="10973776"/>
                </a:lnTo>
                <a:lnTo>
                  <a:pt x="0" y="0"/>
                </a:lnTo>
                <a:close/>
              </a:path>
            </a:pathLst>
          </a:custGeom>
          <a:blipFill>
            <a:blip>
              <a:alphaModFix amt="25000"/>
              <a:extLst>
                <a:ext uri="{96DAC541-7B7A-43D3-8B79-37D633B846F1}">
                  <asvg:svgBlip xmlns:asvg="http://schemas.microsoft.com/office/drawing/2016/SVG/main" r:embed="rId3"/>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nl-NL" sz="800"/>
          </a:p>
        </p:txBody>
      </p:sp>
      <p:sp>
        <p:nvSpPr>
          <p:cNvPr id="6" name="Freeform 6"/>
          <p:cNvSpPr/>
          <p:nvPr/>
        </p:nvSpPr>
        <p:spPr>
          <a:xfrm>
            <a:off x="-326627" y="-1919410"/>
            <a:ext cx="3838821" cy="3838821"/>
          </a:xfrm>
          <a:custGeom>
            <a:avLst/>
            <a:gdLst/>
            <a:ahLst/>
            <a:cxnLst/>
            <a:rect l="l" t="t" r="r" b="b"/>
            <a:pathLst>
              <a:path w="5758231" h="5758231">
                <a:moveTo>
                  <a:pt x="0" y="0"/>
                </a:moveTo>
                <a:lnTo>
                  <a:pt x="5758231" y="0"/>
                </a:lnTo>
                <a:lnTo>
                  <a:pt x="5758231" y="5758230"/>
                </a:lnTo>
                <a:lnTo>
                  <a:pt x="0" y="5758230"/>
                </a:lnTo>
                <a:lnTo>
                  <a:pt x="0" y="0"/>
                </a:lnTo>
                <a:close/>
              </a:path>
            </a:pathLst>
          </a:custGeom>
          <a:blipFill>
            <a:blip>
              <a:alphaModFix amt="25000"/>
              <a:extLst>
                <a:ext uri="{96DAC541-7B7A-43D3-8B79-37D633B846F1}">
                  <asvg:svgBlip xmlns:asvg="http://schemas.microsoft.com/office/drawing/2016/SVG/main" r:embed="rId3"/>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nl-NL" sz="800"/>
          </a:p>
        </p:txBody>
      </p:sp>
      <p:sp>
        <p:nvSpPr>
          <p:cNvPr id="8" name="Freeform 8"/>
          <p:cNvSpPr/>
          <p:nvPr/>
        </p:nvSpPr>
        <p:spPr>
          <a:xfrm>
            <a:off x="10263210" y="828161"/>
            <a:ext cx="1101644" cy="893333"/>
          </a:xfrm>
          <a:custGeom>
            <a:avLst/>
            <a:gdLst/>
            <a:ahLst/>
            <a:cxnLst/>
            <a:rect l="l" t="t" r="r" b="b"/>
            <a:pathLst>
              <a:path w="1652466" h="1339999">
                <a:moveTo>
                  <a:pt x="0" y="0"/>
                </a:moveTo>
                <a:lnTo>
                  <a:pt x="1652465" y="0"/>
                </a:lnTo>
                <a:lnTo>
                  <a:pt x="1652465" y="1340000"/>
                </a:lnTo>
                <a:lnTo>
                  <a:pt x="0" y="134000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nl-NL" sz="800"/>
          </a:p>
        </p:txBody>
      </p:sp>
      <p:sp>
        <p:nvSpPr>
          <p:cNvPr id="9" name="TextBox 9"/>
          <p:cNvSpPr txBox="1"/>
          <p:nvPr/>
        </p:nvSpPr>
        <p:spPr>
          <a:xfrm>
            <a:off x="645600" y="973711"/>
            <a:ext cx="4451873" cy="227327"/>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lnSpc>
                <a:spcPts val="1706"/>
              </a:lnSpc>
            </a:pPr>
            <a:r>
              <a:rPr lang="en-US" sz="1850" spc="319">
                <a:solidFill>
                  <a:srgbClr val="EDEAE3"/>
                </a:solidFill>
                <a:latin typeface="Rubik"/>
                <a:ea typeface="Rubik"/>
                <a:cs typeface="Rubik"/>
                <a:sym typeface="Rubik"/>
              </a:rPr>
              <a:t>24 </a:t>
            </a:r>
            <a:r>
              <a:rPr lang="en-US" sz="1850" spc="319" err="1">
                <a:solidFill>
                  <a:srgbClr val="EDEAE3"/>
                </a:solidFill>
                <a:latin typeface="Rubik"/>
                <a:ea typeface="Rubik"/>
                <a:cs typeface="Rubik"/>
                <a:sym typeface="Rubik"/>
              </a:rPr>
              <a:t>juni</a:t>
            </a:r>
            <a:r>
              <a:rPr lang="en-US" sz="1850" spc="319">
                <a:solidFill>
                  <a:srgbClr val="EDEAE3"/>
                </a:solidFill>
                <a:latin typeface="Rubik"/>
                <a:ea typeface="Rubik"/>
                <a:cs typeface="Rubik"/>
                <a:sym typeface="Rubik"/>
              </a:rPr>
              <a:t> 2026</a:t>
            </a:r>
          </a:p>
        </p:txBody>
      </p:sp>
      <p:sp>
        <p:nvSpPr>
          <p:cNvPr id="10" name="TextBox 10"/>
          <p:cNvSpPr txBox="1"/>
          <p:nvPr/>
        </p:nvSpPr>
        <p:spPr>
          <a:xfrm>
            <a:off x="645600" y="2272428"/>
            <a:ext cx="10403400" cy="2577629"/>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nSpc>
                <a:spcPts val="6666"/>
              </a:lnSpc>
            </a:pPr>
            <a:r>
              <a:rPr lang="nl-NL" sz="4800">
                <a:solidFill>
                  <a:srgbClr val="EDEAE3"/>
                </a:solidFill>
                <a:latin typeface="Arial"/>
                <a:cs typeface="Arial"/>
              </a:rPr>
              <a:t>Meer dan samenwerken: hoe RESV-projectleiders impact creeëren voor inwoners </a:t>
            </a:r>
            <a:endParaRPr lang="nl-NL" sz="5400">
              <a:solidFill>
                <a:srgbClr val="EDEAE3"/>
              </a:solidFill>
              <a:latin typeface="Arial"/>
              <a:cs typeface="Arial"/>
            </a:endParaRPr>
          </a:p>
        </p:txBody>
      </p:sp>
      <p:sp>
        <p:nvSpPr>
          <p:cNvPr id="11" name="Tekstvak 10">
            <a:extLst>
              <a:ext uri="{FF2B5EF4-FFF2-40B4-BE49-F238E27FC236}">
                <a16:creationId xmlns:a16="http://schemas.microsoft.com/office/drawing/2014/main" id="{F975D20B-3667-BEFD-886E-39F38DB0EAF1}"/>
              </a:ext>
            </a:extLst>
          </p:cNvPr>
          <p:cNvSpPr txBox="1"/>
          <p:nvPr/>
        </p:nvSpPr>
        <p:spPr>
          <a:xfrm>
            <a:off x="645600" y="5060770"/>
            <a:ext cx="9024257" cy="830997"/>
          </a:xfrm>
          <a:prstGeom prst="rect">
            <a:avLst/>
          </a:prstGeom>
          <a:noFill/>
        </p:spPr>
        <p:txBody>
          <a:bodyPr wrap="square" lIns="91440" tIns="45720" rIns="91440" bIns="4572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r>
              <a:rPr lang="nl-NL" sz="2900" b="1">
                <a:solidFill>
                  <a:schemeClr val="bg1"/>
                </a:solidFill>
              </a:rPr>
              <a:t>Uitwisselbijeenkomst | TLC 3 </a:t>
            </a:r>
            <a:endParaRPr lang="nl-NL" sz="2900">
              <a:solidFill>
                <a:schemeClr val="bg1"/>
              </a:solidFill>
            </a:endParaRPr>
          </a:p>
          <a:p>
            <a:endParaRPr lang="nl-NL" sz="1867">
              <a:solidFill>
                <a:schemeClr val="bg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0">
              <a:srgbClr val="76D2B6">
                <a:alpha val="100000"/>
              </a:srgbClr>
            </a:gs>
            <a:gs pos="100000">
              <a:srgbClr val="1A3F72">
                <a:alpha val="100000"/>
              </a:srgbClr>
            </a:gs>
          </a:gsLst>
          <a:lin ang="2700000"/>
        </a:gradFill>
        <a:effectLst/>
      </p:bgPr>
    </p:bg>
    <p:spTree>
      <p:nvGrpSpPr>
        <p:cNvPr id="1" name="">
          <a:extLst>
            <a:ext uri="{FF2B5EF4-FFF2-40B4-BE49-F238E27FC236}">
              <a16:creationId xmlns:a16="http://schemas.microsoft.com/office/drawing/2014/main" id="{BE7B7477-3A0D-102F-9AEC-5766374806ED}"/>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227F55B5-BE7D-E96B-B50A-9566BA4B8F6E}"/>
              </a:ext>
            </a:extLst>
          </p:cNvPr>
          <p:cNvSpPr/>
          <p:nvPr/>
        </p:nvSpPr>
        <p:spPr>
          <a:xfrm>
            <a:off x="8432463" y="-1841173"/>
            <a:ext cx="4978207" cy="3871939"/>
          </a:xfrm>
          <a:custGeom>
            <a:avLst/>
            <a:gdLst/>
            <a:ahLst/>
            <a:cxnLst/>
            <a:rect l="l" t="t" r="r" b="b"/>
            <a:pathLst>
              <a:path w="7467311" h="5807909">
                <a:moveTo>
                  <a:pt x="0" y="0"/>
                </a:moveTo>
                <a:lnTo>
                  <a:pt x="7467312" y="0"/>
                </a:lnTo>
                <a:lnTo>
                  <a:pt x="7467312" y="5807909"/>
                </a:lnTo>
                <a:lnTo>
                  <a:pt x="0" y="5807909"/>
                </a:lnTo>
                <a:lnTo>
                  <a:pt x="0" y="0"/>
                </a:lnTo>
                <a:close/>
              </a:path>
            </a:pathLst>
          </a:custGeom>
          <a:blipFill>
            <a:blip>
              <a:alphaModFix amt="25000"/>
              <a:extLst>
                <a:ext uri="{96DAC541-7B7A-43D3-8B79-37D633B846F1}">
                  <asvg:svgBlip xmlns:asvg="http://schemas.microsoft.com/office/drawing/2016/SVG/main" r:embed="rId3"/>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nl-NL" sz="800"/>
          </a:p>
        </p:txBody>
      </p:sp>
      <p:grpSp>
        <p:nvGrpSpPr>
          <p:cNvPr id="5" name="Group 5">
            <a:extLst>
              <a:ext uri="{FF2B5EF4-FFF2-40B4-BE49-F238E27FC236}">
                <a16:creationId xmlns:a16="http://schemas.microsoft.com/office/drawing/2014/main" id="{BD0239D4-3527-91E7-5FD1-073F4A2F8A46}"/>
              </a:ext>
            </a:extLst>
          </p:cNvPr>
          <p:cNvGrpSpPr/>
          <p:nvPr/>
        </p:nvGrpSpPr>
        <p:grpSpPr>
          <a:xfrm>
            <a:off x="883184" y="1219190"/>
            <a:ext cx="10176700" cy="5388439"/>
            <a:chOff x="0" y="-57150"/>
            <a:chExt cx="2631272" cy="1591958"/>
          </a:xfrm>
        </p:grpSpPr>
        <p:sp>
          <p:nvSpPr>
            <p:cNvPr id="6" name="Freeform 6">
              <a:extLst>
                <a:ext uri="{FF2B5EF4-FFF2-40B4-BE49-F238E27FC236}">
                  <a16:creationId xmlns:a16="http://schemas.microsoft.com/office/drawing/2014/main" id="{4846A8D5-1176-D372-AF24-94F6AC48BA0B}"/>
                </a:ext>
              </a:extLst>
            </p:cNvPr>
            <p:cNvSpPr/>
            <p:nvPr/>
          </p:nvSpPr>
          <p:spPr>
            <a:xfrm>
              <a:off x="0" y="0"/>
              <a:ext cx="2631272" cy="1534808"/>
            </a:xfrm>
            <a:custGeom>
              <a:avLst/>
              <a:gdLst/>
              <a:ahLst/>
              <a:cxnLst/>
              <a:rect l="l" t="t" r="r" b="b"/>
              <a:pathLst>
                <a:path w="2307161" h="1400940">
                  <a:moveTo>
                    <a:pt x="45073" y="0"/>
                  </a:moveTo>
                  <a:lnTo>
                    <a:pt x="2262088" y="0"/>
                  </a:lnTo>
                  <a:cubicBezTo>
                    <a:pt x="2274042" y="0"/>
                    <a:pt x="2285507" y="4749"/>
                    <a:pt x="2293959" y="13202"/>
                  </a:cubicBezTo>
                  <a:cubicBezTo>
                    <a:pt x="2302412" y="21654"/>
                    <a:pt x="2307161" y="33119"/>
                    <a:pt x="2307161" y="45073"/>
                  </a:cubicBezTo>
                  <a:lnTo>
                    <a:pt x="2307161" y="1355867"/>
                  </a:lnTo>
                  <a:cubicBezTo>
                    <a:pt x="2307161" y="1367821"/>
                    <a:pt x="2302412" y="1379286"/>
                    <a:pt x="2293959" y="1387739"/>
                  </a:cubicBezTo>
                  <a:cubicBezTo>
                    <a:pt x="2285507" y="1396191"/>
                    <a:pt x="2274042" y="1400940"/>
                    <a:pt x="2262088" y="1400940"/>
                  </a:cubicBezTo>
                  <a:lnTo>
                    <a:pt x="45073" y="1400940"/>
                  </a:lnTo>
                  <a:cubicBezTo>
                    <a:pt x="33119" y="1400940"/>
                    <a:pt x="21654" y="1396191"/>
                    <a:pt x="13202" y="1387739"/>
                  </a:cubicBezTo>
                  <a:cubicBezTo>
                    <a:pt x="4749" y="1379286"/>
                    <a:pt x="0" y="1367821"/>
                    <a:pt x="0" y="1355867"/>
                  </a:cubicBezTo>
                  <a:lnTo>
                    <a:pt x="0" y="45073"/>
                  </a:lnTo>
                  <a:cubicBezTo>
                    <a:pt x="0" y="33119"/>
                    <a:pt x="4749" y="21654"/>
                    <a:pt x="13202" y="13202"/>
                  </a:cubicBezTo>
                  <a:cubicBezTo>
                    <a:pt x="21654" y="4749"/>
                    <a:pt x="33119" y="0"/>
                    <a:pt x="45073" y="0"/>
                  </a:cubicBezTo>
                  <a:close/>
                </a:path>
              </a:pathLst>
            </a:custGeom>
            <a:solidFill>
              <a:srgbClr val="FFFFFF"/>
            </a:solidFill>
            <a:ln cap="rnd">
              <a:noFill/>
              <a:prstDash val="solid"/>
              <a:round/>
            </a:ln>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nl-NL" sz="800"/>
            </a:p>
          </p:txBody>
        </p:sp>
        <p:sp>
          <p:nvSpPr>
            <p:cNvPr id="7" name="TextBox 7">
              <a:extLst>
                <a:ext uri="{FF2B5EF4-FFF2-40B4-BE49-F238E27FC236}">
                  <a16:creationId xmlns:a16="http://schemas.microsoft.com/office/drawing/2014/main" id="{6EE590D6-3A29-6ACF-1F90-F087E9C15CD3}"/>
                </a:ext>
              </a:extLst>
            </p:cNvPr>
            <p:cNvSpPr txBox="1"/>
            <p:nvPr/>
          </p:nvSpPr>
          <p:spPr>
            <a:xfrm>
              <a:off x="0" y="-57150"/>
              <a:ext cx="2307161" cy="1458090"/>
            </a:xfrm>
            <a:prstGeom prst="rect">
              <a:avLst/>
            </a:prstGeom>
          </p:spPr>
          <p:txBody>
            <a:bodyPr lIns="33867" tIns="33867" rIns="33867" bIns="33867"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2384"/>
                </a:lnSpc>
              </a:pPr>
              <a:endParaRPr sz="800"/>
            </a:p>
          </p:txBody>
        </p:sp>
      </p:grpSp>
      <p:sp>
        <p:nvSpPr>
          <p:cNvPr id="11" name="Freeform 11">
            <a:extLst>
              <a:ext uri="{FF2B5EF4-FFF2-40B4-BE49-F238E27FC236}">
                <a16:creationId xmlns:a16="http://schemas.microsoft.com/office/drawing/2014/main" id="{6E76EC70-2552-8D24-7374-24F127F8B4FB}"/>
              </a:ext>
            </a:extLst>
          </p:cNvPr>
          <p:cNvSpPr/>
          <p:nvPr/>
        </p:nvSpPr>
        <p:spPr>
          <a:xfrm>
            <a:off x="-1803304" y="3737709"/>
            <a:ext cx="4978207" cy="3871939"/>
          </a:xfrm>
          <a:custGeom>
            <a:avLst/>
            <a:gdLst/>
            <a:ahLst/>
            <a:cxnLst/>
            <a:rect l="l" t="t" r="r" b="b"/>
            <a:pathLst>
              <a:path w="7467311" h="5807909">
                <a:moveTo>
                  <a:pt x="0" y="0"/>
                </a:moveTo>
                <a:lnTo>
                  <a:pt x="7467312" y="0"/>
                </a:lnTo>
                <a:lnTo>
                  <a:pt x="7467312" y="5807908"/>
                </a:lnTo>
                <a:lnTo>
                  <a:pt x="0" y="5807908"/>
                </a:lnTo>
                <a:lnTo>
                  <a:pt x="0" y="0"/>
                </a:lnTo>
                <a:close/>
              </a:path>
            </a:pathLst>
          </a:custGeom>
          <a:blipFill>
            <a:blip>
              <a:alphaModFix amt="25000"/>
              <a:extLst>
                <a:ext uri="{96DAC541-7B7A-43D3-8B79-37D633B846F1}">
                  <asvg:svgBlip xmlns:asvg="http://schemas.microsoft.com/office/drawing/2016/SVG/main" r:embed="rId3"/>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nl-NL" sz="800"/>
          </a:p>
        </p:txBody>
      </p:sp>
      <p:sp>
        <p:nvSpPr>
          <p:cNvPr id="12" name="TextBox 12">
            <a:extLst>
              <a:ext uri="{FF2B5EF4-FFF2-40B4-BE49-F238E27FC236}">
                <a16:creationId xmlns:a16="http://schemas.microsoft.com/office/drawing/2014/main" id="{4C9C1DF3-6D16-8C4A-DBB5-3CA58CF49F8A}"/>
              </a:ext>
            </a:extLst>
          </p:cNvPr>
          <p:cNvSpPr txBox="1"/>
          <p:nvPr/>
        </p:nvSpPr>
        <p:spPr>
          <a:xfrm>
            <a:off x="1302705" y="1499489"/>
            <a:ext cx="9102829" cy="3597844"/>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nSpc>
                <a:spcPct val="200000"/>
              </a:lnSpc>
            </a:pPr>
            <a:r>
              <a:rPr lang="en-US" sz="2000" dirty="0">
                <a:solidFill>
                  <a:srgbClr val="A90061"/>
                </a:solidFill>
                <a:latin typeface="Arial Bold"/>
                <a:ea typeface="Arial Bold"/>
                <a:cs typeface="Arial Bold"/>
              </a:rPr>
              <a:t>13.10 </a:t>
            </a:r>
            <a:r>
              <a:rPr lang="en-US" sz="2000" dirty="0" err="1">
                <a:solidFill>
                  <a:srgbClr val="A90061"/>
                </a:solidFill>
                <a:latin typeface="Arial Bold"/>
                <a:ea typeface="Arial Bold"/>
                <a:cs typeface="Arial Bold"/>
              </a:rPr>
              <a:t>uur</a:t>
            </a:r>
            <a:r>
              <a:rPr lang="en-US" sz="2000" dirty="0">
                <a:solidFill>
                  <a:srgbClr val="A90061"/>
                </a:solidFill>
                <a:latin typeface="Arial Bold"/>
                <a:ea typeface="Arial Bold"/>
                <a:cs typeface="Arial Bold"/>
              </a:rPr>
              <a:t> In </a:t>
            </a:r>
            <a:r>
              <a:rPr lang="en-US" sz="2000" dirty="0" err="1">
                <a:solidFill>
                  <a:srgbClr val="A90061"/>
                </a:solidFill>
                <a:latin typeface="Arial Bold"/>
                <a:ea typeface="Arial Bold"/>
                <a:cs typeface="Arial Bold"/>
              </a:rPr>
              <a:t>gesprek</a:t>
            </a:r>
            <a:r>
              <a:rPr lang="en-US" sz="2000" dirty="0">
                <a:solidFill>
                  <a:srgbClr val="A90061"/>
                </a:solidFill>
                <a:latin typeface="Arial Bold"/>
                <a:ea typeface="Arial Bold"/>
                <a:cs typeface="Arial Bold"/>
              </a:rPr>
              <a:t> met regio Amstelland </a:t>
            </a:r>
          </a:p>
          <a:p>
            <a:pPr>
              <a:lnSpc>
                <a:spcPct val="200000"/>
              </a:lnSpc>
            </a:pPr>
            <a:r>
              <a:rPr lang="en-US" sz="2000" dirty="0">
                <a:solidFill>
                  <a:srgbClr val="A90061"/>
                </a:solidFill>
                <a:latin typeface="Arial Bold"/>
                <a:ea typeface="Arial Bold"/>
                <a:cs typeface="Arial Bold"/>
              </a:rPr>
              <a:t>13.40 </a:t>
            </a:r>
            <a:r>
              <a:rPr lang="en-US" sz="2000" dirty="0" err="1">
                <a:solidFill>
                  <a:srgbClr val="A90061"/>
                </a:solidFill>
                <a:latin typeface="Arial Bold"/>
                <a:ea typeface="Arial Bold"/>
                <a:cs typeface="Arial Bold"/>
              </a:rPr>
              <a:t>uur</a:t>
            </a:r>
            <a:r>
              <a:rPr lang="en-US" sz="2000" dirty="0">
                <a:solidFill>
                  <a:srgbClr val="A90061"/>
                </a:solidFill>
                <a:latin typeface="Arial Bold"/>
                <a:ea typeface="Arial Bold"/>
                <a:cs typeface="Arial Bold"/>
              </a:rPr>
              <a:t> In </a:t>
            </a:r>
            <a:r>
              <a:rPr lang="en-US" sz="2000" dirty="0" err="1">
                <a:solidFill>
                  <a:srgbClr val="A90061"/>
                </a:solidFill>
                <a:latin typeface="Arial Bold"/>
                <a:ea typeface="Arial Bold"/>
                <a:cs typeface="Arial Bold"/>
              </a:rPr>
              <a:t>subgroepen</a:t>
            </a:r>
            <a:r>
              <a:rPr lang="en-US" sz="2000" dirty="0">
                <a:solidFill>
                  <a:srgbClr val="A90061"/>
                </a:solidFill>
                <a:latin typeface="Arial Bold"/>
                <a:ea typeface="Arial Bold"/>
                <a:cs typeface="Arial Bold"/>
              </a:rPr>
              <a:t> </a:t>
            </a:r>
          </a:p>
          <a:p>
            <a:pPr>
              <a:lnSpc>
                <a:spcPct val="200000"/>
              </a:lnSpc>
            </a:pPr>
            <a:r>
              <a:rPr lang="en-US" sz="2000" dirty="0">
                <a:solidFill>
                  <a:srgbClr val="A90061"/>
                </a:solidFill>
                <a:latin typeface="Arial Bold"/>
                <a:ea typeface="Arial Bold"/>
                <a:cs typeface="Arial Bold"/>
              </a:rPr>
              <a:t>14.00 </a:t>
            </a:r>
            <a:r>
              <a:rPr lang="en-US" sz="2000" dirty="0" err="1">
                <a:solidFill>
                  <a:srgbClr val="A90061"/>
                </a:solidFill>
                <a:latin typeface="Arial Bold"/>
                <a:ea typeface="Arial Bold"/>
                <a:cs typeface="Arial Bold"/>
              </a:rPr>
              <a:t>uur</a:t>
            </a:r>
            <a:r>
              <a:rPr lang="en-US" sz="2000" dirty="0">
                <a:solidFill>
                  <a:srgbClr val="A90061"/>
                </a:solidFill>
                <a:latin typeface="Arial Bold"/>
                <a:ea typeface="Arial Bold"/>
                <a:cs typeface="Arial Bold"/>
              </a:rPr>
              <a:t> Pauze in </a:t>
            </a:r>
            <a:r>
              <a:rPr lang="en-US" sz="2000" dirty="0" err="1">
                <a:solidFill>
                  <a:srgbClr val="A90061"/>
                </a:solidFill>
                <a:latin typeface="Arial Bold"/>
                <a:ea typeface="Arial Bold"/>
                <a:cs typeface="Arial Bold"/>
              </a:rPr>
              <a:t>subgroepen</a:t>
            </a:r>
            <a:r>
              <a:rPr lang="en-US" sz="2000" dirty="0">
                <a:solidFill>
                  <a:srgbClr val="A90061"/>
                </a:solidFill>
                <a:latin typeface="Arial Bold"/>
                <a:ea typeface="Arial Bold"/>
                <a:cs typeface="Arial Bold"/>
              </a:rPr>
              <a:t> </a:t>
            </a:r>
          </a:p>
          <a:p>
            <a:pPr>
              <a:lnSpc>
                <a:spcPct val="200000"/>
              </a:lnSpc>
            </a:pPr>
            <a:r>
              <a:rPr lang="en-US" sz="2000" dirty="0">
                <a:solidFill>
                  <a:srgbClr val="A90061"/>
                </a:solidFill>
                <a:latin typeface="Arial Bold"/>
                <a:ea typeface="Arial Bold"/>
                <a:cs typeface="Arial Bold"/>
              </a:rPr>
              <a:t>14.10 </a:t>
            </a:r>
            <a:r>
              <a:rPr lang="en-US" sz="2000" dirty="0" err="1">
                <a:solidFill>
                  <a:srgbClr val="A90061"/>
                </a:solidFill>
                <a:latin typeface="Arial Bold"/>
                <a:ea typeface="Arial Bold"/>
                <a:cs typeface="Arial Bold"/>
              </a:rPr>
              <a:t>uur</a:t>
            </a:r>
            <a:r>
              <a:rPr lang="en-US" sz="2000" dirty="0">
                <a:solidFill>
                  <a:srgbClr val="A90061"/>
                </a:solidFill>
                <a:latin typeface="Arial Bold"/>
                <a:ea typeface="Arial Bold"/>
                <a:cs typeface="Arial Bold"/>
              </a:rPr>
              <a:t> Verder met </a:t>
            </a:r>
            <a:r>
              <a:rPr lang="en-US" sz="2000" dirty="0" err="1">
                <a:solidFill>
                  <a:srgbClr val="A90061"/>
                </a:solidFill>
                <a:latin typeface="Arial Bold"/>
                <a:ea typeface="Arial Bold"/>
                <a:cs typeface="Arial Bold"/>
              </a:rPr>
              <a:t>subgroepen</a:t>
            </a:r>
            <a:r>
              <a:rPr lang="en-US" sz="2000" dirty="0">
                <a:solidFill>
                  <a:srgbClr val="A90061"/>
                </a:solidFill>
                <a:latin typeface="Arial Bold"/>
                <a:ea typeface="Arial Bold"/>
                <a:cs typeface="Arial Bold"/>
              </a:rPr>
              <a:t> </a:t>
            </a:r>
          </a:p>
          <a:p>
            <a:pPr>
              <a:lnSpc>
                <a:spcPct val="200000"/>
              </a:lnSpc>
            </a:pPr>
            <a:r>
              <a:rPr lang="en-US" sz="2000" dirty="0">
                <a:solidFill>
                  <a:srgbClr val="A90061"/>
                </a:solidFill>
                <a:latin typeface="Arial Bold"/>
                <a:ea typeface="Arial Bold"/>
                <a:cs typeface="Arial Bold"/>
              </a:rPr>
              <a:t>14.30 </a:t>
            </a:r>
            <a:r>
              <a:rPr lang="en-US" sz="2000" dirty="0" err="1">
                <a:solidFill>
                  <a:srgbClr val="A90061"/>
                </a:solidFill>
                <a:latin typeface="Arial Bold"/>
                <a:ea typeface="Arial Bold"/>
                <a:cs typeface="Arial Bold"/>
              </a:rPr>
              <a:t>uur</a:t>
            </a:r>
            <a:r>
              <a:rPr lang="en-US" sz="2000" dirty="0">
                <a:solidFill>
                  <a:srgbClr val="A90061"/>
                </a:solidFill>
                <a:latin typeface="Arial Bold"/>
                <a:ea typeface="Arial Bold"/>
                <a:cs typeface="Arial Bold"/>
              </a:rPr>
              <a:t> </a:t>
            </a:r>
            <a:r>
              <a:rPr lang="en-US" sz="2000" dirty="0" err="1">
                <a:solidFill>
                  <a:srgbClr val="A90061"/>
                </a:solidFill>
                <a:latin typeface="Arial Bold"/>
                <a:ea typeface="Arial Bold"/>
                <a:cs typeface="Arial Bold"/>
              </a:rPr>
              <a:t>Terugkoppeling</a:t>
            </a:r>
            <a:r>
              <a:rPr lang="en-US" sz="2000" dirty="0">
                <a:solidFill>
                  <a:srgbClr val="A90061"/>
                </a:solidFill>
                <a:latin typeface="Arial Bold"/>
                <a:ea typeface="Arial Bold"/>
                <a:cs typeface="Arial Bold"/>
              </a:rPr>
              <a:t> </a:t>
            </a:r>
            <a:r>
              <a:rPr lang="en-US" sz="2000" dirty="0" err="1">
                <a:solidFill>
                  <a:srgbClr val="A90061"/>
                </a:solidFill>
                <a:latin typeface="Arial Bold"/>
                <a:ea typeface="Arial Bold"/>
                <a:cs typeface="Arial Bold"/>
              </a:rPr>
              <a:t>subgroepen</a:t>
            </a:r>
            <a:endParaRPr lang="en-US" sz="2000" dirty="0">
              <a:solidFill>
                <a:srgbClr val="A90061"/>
              </a:solidFill>
              <a:latin typeface="Arial Bold"/>
              <a:ea typeface="Arial Bold"/>
              <a:cs typeface="Arial Bold"/>
            </a:endParaRPr>
          </a:p>
          <a:p>
            <a:pPr>
              <a:lnSpc>
                <a:spcPct val="200000"/>
              </a:lnSpc>
            </a:pPr>
            <a:r>
              <a:rPr lang="en-US" sz="2000" dirty="0">
                <a:solidFill>
                  <a:srgbClr val="A90061"/>
                </a:solidFill>
                <a:latin typeface="Arial Bold"/>
                <a:ea typeface="Arial Bold"/>
                <a:cs typeface="Arial Bold"/>
              </a:rPr>
              <a:t>14.45 </a:t>
            </a:r>
            <a:r>
              <a:rPr lang="en-US" sz="2000" dirty="0" err="1">
                <a:solidFill>
                  <a:srgbClr val="A90061"/>
                </a:solidFill>
                <a:latin typeface="Arial Bold"/>
                <a:ea typeface="Arial Bold"/>
                <a:cs typeface="Arial Bold"/>
              </a:rPr>
              <a:t>uur</a:t>
            </a:r>
            <a:r>
              <a:rPr lang="en-US" sz="2000" dirty="0">
                <a:solidFill>
                  <a:srgbClr val="A90061"/>
                </a:solidFill>
                <a:latin typeface="Arial Bold"/>
                <a:ea typeface="Arial Bold"/>
                <a:cs typeface="Arial Bold"/>
              </a:rPr>
              <a:t> </a:t>
            </a:r>
            <a:r>
              <a:rPr lang="en-US" sz="2000" dirty="0" err="1">
                <a:solidFill>
                  <a:srgbClr val="A90061"/>
                </a:solidFill>
                <a:latin typeface="Arial Bold"/>
                <a:ea typeface="Arial Bold"/>
                <a:cs typeface="Arial Bold"/>
              </a:rPr>
              <a:t>Afronding</a:t>
            </a:r>
            <a:endParaRPr lang="en-US" sz="2000" dirty="0">
              <a:solidFill>
                <a:srgbClr val="A90061"/>
              </a:solidFill>
              <a:latin typeface="Arial Bold"/>
              <a:ea typeface="Arial Bold"/>
              <a:cs typeface="Arial Bold"/>
            </a:endParaRPr>
          </a:p>
        </p:txBody>
      </p:sp>
      <p:sp>
        <p:nvSpPr>
          <p:cNvPr id="15" name="TextBox 15">
            <a:extLst>
              <a:ext uri="{FF2B5EF4-FFF2-40B4-BE49-F238E27FC236}">
                <a16:creationId xmlns:a16="http://schemas.microsoft.com/office/drawing/2014/main" id="{B4C30C2B-9AFB-17B8-1DE5-2592E8ADD335}"/>
              </a:ext>
            </a:extLst>
          </p:cNvPr>
          <p:cNvSpPr txBox="1"/>
          <p:nvPr/>
        </p:nvSpPr>
        <p:spPr>
          <a:xfrm>
            <a:off x="685800" y="363416"/>
            <a:ext cx="10820400" cy="679673"/>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nSpc>
                <a:spcPts val="5334"/>
              </a:lnSpc>
            </a:pPr>
            <a:r>
              <a:rPr lang="en-US" sz="5300" err="1">
                <a:solidFill>
                  <a:srgbClr val="FFFFFF"/>
                </a:solidFill>
                <a:latin typeface="Arial"/>
                <a:ea typeface="Arial"/>
                <a:cs typeface="Arial"/>
              </a:rPr>
              <a:t>Programma</a:t>
            </a:r>
            <a:r>
              <a:rPr lang="en-US" sz="5300">
                <a:solidFill>
                  <a:srgbClr val="FFFFFF"/>
                </a:solidFill>
                <a:latin typeface="Arial"/>
                <a:ea typeface="Arial"/>
                <a:cs typeface="Arial"/>
              </a:rPr>
              <a:t> </a:t>
            </a:r>
          </a:p>
        </p:txBody>
      </p:sp>
    </p:spTree>
    <p:extLst>
      <p:ext uri="{BB962C8B-B14F-4D97-AF65-F5344CB8AC3E}">
        <p14:creationId xmlns:p14="http://schemas.microsoft.com/office/powerpoint/2010/main" val="33002990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1">
          <a:gsLst>
            <a:gs pos="0">
              <a:srgbClr val="76D2B6">
                <a:alpha val="100000"/>
              </a:srgbClr>
            </a:gs>
            <a:gs pos="100000">
              <a:srgbClr val="1A3F72">
                <a:alpha val="100000"/>
              </a:srgbClr>
            </a:gs>
          </a:gsLst>
          <a:lin ang="2700000"/>
        </a:gradFill>
        <a:effectLst/>
      </p:bgPr>
    </p:bg>
    <p:spTree>
      <p:nvGrpSpPr>
        <p:cNvPr id="1" name="">
          <a:extLst>
            <a:ext uri="{FF2B5EF4-FFF2-40B4-BE49-F238E27FC236}">
              <a16:creationId xmlns:a16="http://schemas.microsoft.com/office/drawing/2014/main" id="{4949E6AC-E76F-688A-3DF3-13FF406565E6}"/>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6D8E1969-723F-A6DD-24E4-A819D0F151A2}"/>
              </a:ext>
            </a:extLst>
          </p:cNvPr>
          <p:cNvSpPr/>
          <p:nvPr/>
        </p:nvSpPr>
        <p:spPr>
          <a:xfrm>
            <a:off x="8432463" y="-1841173"/>
            <a:ext cx="4978207" cy="3871939"/>
          </a:xfrm>
          <a:custGeom>
            <a:avLst/>
            <a:gdLst/>
            <a:ahLst/>
            <a:cxnLst/>
            <a:rect l="l" t="t" r="r" b="b"/>
            <a:pathLst>
              <a:path w="7467311" h="5807909">
                <a:moveTo>
                  <a:pt x="0" y="0"/>
                </a:moveTo>
                <a:lnTo>
                  <a:pt x="7467312" y="0"/>
                </a:lnTo>
                <a:lnTo>
                  <a:pt x="7467312" y="5807909"/>
                </a:lnTo>
                <a:lnTo>
                  <a:pt x="0" y="5807909"/>
                </a:lnTo>
                <a:lnTo>
                  <a:pt x="0" y="0"/>
                </a:lnTo>
                <a:close/>
              </a:path>
            </a:pathLst>
          </a:custGeom>
          <a:blipFill>
            <a:blip>
              <a:alphaModFix amt="25000"/>
              <a:extLst>
                <a:ext uri="{96DAC541-7B7A-43D3-8B79-37D633B846F1}">
                  <asvg:svgBlip xmlns:asvg="http://schemas.microsoft.com/office/drawing/2016/SVG/main" r:embed="rId3"/>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nl-NL" sz="800"/>
          </a:p>
        </p:txBody>
      </p:sp>
      <p:grpSp>
        <p:nvGrpSpPr>
          <p:cNvPr id="5" name="Group 5">
            <a:extLst>
              <a:ext uri="{FF2B5EF4-FFF2-40B4-BE49-F238E27FC236}">
                <a16:creationId xmlns:a16="http://schemas.microsoft.com/office/drawing/2014/main" id="{B5798558-7D03-C3F2-F2A2-55948A38DADF}"/>
              </a:ext>
            </a:extLst>
          </p:cNvPr>
          <p:cNvGrpSpPr/>
          <p:nvPr/>
        </p:nvGrpSpPr>
        <p:grpSpPr>
          <a:xfrm>
            <a:off x="883184" y="1219190"/>
            <a:ext cx="10176700" cy="5388439"/>
            <a:chOff x="0" y="-57150"/>
            <a:chExt cx="2631272" cy="1591958"/>
          </a:xfrm>
        </p:grpSpPr>
        <p:sp>
          <p:nvSpPr>
            <p:cNvPr id="6" name="Freeform 6">
              <a:extLst>
                <a:ext uri="{FF2B5EF4-FFF2-40B4-BE49-F238E27FC236}">
                  <a16:creationId xmlns:a16="http://schemas.microsoft.com/office/drawing/2014/main" id="{6F510C9F-B2A9-73E4-86AA-1A10A6A40827}"/>
                </a:ext>
              </a:extLst>
            </p:cNvPr>
            <p:cNvSpPr/>
            <p:nvPr/>
          </p:nvSpPr>
          <p:spPr>
            <a:xfrm>
              <a:off x="0" y="0"/>
              <a:ext cx="2631272" cy="1534808"/>
            </a:xfrm>
            <a:custGeom>
              <a:avLst/>
              <a:gdLst/>
              <a:ahLst/>
              <a:cxnLst/>
              <a:rect l="l" t="t" r="r" b="b"/>
              <a:pathLst>
                <a:path w="2307161" h="1400940">
                  <a:moveTo>
                    <a:pt x="45073" y="0"/>
                  </a:moveTo>
                  <a:lnTo>
                    <a:pt x="2262088" y="0"/>
                  </a:lnTo>
                  <a:cubicBezTo>
                    <a:pt x="2274042" y="0"/>
                    <a:pt x="2285507" y="4749"/>
                    <a:pt x="2293959" y="13202"/>
                  </a:cubicBezTo>
                  <a:cubicBezTo>
                    <a:pt x="2302412" y="21654"/>
                    <a:pt x="2307161" y="33119"/>
                    <a:pt x="2307161" y="45073"/>
                  </a:cubicBezTo>
                  <a:lnTo>
                    <a:pt x="2307161" y="1355867"/>
                  </a:lnTo>
                  <a:cubicBezTo>
                    <a:pt x="2307161" y="1367821"/>
                    <a:pt x="2302412" y="1379286"/>
                    <a:pt x="2293959" y="1387739"/>
                  </a:cubicBezTo>
                  <a:cubicBezTo>
                    <a:pt x="2285507" y="1396191"/>
                    <a:pt x="2274042" y="1400940"/>
                    <a:pt x="2262088" y="1400940"/>
                  </a:cubicBezTo>
                  <a:lnTo>
                    <a:pt x="45073" y="1400940"/>
                  </a:lnTo>
                  <a:cubicBezTo>
                    <a:pt x="33119" y="1400940"/>
                    <a:pt x="21654" y="1396191"/>
                    <a:pt x="13202" y="1387739"/>
                  </a:cubicBezTo>
                  <a:cubicBezTo>
                    <a:pt x="4749" y="1379286"/>
                    <a:pt x="0" y="1367821"/>
                    <a:pt x="0" y="1355867"/>
                  </a:cubicBezTo>
                  <a:lnTo>
                    <a:pt x="0" y="45073"/>
                  </a:lnTo>
                  <a:cubicBezTo>
                    <a:pt x="0" y="33119"/>
                    <a:pt x="4749" y="21654"/>
                    <a:pt x="13202" y="13202"/>
                  </a:cubicBezTo>
                  <a:cubicBezTo>
                    <a:pt x="21654" y="4749"/>
                    <a:pt x="33119" y="0"/>
                    <a:pt x="45073" y="0"/>
                  </a:cubicBezTo>
                  <a:close/>
                </a:path>
              </a:pathLst>
            </a:custGeom>
            <a:solidFill>
              <a:srgbClr val="FFFFFF"/>
            </a:solidFill>
            <a:ln cap="rnd">
              <a:noFill/>
              <a:prstDash val="solid"/>
              <a:round/>
            </a:ln>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nl-NL" sz="800"/>
            </a:p>
          </p:txBody>
        </p:sp>
        <p:sp>
          <p:nvSpPr>
            <p:cNvPr id="7" name="TextBox 7">
              <a:extLst>
                <a:ext uri="{FF2B5EF4-FFF2-40B4-BE49-F238E27FC236}">
                  <a16:creationId xmlns:a16="http://schemas.microsoft.com/office/drawing/2014/main" id="{62C37ACD-7760-7F62-CF6B-C2ECEFAD00AD}"/>
                </a:ext>
              </a:extLst>
            </p:cNvPr>
            <p:cNvSpPr txBox="1"/>
            <p:nvPr/>
          </p:nvSpPr>
          <p:spPr>
            <a:xfrm>
              <a:off x="0" y="-57150"/>
              <a:ext cx="2307161" cy="1458090"/>
            </a:xfrm>
            <a:prstGeom prst="rect">
              <a:avLst/>
            </a:prstGeom>
          </p:spPr>
          <p:txBody>
            <a:bodyPr lIns="33867" tIns="33867" rIns="33867" bIns="33867"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2384"/>
                </a:lnSpc>
              </a:pPr>
              <a:endParaRPr sz="800"/>
            </a:p>
          </p:txBody>
        </p:sp>
      </p:grpSp>
      <p:sp>
        <p:nvSpPr>
          <p:cNvPr id="11" name="Freeform 11">
            <a:extLst>
              <a:ext uri="{FF2B5EF4-FFF2-40B4-BE49-F238E27FC236}">
                <a16:creationId xmlns:a16="http://schemas.microsoft.com/office/drawing/2014/main" id="{85976BA7-6416-51A7-C336-4AEB70E35D30}"/>
              </a:ext>
            </a:extLst>
          </p:cNvPr>
          <p:cNvSpPr/>
          <p:nvPr/>
        </p:nvSpPr>
        <p:spPr>
          <a:xfrm>
            <a:off x="-1803304" y="3737709"/>
            <a:ext cx="4978207" cy="3871939"/>
          </a:xfrm>
          <a:custGeom>
            <a:avLst/>
            <a:gdLst/>
            <a:ahLst/>
            <a:cxnLst/>
            <a:rect l="l" t="t" r="r" b="b"/>
            <a:pathLst>
              <a:path w="7467311" h="5807909">
                <a:moveTo>
                  <a:pt x="0" y="0"/>
                </a:moveTo>
                <a:lnTo>
                  <a:pt x="7467312" y="0"/>
                </a:lnTo>
                <a:lnTo>
                  <a:pt x="7467312" y="5807908"/>
                </a:lnTo>
                <a:lnTo>
                  <a:pt x="0" y="5807908"/>
                </a:lnTo>
                <a:lnTo>
                  <a:pt x="0" y="0"/>
                </a:lnTo>
                <a:close/>
              </a:path>
            </a:pathLst>
          </a:custGeom>
          <a:blipFill>
            <a:blip>
              <a:alphaModFix amt="25000"/>
              <a:extLst>
                <a:ext uri="{96DAC541-7B7A-43D3-8B79-37D633B846F1}">
                  <asvg:svgBlip xmlns:asvg="http://schemas.microsoft.com/office/drawing/2016/SVG/main" r:embed="rId3"/>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nl-NL" sz="800"/>
          </a:p>
        </p:txBody>
      </p:sp>
      <p:sp>
        <p:nvSpPr>
          <p:cNvPr id="12" name="TextBox 12">
            <a:extLst>
              <a:ext uri="{FF2B5EF4-FFF2-40B4-BE49-F238E27FC236}">
                <a16:creationId xmlns:a16="http://schemas.microsoft.com/office/drawing/2014/main" id="{273D37E8-0F2F-DBD1-F00D-D01107D53E8D}"/>
              </a:ext>
            </a:extLst>
          </p:cNvPr>
          <p:cNvSpPr txBox="1"/>
          <p:nvPr/>
        </p:nvSpPr>
        <p:spPr>
          <a:xfrm>
            <a:off x="1230134" y="1550288"/>
            <a:ext cx="9102829" cy="3118033"/>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nSpc>
                <a:spcPct val="200000"/>
              </a:lnSpc>
            </a:pPr>
            <a:r>
              <a:rPr lang="nl-NL" sz="2400">
                <a:solidFill>
                  <a:srgbClr val="A90061"/>
                </a:solidFill>
                <a:ea typeface="+mn-lt"/>
                <a:cs typeface="+mn-lt"/>
              </a:rPr>
              <a:t>A</a:t>
            </a:r>
            <a:r>
              <a:rPr lang="nl-NL" sz="2000">
                <a:solidFill>
                  <a:srgbClr val="A90061"/>
                </a:solidFill>
                <a:ea typeface="+mn-lt"/>
                <a:cs typeface="+mn-lt"/>
              </a:rPr>
              <a:t>cademische Werkplaatsen Huisartsengeneeskunde (AWH)</a:t>
            </a:r>
            <a:endParaRPr lang="en-US" sz="2000">
              <a:solidFill>
                <a:srgbClr val="000000"/>
              </a:solidFill>
              <a:ea typeface="+mn-lt"/>
              <a:cs typeface="+mn-lt"/>
            </a:endParaRPr>
          </a:p>
          <a:p>
            <a:pPr>
              <a:lnSpc>
                <a:spcPct val="200000"/>
              </a:lnSpc>
            </a:pPr>
            <a:r>
              <a:rPr lang="nl-NL" sz="2000">
                <a:solidFill>
                  <a:srgbClr val="A90061"/>
                </a:solidFill>
                <a:ea typeface="+mn-lt"/>
                <a:cs typeface="+mn-lt"/>
              </a:rPr>
              <a:t>Academische Werkplaatsen Wijkverpleging (AWW)</a:t>
            </a:r>
            <a:endParaRPr lang="en-US" sz="2000">
              <a:solidFill>
                <a:srgbClr val="000000"/>
              </a:solidFill>
              <a:ea typeface="+mn-lt"/>
              <a:cs typeface="+mn-lt"/>
            </a:endParaRPr>
          </a:p>
          <a:p>
            <a:pPr>
              <a:lnSpc>
                <a:spcPct val="200000"/>
              </a:lnSpc>
            </a:pPr>
            <a:r>
              <a:rPr lang="nl-NL" sz="2000">
                <a:solidFill>
                  <a:srgbClr val="A90061"/>
                </a:solidFill>
                <a:ea typeface="+mn-lt"/>
                <a:cs typeface="+mn-lt"/>
              </a:rPr>
              <a:t>L</a:t>
            </a:r>
            <a:r>
              <a:rPr lang="nl-NL" sz="2000">
                <a:solidFill>
                  <a:srgbClr val="A90061"/>
                </a:solidFill>
                <a:highlight>
                  <a:srgbClr val="FFFFFF"/>
                </a:highlight>
                <a:ea typeface="+mn-lt"/>
                <a:cs typeface="+mn-lt"/>
              </a:rPr>
              <a:t>andelijk netwerk kaderartsen eerstelijns ouderengeneeskunde (LAEGO)</a:t>
            </a:r>
            <a:endParaRPr lang="nl-NL" sz="2000">
              <a:solidFill>
                <a:srgbClr val="A90061"/>
              </a:solidFill>
              <a:ea typeface="+mn-lt"/>
              <a:cs typeface="+mn-lt"/>
            </a:endParaRPr>
          </a:p>
          <a:p>
            <a:pPr>
              <a:lnSpc>
                <a:spcPct val="200000"/>
              </a:lnSpc>
            </a:pPr>
            <a:r>
              <a:rPr lang="nl-NL" sz="2000">
                <a:solidFill>
                  <a:srgbClr val="A90061"/>
                </a:solidFill>
                <a:ea typeface="+mn-lt"/>
                <a:cs typeface="+mn-lt"/>
              </a:rPr>
              <a:t>Vertegenwoordiging apothekers (IVM)</a:t>
            </a:r>
          </a:p>
          <a:p>
            <a:pPr>
              <a:lnSpc>
                <a:spcPct val="200000"/>
              </a:lnSpc>
            </a:pPr>
            <a:r>
              <a:rPr lang="nl-NL" sz="2000">
                <a:solidFill>
                  <a:srgbClr val="A90061"/>
                </a:solidFill>
                <a:ea typeface="+mn-lt"/>
                <a:cs typeface="+mn-lt"/>
              </a:rPr>
              <a:t>Vertegenwoordiging paramedici</a:t>
            </a:r>
            <a:endParaRPr lang="en-US" sz="2000"/>
          </a:p>
        </p:txBody>
      </p:sp>
      <p:sp>
        <p:nvSpPr>
          <p:cNvPr id="15" name="TextBox 15">
            <a:extLst>
              <a:ext uri="{FF2B5EF4-FFF2-40B4-BE49-F238E27FC236}">
                <a16:creationId xmlns:a16="http://schemas.microsoft.com/office/drawing/2014/main" id="{291CC7FA-E4AF-6E5F-3F04-FCD8E2FA39F2}"/>
              </a:ext>
            </a:extLst>
          </p:cNvPr>
          <p:cNvSpPr txBox="1"/>
          <p:nvPr/>
        </p:nvSpPr>
        <p:spPr>
          <a:xfrm>
            <a:off x="685800" y="363416"/>
            <a:ext cx="10820400" cy="679673"/>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nSpc>
                <a:spcPts val="5334"/>
              </a:lnSpc>
            </a:pPr>
            <a:r>
              <a:rPr lang="en-US" sz="5300" err="1">
                <a:solidFill>
                  <a:srgbClr val="FFFFFF"/>
                </a:solidFill>
                <a:latin typeface="Arial"/>
                <a:ea typeface="Arial"/>
                <a:cs typeface="Arial"/>
              </a:rPr>
              <a:t>Expertgroep</a:t>
            </a:r>
            <a:r>
              <a:rPr lang="en-US" sz="5300">
                <a:solidFill>
                  <a:srgbClr val="FFFFFF"/>
                </a:solidFill>
                <a:latin typeface="Arial"/>
                <a:ea typeface="Arial"/>
                <a:cs typeface="Arial"/>
              </a:rPr>
              <a:t> 5</a:t>
            </a:r>
          </a:p>
        </p:txBody>
      </p:sp>
      <p:pic>
        <p:nvPicPr>
          <p:cNvPr id="4" name="Picture 3">
            <a:extLst>
              <a:ext uri="{FF2B5EF4-FFF2-40B4-BE49-F238E27FC236}">
                <a16:creationId xmlns:a16="http://schemas.microsoft.com/office/drawing/2014/main" id="{096F1BE7-FC29-B9F6-D8C7-7DBA496AB28A}"/>
              </a:ext>
            </a:extLst>
          </p:cNvPr>
          <p:cNvPicPr>
            <a:picLocks noChangeAspect="1"/>
          </p:cNvPicPr>
          <p:nvPr/>
        </p:nvPicPr>
        <p:blipFill>
          <a:blip r:embed="rId4"/>
          <a:stretch>
            <a:fillRect/>
          </a:stretch>
        </p:blipFill>
        <p:spPr>
          <a:xfrm>
            <a:off x="742043" y="5348513"/>
            <a:ext cx="2420258" cy="1052287"/>
          </a:xfrm>
          <a:prstGeom prst="rect">
            <a:avLst/>
          </a:prstGeom>
        </p:spPr>
      </p:pic>
      <p:pic>
        <p:nvPicPr>
          <p:cNvPr id="9" name="Picture 8">
            <a:extLst>
              <a:ext uri="{FF2B5EF4-FFF2-40B4-BE49-F238E27FC236}">
                <a16:creationId xmlns:a16="http://schemas.microsoft.com/office/drawing/2014/main" id="{AF833CF3-8750-A4C6-EFBE-CD66547C2A86}"/>
              </a:ext>
            </a:extLst>
          </p:cNvPr>
          <p:cNvPicPr>
            <a:picLocks noChangeAspect="1"/>
          </p:cNvPicPr>
          <p:nvPr/>
        </p:nvPicPr>
        <p:blipFill>
          <a:blip r:embed="rId5"/>
          <a:srcRect t="123" r="44879" b="102"/>
          <a:stretch>
            <a:fillRect/>
          </a:stretch>
        </p:blipFill>
        <p:spPr>
          <a:xfrm>
            <a:off x="8342085" y="4542296"/>
            <a:ext cx="2438402" cy="1859881"/>
          </a:xfrm>
          <a:prstGeom prst="rect">
            <a:avLst/>
          </a:prstGeom>
        </p:spPr>
      </p:pic>
      <p:pic>
        <p:nvPicPr>
          <p:cNvPr id="13" name="Picture 12">
            <a:extLst>
              <a:ext uri="{FF2B5EF4-FFF2-40B4-BE49-F238E27FC236}">
                <a16:creationId xmlns:a16="http://schemas.microsoft.com/office/drawing/2014/main" id="{91ADAB39-2539-9D8E-3B17-288A9076CCAD}"/>
              </a:ext>
            </a:extLst>
          </p:cNvPr>
          <p:cNvPicPr>
            <a:picLocks noChangeAspect="1"/>
          </p:cNvPicPr>
          <p:nvPr/>
        </p:nvPicPr>
        <p:blipFill>
          <a:blip r:embed="rId6"/>
          <a:stretch>
            <a:fillRect/>
          </a:stretch>
        </p:blipFill>
        <p:spPr>
          <a:xfrm>
            <a:off x="5332185" y="5344886"/>
            <a:ext cx="2857500" cy="1104900"/>
          </a:xfrm>
          <a:prstGeom prst="rect">
            <a:avLst/>
          </a:prstGeom>
        </p:spPr>
      </p:pic>
      <p:pic>
        <p:nvPicPr>
          <p:cNvPr id="17" name="Picture 16">
            <a:extLst>
              <a:ext uri="{FF2B5EF4-FFF2-40B4-BE49-F238E27FC236}">
                <a16:creationId xmlns:a16="http://schemas.microsoft.com/office/drawing/2014/main" id="{7C39C715-A8FC-8522-A49A-7DFCAB4A7C23}"/>
              </a:ext>
            </a:extLst>
          </p:cNvPr>
          <p:cNvPicPr>
            <a:picLocks noChangeAspect="1"/>
          </p:cNvPicPr>
          <p:nvPr/>
        </p:nvPicPr>
        <p:blipFill>
          <a:blip r:embed="rId7"/>
          <a:stretch>
            <a:fillRect/>
          </a:stretch>
        </p:blipFill>
        <p:spPr>
          <a:xfrm>
            <a:off x="3359150" y="4727121"/>
            <a:ext cx="1758043" cy="1816100"/>
          </a:xfrm>
          <a:prstGeom prst="rect">
            <a:avLst/>
          </a:prstGeom>
        </p:spPr>
      </p:pic>
    </p:spTree>
    <p:extLst>
      <p:ext uri="{BB962C8B-B14F-4D97-AF65-F5344CB8AC3E}">
        <p14:creationId xmlns:p14="http://schemas.microsoft.com/office/powerpoint/2010/main" val="10649728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1">
          <a:gsLst>
            <a:gs pos="0">
              <a:srgbClr val="76D2B6">
                <a:alpha val="100000"/>
              </a:srgbClr>
            </a:gs>
            <a:gs pos="100000">
              <a:srgbClr val="1A3F72">
                <a:alpha val="100000"/>
              </a:srgbClr>
            </a:gs>
          </a:gsLst>
          <a:lin ang="2700000"/>
        </a:gradFill>
        <a:effectLst/>
      </p:bgPr>
    </p:bg>
    <p:spTree>
      <p:nvGrpSpPr>
        <p:cNvPr id="1" name="">
          <a:extLst>
            <a:ext uri="{FF2B5EF4-FFF2-40B4-BE49-F238E27FC236}">
              <a16:creationId xmlns:a16="http://schemas.microsoft.com/office/drawing/2014/main" id="{F47B7F8F-528B-6886-E06C-6CF26215838D}"/>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444BCAAA-FFEA-34A8-A754-AB5130C20D3D}"/>
              </a:ext>
            </a:extLst>
          </p:cNvPr>
          <p:cNvSpPr/>
          <p:nvPr/>
        </p:nvSpPr>
        <p:spPr>
          <a:xfrm>
            <a:off x="8432463" y="-1841173"/>
            <a:ext cx="4978207" cy="3871939"/>
          </a:xfrm>
          <a:custGeom>
            <a:avLst/>
            <a:gdLst/>
            <a:ahLst/>
            <a:cxnLst/>
            <a:rect l="l" t="t" r="r" b="b"/>
            <a:pathLst>
              <a:path w="7467311" h="5807909">
                <a:moveTo>
                  <a:pt x="0" y="0"/>
                </a:moveTo>
                <a:lnTo>
                  <a:pt x="7467312" y="0"/>
                </a:lnTo>
                <a:lnTo>
                  <a:pt x="7467312" y="5807909"/>
                </a:lnTo>
                <a:lnTo>
                  <a:pt x="0" y="5807909"/>
                </a:lnTo>
                <a:lnTo>
                  <a:pt x="0" y="0"/>
                </a:lnTo>
                <a:close/>
              </a:path>
            </a:pathLst>
          </a:custGeom>
          <a:blipFill>
            <a:blip>
              <a:alphaModFix amt="25000"/>
              <a:extLst>
                <a:ext uri="{96DAC541-7B7A-43D3-8B79-37D633B846F1}">
                  <asvg:svgBlip xmlns:asvg="http://schemas.microsoft.com/office/drawing/2016/SVG/main" r:embed="rId3"/>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nl-NL" sz="800"/>
          </a:p>
        </p:txBody>
      </p:sp>
      <p:sp>
        <p:nvSpPr>
          <p:cNvPr id="11" name="Freeform 11">
            <a:extLst>
              <a:ext uri="{FF2B5EF4-FFF2-40B4-BE49-F238E27FC236}">
                <a16:creationId xmlns:a16="http://schemas.microsoft.com/office/drawing/2014/main" id="{D08B129D-D313-6DDF-D442-1D19B6E38B84}"/>
              </a:ext>
            </a:extLst>
          </p:cNvPr>
          <p:cNvSpPr/>
          <p:nvPr/>
        </p:nvSpPr>
        <p:spPr>
          <a:xfrm>
            <a:off x="-1803304" y="3737709"/>
            <a:ext cx="4978207" cy="3871939"/>
          </a:xfrm>
          <a:custGeom>
            <a:avLst/>
            <a:gdLst/>
            <a:ahLst/>
            <a:cxnLst/>
            <a:rect l="l" t="t" r="r" b="b"/>
            <a:pathLst>
              <a:path w="7467311" h="5807909">
                <a:moveTo>
                  <a:pt x="0" y="0"/>
                </a:moveTo>
                <a:lnTo>
                  <a:pt x="7467312" y="0"/>
                </a:lnTo>
                <a:lnTo>
                  <a:pt x="7467312" y="5807908"/>
                </a:lnTo>
                <a:lnTo>
                  <a:pt x="0" y="5807908"/>
                </a:lnTo>
                <a:lnTo>
                  <a:pt x="0" y="0"/>
                </a:lnTo>
                <a:close/>
              </a:path>
            </a:pathLst>
          </a:custGeom>
          <a:blipFill>
            <a:blip>
              <a:alphaModFix amt="25000"/>
              <a:extLst>
                <a:ext uri="{96DAC541-7B7A-43D3-8B79-37D633B846F1}">
                  <asvg:svgBlip xmlns:asvg="http://schemas.microsoft.com/office/drawing/2016/SVG/main" r:embed="rId3"/>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nl-NL" sz="800"/>
          </a:p>
        </p:txBody>
      </p:sp>
      <p:sp>
        <p:nvSpPr>
          <p:cNvPr id="12" name="TextBox 12">
            <a:extLst>
              <a:ext uri="{FF2B5EF4-FFF2-40B4-BE49-F238E27FC236}">
                <a16:creationId xmlns:a16="http://schemas.microsoft.com/office/drawing/2014/main" id="{EAF0591C-6DDF-1132-66DB-7DC9B237C5CA}"/>
              </a:ext>
            </a:extLst>
          </p:cNvPr>
          <p:cNvSpPr txBox="1"/>
          <p:nvPr/>
        </p:nvSpPr>
        <p:spPr>
          <a:xfrm>
            <a:off x="1542191" y="5411089"/>
            <a:ext cx="9102829" cy="1443408"/>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nSpc>
                <a:spcPct val="150000"/>
              </a:lnSpc>
            </a:pPr>
            <a:r>
              <a:rPr lang="en-US" sz="2000">
                <a:solidFill>
                  <a:schemeClr val="bg1"/>
                </a:solidFill>
                <a:ea typeface="+mn-lt"/>
                <a:cs typeface="+mn-lt"/>
                <a:hlinkClick r:id="rId4">
                  <a:extLst>
                    <a:ext uri="{A12FA001-AC4F-418D-AE19-62706E023703}">
                      <ahyp:hlinkClr xmlns:ahyp="http://schemas.microsoft.com/office/drawing/2018/hyperlinkcolor" val="tx"/>
                    </a:ext>
                  </a:extLst>
                </a:hlinkClick>
              </a:rPr>
              <a:t>Publicatie: Werken met zorgpaden in de eerstelijns gezondheidszorg</a:t>
            </a:r>
            <a:r>
              <a:rPr lang="en-US" sz="2000">
                <a:solidFill>
                  <a:schemeClr val="bg1"/>
                </a:solidFill>
                <a:ea typeface="+mn-lt"/>
                <a:cs typeface="+mn-lt"/>
              </a:rPr>
              <a:t> </a:t>
            </a:r>
            <a:r>
              <a:rPr lang="en-US" sz="2000">
                <a:solidFill>
                  <a:srgbClr val="A90061"/>
                </a:solidFill>
                <a:ea typeface="+mn-lt"/>
                <a:cs typeface="+mn-lt"/>
              </a:rPr>
              <a:t> </a:t>
            </a:r>
            <a:endParaRPr lang="en-US" sz="2000">
              <a:solidFill>
                <a:srgbClr val="A90061"/>
              </a:solidFill>
            </a:endParaRPr>
          </a:p>
          <a:p>
            <a:pPr>
              <a:lnSpc>
                <a:spcPct val="150000"/>
              </a:lnSpc>
            </a:pPr>
            <a:r>
              <a:rPr lang="en-US" sz="2000">
                <a:solidFill>
                  <a:schemeClr val="bg1"/>
                </a:solidFill>
                <a:latin typeface="Aptos"/>
                <a:ea typeface="Arial Bold"/>
                <a:cs typeface="Arial Bold"/>
              </a:rPr>
              <a:t>In de </a:t>
            </a:r>
            <a:r>
              <a:rPr lang="en-US" sz="2000" err="1">
                <a:solidFill>
                  <a:schemeClr val="bg1"/>
                </a:solidFill>
                <a:latin typeface="Aptos"/>
                <a:ea typeface="Arial Bold"/>
                <a:cs typeface="Arial Bold"/>
              </a:rPr>
              <a:t>praktijk</a:t>
            </a:r>
            <a:r>
              <a:rPr lang="en-US" sz="2000">
                <a:solidFill>
                  <a:schemeClr val="bg1"/>
                </a:solidFill>
                <a:latin typeface="Aptos"/>
                <a:ea typeface="Arial Bold"/>
                <a:cs typeface="Arial Bold"/>
              </a:rPr>
              <a:t> …</a:t>
            </a:r>
            <a:r>
              <a:rPr lang="en-US" sz="2000">
                <a:solidFill>
                  <a:srgbClr val="A90061"/>
                </a:solidFill>
                <a:latin typeface="Aptos"/>
                <a:ea typeface="Arial Bold"/>
                <a:cs typeface="Arial Bold"/>
              </a:rPr>
              <a:t>  </a:t>
            </a:r>
            <a:endParaRPr lang="en-US"/>
          </a:p>
          <a:p>
            <a:pPr>
              <a:lnSpc>
                <a:spcPct val="200000"/>
              </a:lnSpc>
            </a:pPr>
            <a:endParaRPr lang="en-US" sz="2000">
              <a:solidFill>
                <a:srgbClr val="A90061"/>
              </a:solidFill>
              <a:latin typeface="Arial Bold"/>
              <a:ea typeface="Arial Bold"/>
              <a:cs typeface="Arial Bold"/>
            </a:endParaRPr>
          </a:p>
        </p:txBody>
      </p:sp>
      <p:sp>
        <p:nvSpPr>
          <p:cNvPr id="15" name="TextBox 15">
            <a:extLst>
              <a:ext uri="{FF2B5EF4-FFF2-40B4-BE49-F238E27FC236}">
                <a16:creationId xmlns:a16="http://schemas.microsoft.com/office/drawing/2014/main" id="{E3EF10C4-D487-ABDE-83E8-7066F396D460}"/>
              </a:ext>
            </a:extLst>
          </p:cNvPr>
          <p:cNvSpPr txBox="1"/>
          <p:nvPr/>
        </p:nvSpPr>
        <p:spPr>
          <a:xfrm>
            <a:off x="685800" y="363416"/>
            <a:ext cx="10820400" cy="679673"/>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nSpc>
                <a:spcPts val="5334"/>
              </a:lnSpc>
            </a:pPr>
            <a:r>
              <a:rPr lang="en-US" sz="5300" err="1">
                <a:solidFill>
                  <a:srgbClr val="FFFFFF"/>
                </a:solidFill>
                <a:latin typeface="Arial"/>
                <a:ea typeface="Arial"/>
                <a:cs typeface="Arial"/>
              </a:rPr>
              <a:t>Zorgpaden</a:t>
            </a:r>
            <a:r>
              <a:rPr lang="en-US" sz="5300">
                <a:solidFill>
                  <a:srgbClr val="FFFFFF"/>
                </a:solidFill>
                <a:latin typeface="Arial"/>
                <a:ea typeface="Arial"/>
                <a:cs typeface="Arial"/>
              </a:rPr>
              <a:t> </a:t>
            </a:r>
          </a:p>
        </p:txBody>
      </p:sp>
      <p:graphicFrame>
        <p:nvGraphicFramePr>
          <p:cNvPr id="3" name="Table 2">
            <a:extLst>
              <a:ext uri="{FF2B5EF4-FFF2-40B4-BE49-F238E27FC236}">
                <a16:creationId xmlns:a16="http://schemas.microsoft.com/office/drawing/2014/main" id="{931C4898-3E0C-ADD7-D317-A7F102CD106F}"/>
              </a:ext>
            </a:extLst>
          </p:cNvPr>
          <p:cNvGraphicFramePr>
            <a:graphicFrameLocks noGrp="1"/>
          </p:cNvGraphicFramePr>
          <p:nvPr>
            <p:extLst>
              <p:ext uri="{D42A27DB-BD31-4B8C-83A1-F6EECF244321}">
                <p14:modId xmlns:p14="http://schemas.microsoft.com/office/powerpoint/2010/main" val="1679495968"/>
              </p:ext>
            </p:extLst>
          </p:nvPr>
        </p:nvGraphicFramePr>
        <p:xfrm>
          <a:off x="689429" y="1190171"/>
          <a:ext cx="10862876" cy="4089400"/>
        </p:xfrm>
        <a:graphic>
          <a:graphicData uri="http://schemas.openxmlformats.org/drawingml/2006/table">
            <a:tbl>
              <a:tblPr firstRow="1" bandRow="1">
                <a:tableStyleId>{7DF18680-E054-41AD-8BC1-D1AEF772440D}</a:tableStyleId>
              </a:tblPr>
              <a:tblGrid>
                <a:gridCol w="5431438">
                  <a:extLst>
                    <a:ext uri="{9D8B030D-6E8A-4147-A177-3AD203B41FA5}">
                      <a16:colId xmlns:a16="http://schemas.microsoft.com/office/drawing/2014/main" val="4104880263"/>
                    </a:ext>
                  </a:extLst>
                </a:gridCol>
                <a:gridCol w="5431438">
                  <a:extLst>
                    <a:ext uri="{9D8B030D-6E8A-4147-A177-3AD203B41FA5}">
                      <a16:colId xmlns:a16="http://schemas.microsoft.com/office/drawing/2014/main" val="2685877193"/>
                    </a:ext>
                  </a:extLst>
                </a:gridCol>
              </a:tblGrid>
              <a:tr h="370840">
                <a:tc>
                  <a:txBody>
                    <a:bodyPr/>
                    <a:lstStyle/>
                    <a:p>
                      <a:r>
                        <a:rPr lang="en-US" err="1"/>
                        <a:t>Doelgroep</a:t>
                      </a:r>
                      <a:r>
                        <a:rPr lang="en-US"/>
                        <a:t> / thema</a:t>
                      </a:r>
                    </a:p>
                  </a:txBody>
                  <a:tcPr/>
                </a:tc>
                <a:tc>
                  <a:txBody>
                    <a:bodyPr/>
                    <a:lstStyle/>
                    <a:p>
                      <a:r>
                        <a:rPr lang="en-US" err="1"/>
                        <a:t>Zorgpaden</a:t>
                      </a:r>
                    </a:p>
                  </a:txBody>
                  <a:tcPr/>
                </a:tc>
                <a:extLst>
                  <a:ext uri="{0D108BD9-81ED-4DB2-BD59-A6C34878D82A}">
                    <a16:rowId xmlns:a16="http://schemas.microsoft.com/office/drawing/2014/main" val="3134561076"/>
                  </a:ext>
                </a:extLst>
              </a:tr>
              <a:tr h="370840">
                <a:tc>
                  <a:txBody>
                    <a:bodyPr/>
                    <a:lstStyle/>
                    <a:p>
                      <a:pPr marL="0" marR="0" lvl="0" indent="0" algn="l">
                        <a:lnSpc>
                          <a:spcPct val="100000"/>
                        </a:lnSpc>
                        <a:spcBef>
                          <a:spcPts val="0"/>
                        </a:spcBef>
                        <a:spcAft>
                          <a:spcPts val="0"/>
                        </a:spcAft>
                        <a:buNone/>
                      </a:pPr>
                      <a:r>
                        <a:rPr lang="en-US" sz="2000" u="none" strike="noStrike" noProof="0" err="1">
                          <a:solidFill>
                            <a:srgbClr val="A90061"/>
                          </a:solidFill>
                        </a:rPr>
                        <a:t>Jeugd</a:t>
                      </a:r>
                      <a:endParaRPr lang="en-US" sz="2000" u="none" strike="noStrike" noProof="0" err="1">
                        <a:solidFill>
                          <a:srgbClr val="000000"/>
                        </a:solidFill>
                      </a:endParaRPr>
                    </a:p>
                  </a:txBody>
                  <a:tcPr/>
                </a:tc>
                <a:tc>
                  <a:txBody>
                    <a:bodyPr/>
                    <a:lstStyle/>
                    <a:p>
                      <a:pPr marL="0" marR="0" lvl="0" indent="0" algn="l">
                        <a:lnSpc>
                          <a:spcPct val="100000"/>
                        </a:lnSpc>
                        <a:spcBef>
                          <a:spcPts val="0"/>
                        </a:spcBef>
                        <a:spcAft>
                          <a:spcPts val="0"/>
                        </a:spcAft>
                        <a:buNone/>
                      </a:pPr>
                      <a:r>
                        <a:rPr lang="en-US" sz="1800" b="0" i="0" u="none" strike="noStrike" baseline="0" noProof="0">
                          <a:solidFill>
                            <a:srgbClr val="A90061"/>
                          </a:solidFill>
                          <a:latin typeface="Aptos"/>
                          <a:ea typeface="Source Sans Pro"/>
                          <a:hlinkClick r:id="rId5"/>
                        </a:rPr>
                        <a:t>Organisatie van zorg voor kinderen en jongeren met psychische klachten</a:t>
                      </a:r>
                      <a:endParaRPr lang="nl-NL" sz="1800" err="1"/>
                    </a:p>
                  </a:txBody>
                  <a:tcPr/>
                </a:tc>
                <a:extLst>
                  <a:ext uri="{0D108BD9-81ED-4DB2-BD59-A6C34878D82A}">
                    <a16:rowId xmlns:a16="http://schemas.microsoft.com/office/drawing/2014/main" val="2443016172"/>
                  </a:ext>
                </a:extLst>
              </a:tr>
              <a:tr h="370840">
                <a:tc>
                  <a:txBody>
                    <a:bodyPr/>
                    <a:lstStyle/>
                    <a:p>
                      <a:pPr marL="0" marR="0" lvl="0" indent="0" algn="l">
                        <a:lnSpc>
                          <a:spcPct val="100000"/>
                        </a:lnSpc>
                        <a:spcBef>
                          <a:spcPts val="0"/>
                        </a:spcBef>
                        <a:spcAft>
                          <a:spcPts val="0"/>
                        </a:spcAft>
                        <a:buNone/>
                      </a:pPr>
                      <a:r>
                        <a:rPr lang="en-US" sz="2000" u="none" strike="noStrike" noProof="0" err="1">
                          <a:solidFill>
                            <a:srgbClr val="A90061"/>
                          </a:solidFill>
                        </a:rPr>
                        <a:t>Ouderen</a:t>
                      </a:r>
                      <a:r>
                        <a:rPr lang="en-US" sz="2000" u="none" strike="noStrike" noProof="0">
                          <a:solidFill>
                            <a:srgbClr val="A90061"/>
                          </a:solidFill>
                        </a:rPr>
                        <a:t> met </a:t>
                      </a:r>
                      <a:r>
                        <a:rPr lang="en-US" sz="2000" u="none" strike="noStrike" noProof="0" err="1">
                          <a:solidFill>
                            <a:srgbClr val="A90061"/>
                          </a:solidFill>
                        </a:rPr>
                        <a:t>een</a:t>
                      </a:r>
                      <a:r>
                        <a:rPr lang="en-US" sz="2000" u="none" strike="noStrike" noProof="0">
                          <a:solidFill>
                            <a:srgbClr val="A90061"/>
                          </a:solidFill>
                        </a:rPr>
                        <a:t> </a:t>
                      </a:r>
                      <a:r>
                        <a:rPr lang="en-US" sz="2000" u="none" strike="noStrike" noProof="0" err="1">
                          <a:solidFill>
                            <a:srgbClr val="A90061"/>
                          </a:solidFill>
                        </a:rPr>
                        <a:t>kwetsbare</a:t>
                      </a:r>
                      <a:r>
                        <a:rPr lang="en-US" sz="2000" u="none" strike="noStrike" noProof="0">
                          <a:solidFill>
                            <a:srgbClr val="A90061"/>
                          </a:solidFill>
                        </a:rPr>
                        <a:t> </a:t>
                      </a:r>
                      <a:r>
                        <a:rPr lang="en-US" sz="2000" u="none" strike="noStrike" noProof="0" err="1">
                          <a:solidFill>
                            <a:srgbClr val="A90061"/>
                          </a:solidFill>
                        </a:rPr>
                        <a:t>gezondheid</a:t>
                      </a:r>
                      <a:r>
                        <a:rPr lang="en-US" sz="2000" u="none" strike="noStrike" noProof="0">
                          <a:solidFill>
                            <a:srgbClr val="A90061"/>
                          </a:solidFill>
                        </a:rPr>
                        <a:t> </a:t>
                      </a:r>
                    </a:p>
                  </a:txBody>
                  <a:tcPr/>
                </a:tc>
                <a:tc>
                  <a:txBody>
                    <a:bodyPr/>
                    <a:lstStyle/>
                    <a:p>
                      <a:pPr marL="0" marR="0" lvl="0" indent="0" algn="l">
                        <a:lnSpc>
                          <a:spcPct val="100000"/>
                        </a:lnSpc>
                        <a:spcBef>
                          <a:spcPts val="0"/>
                        </a:spcBef>
                        <a:spcAft>
                          <a:spcPts val="0"/>
                        </a:spcAft>
                        <a:buNone/>
                      </a:pPr>
                      <a:r>
                        <a:rPr lang="en-US" sz="1800" u="none" strike="noStrike" noProof="0">
                          <a:solidFill>
                            <a:srgbClr val="A90061"/>
                          </a:solidFill>
                          <a:hlinkClick r:id="rId6"/>
                        </a:rPr>
                        <a:t>Handreiking Kwetsbare ouderen thuis</a:t>
                      </a:r>
                      <a:endParaRPr lang="en-US" sz="1800" u="none" strike="noStrike" noProof="0">
                        <a:solidFill>
                          <a:srgbClr val="000000"/>
                        </a:solidFill>
                      </a:endParaRPr>
                    </a:p>
                  </a:txBody>
                  <a:tcPr/>
                </a:tc>
                <a:extLst>
                  <a:ext uri="{0D108BD9-81ED-4DB2-BD59-A6C34878D82A}">
                    <a16:rowId xmlns:a16="http://schemas.microsoft.com/office/drawing/2014/main" val="3283219907"/>
                  </a:ext>
                </a:extLst>
              </a:tr>
              <a:tr h="370840">
                <a:tc>
                  <a:txBody>
                    <a:bodyPr/>
                    <a:lstStyle/>
                    <a:p>
                      <a:pPr marL="0" marR="0" lvl="0" indent="0" algn="l">
                        <a:lnSpc>
                          <a:spcPct val="100000"/>
                        </a:lnSpc>
                        <a:spcBef>
                          <a:spcPts val="0"/>
                        </a:spcBef>
                        <a:spcAft>
                          <a:spcPts val="0"/>
                        </a:spcAft>
                        <a:buNone/>
                      </a:pPr>
                      <a:r>
                        <a:rPr lang="en-US" sz="2000" u="none" strike="noStrike" noProof="0" err="1">
                          <a:solidFill>
                            <a:srgbClr val="A90061"/>
                          </a:solidFill>
                        </a:rPr>
                        <a:t>Palliatieve</a:t>
                      </a:r>
                      <a:r>
                        <a:rPr lang="en-US" sz="2000" u="none" strike="noStrike" noProof="0">
                          <a:solidFill>
                            <a:srgbClr val="A90061"/>
                          </a:solidFill>
                        </a:rPr>
                        <a:t> </a:t>
                      </a:r>
                      <a:r>
                        <a:rPr lang="en-US" sz="2000" u="none" strike="noStrike" noProof="0" err="1">
                          <a:solidFill>
                            <a:srgbClr val="A90061"/>
                          </a:solidFill>
                        </a:rPr>
                        <a:t>fase</a:t>
                      </a:r>
                      <a:endParaRPr lang="en-US" sz="2000" u="none" strike="noStrike" noProof="0">
                        <a:solidFill>
                          <a:srgbClr val="000000"/>
                        </a:solidFill>
                      </a:endParaRPr>
                    </a:p>
                  </a:txBody>
                  <a:tcPr/>
                </a:tc>
                <a:tc>
                  <a:txBody>
                    <a:bodyPr/>
                    <a:lstStyle/>
                    <a:p>
                      <a:pPr lvl="0">
                        <a:buNone/>
                      </a:pPr>
                      <a:r>
                        <a:rPr lang="en-US" sz="1800">
                          <a:hlinkClick r:id="rId7"/>
                        </a:rPr>
                        <a:t>Kwaliteitskader Palliatieve Zorg</a:t>
                      </a:r>
                      <a:endParaRPr lang="en-US" sz="1800"/>
                    </a:p>
                  </a:txBody>
                  <a:tcPr/>
                </a:tc>
                <a:extLst>
                  <a:ext uri="{0D108BD9-81ED-4DB2-BD59-A6C34878D82A}">
                    <a16:rowId xmlns:a16="http://schemas.microsoft.com/office/drawing/2014/main" val="884110502"/>
                  </a:ext>
                </a:extLst>
              </a:tr>
              <a:tr h="370840">
                <a:tc>
                  <a:txBody>
                    <a:bodyPr/>
                    <a:lstStyle/>
                    <a:p>
                      <a:pPr marL="0" marR="0" lvl="0" indent="0" algn="l">
                        <a:lnSpc>
                          <a:spcPct val="100000"/>
                        </a:lnSpc>
                        <a:spcBef>
                          <a:spcPts val="0"/>
                        </a:spcBef>
                        <a:spcAft>
                          <a:spcPts val="0"/>
                        </a:spcAft>
                        <a:buNone/>
                      </a:pPr>
                      <a:r>
                        <a:rPr lang="en-US" sz="2000" u="none" strike="noStrike" noProof="0">
                          <a:solidFill>
                            <a:srgbClr val="A90061"/>
                          </a:solidFill>
                        </a:rPr>
                        <a:t>Mensen met </a:t>
                      </a:r>
                      <a:r>
                        <a:rPr lang="en-US" sz="2000" u="none" strike="noStrike" noProof="0" err="1">
                          <a:solidFill>
                            <a:srgbClr val="A90061"/>
                          </a:solidFill>
                        </a:rPr>
                        <a:t>psychische</a:t>
                      </a:r>
                      <a:r>
                        <a:rPr lang="en-US" sz="2000" u="none" strike="noStrike" noProof="0">
                          <a:solidFill>
                            <a:srgbClr val="A90061"/>
                          </a:solidFill>
                        </a:rPr>
                        <a:t> </a:t>
                      </a:r>
                      <a:r>
                        <a:rPr lang="en-US" sz="2000" u="none" strike="noStrike" noProof="0" err="1">
                          <a:solidFill>
                            <a:srgbClr val="A90061"/>
                          </a:solidFill>
                        </a:rPr>
                        <a:t>problematiek</a:t>
                      </a:r>
                    </a:p>
                  </a:txBody>
                  <a:tcPr/>
                </a:tc>
                <a:tc>
                  <a:txBody>
                    <a:bodyPr/>
                    <a:lstStyle/>
                    <a:p>
                      <a:pPr marL="0" marR="0" lvl="0" indent="0" algn="l">
                        <a:lnSpc>
                          <a:spcPct val="100000"/>
                        </a:lnSpc>
                        <a:spcBef>
                          <a:spcPts val="0"/>
                        </a:spcBef>
                        <a:spcAft>
                          <a:spcPts val="0"/>
                        </a:spcAft>
                        <a:buNone/>
                      </a:pPr>
                      <a:r>
                        <a:rPr lang="en-US" sz="1800" u="none" strike="noStrike" noProof="0">
                          <a:solidFill>
                            <a:srgbClr val="A90061"/>
                          </a:solidFill>
                          <a:hlinkClick r:id="rId8"/>
                        </a:rPr>
                        <a:t>Zorgpaden Depressie, Angst en Alcohol </a:t>
                      </a:r>
                      <a:endParaRPr lang="en-US" sz="1800" u="none" strike="noStrike" noProof="0">
                        <a:solidFill>
                          <a:srgbClr val="A90061"/>
                        </a:solidFill>
                      </a:endParaRPr>
                    </a:p>
                  </a:txBody>
                  <a:tcPr/>
                </a:tc>
                <a:extLst>
                  <a:ext uri="{0D108BD9-81ED-4DB2-BD59-A6C34878D82A}">
                    <a16:rowId xmlns:a16="http://schemas.microsoft.com/office/drawing/2014/main" val="1667830144"/>
                  </a:ext>
                </a:extLst>
              </a:tr>
              <a:tr h="370840">
                <a:tc>
                  <a:txBody>
                    <a:bodyPr/>
                    <a:lstStyle/>
                    <a:p>
                      <a:pPr marL="0" marR="0" lvl="0" indent="0" algn="l">
                        <a:lnSpc>
                          <a:spcPct val="100000"/>
                        </a:lnSpc>
                        <a:spcBef>
                          <a:spcPts val="0"/>
                        </a:spcBef>
                        <a:spcAft>
                          <a:spcPts val="0"/>
                        </a:spcAft>
                        <a:buNone/>
                      </a:pPr>
                      <a:r>
                        <a:rPr lang="en-US" sz="2000" u="none" strike="noStrike" noProof="0" err="1">
                          <a:solidFill>
                            <a:srgbClr val="A90061"/>
                          </a:solidFill>
                        </a:rPr>
                        <a:t>Geboortezorg</a:t>
                      </a:r>
                      <a:r>
                        <a:rPr lang="en-US" sz="2000" u="none" strike="noStrike" noProof="0">
                          <a:solidFill>
                            <a:srgbClr val="A90061"/>
                          </a:solidFill>
                        </a:rPr>
                        <a:t> </a:t>
                      </a:r>
                    </a:p>
                  </a:txBody>
                  <a:tcPr/>
                </a:tc>
                <a:tc>
                  <a:txBody>
                    <a:bodyPr/>
                    <a:lstStyle/>
                    <a:p>
                      <a:pPr marL="0" marR="0" lvl="0" indent="0" algn="l">
                        <a:lnSpc>
                          <a:spcPct val="100000"/>
                        </a:lnSpc>
                        <a:spcBef>
                          <a:spcPts val="0"/>
                        </a:spcBef>
                        <a:spcAft>
                          <a:spcPts val="0"/>
                        </a:spcAft>
                        <a:buNone/>
                      </a:pPr>
                      <a:r>
                        <a:rPr lang="en-US" sz="1800" u="none" strike="noStrike" noProof="0">
                          <a:solidFill>
                            <a:srgbClr val="A90061"/>
                          </a:solidFill>
                          <a:hlinkClick r:id="rId9"/>
                        </a:rPr>
                        <a:t>Kansrijke Start</a:t>
                      </a:r>
                      <a:r>
                        <a:rPr lang="en-US" sz="1800" u="none" strike="noStrike" noProof="0">
                          <a:solidFill>
                            <a:srgbClr val="A90061"/>
                          </a:solidFill>
                        </a:rPr>
                        <a:t> (</a:t>
                      </a:r>
                      <a:r>
                        <a:rPr lang="en-US" sz="1800" u="none" strike="noStrike" noProof="0" err="1">
                          <a:solidFill>
                            <a:srgbClr val="A90061"/>
                          </a:solidFill>
                          <a:hlinkClick r:id="rId10"/>
                        </a:rPr>
                        <a:t>Zorgpadentool</a:t>
                      </a:r>
                      <a:r>
                        <a:rPr lang="en-US" sz="1800" u="none" strike="noStrike" noProof="0">
                          <a:solidFill>
                            <a:srgbClr val="A90061"/>
                          </a:solidFill>
                          <a:hlinkClick r:id="rId10"/>
                        </a:rPr>
                        <a:t> - </a:t>
                      </a:r>
                      <a:r>
                        <a:rPr lang="en-US" sz="1800" u="none" strike="noStrike" noProof="0" err="1">
                          <a:solidFill>
                            <a:srgbClr val="A90061"/>
                          </a:solidFill>
                          <a:hlinkClick r:id="rId10"/>
                        </a:rPr>
                        <a:t>Kansrijke</a:t>
                      </a:r>
                      <a:r>
                        <a:rPr lang="en-US" sz="1800" u="none" strike="noStrike" noProof="0">
                          <a:solidFill>
                            <a:srgbClr val="A90061"/>
                          </a:solidFill>
                          <a:hlinkClick r:id="rId10"/>
                        </a:rPr>
                        <a:t> Start</a:t>
                      </a:r>
                      <a:r>
                        <a:rPr lang="en-US" sz="1800" u="none" strike="noStrike" noProof="0">
                          <a:solidFill>
                            <a:srgbClr val="A90061"/>
                          </a:solidFill>
                        </a:rPr>
                        <a:t>)</a:t>
                      </a:r>
                      <a:endParaRPr lang="en-US" sz="1800" u="none" strike="noStrike" noProof="0">
                        <a:solidFill>
                          <a:srgbClr val="000000"/>
                        </a:solidFill>
                      </a:endParaRPr>
                    </a:p>
                  </a:txBody>
                  <a:tcPr/>
                </a:tc>
                <a:extLst>
                  <a:ext uri="{0D108BD9-81ED-4DB2-BD59-A6C34878D82A}">
                    <a16:rowId xmlns:a16="http://schemas.microsoft.com/office/drawing/2014/main" val="713426122"/>
                  </a:ext>
                </a:extLst>
              </a:tr>
              <a:tr h="370840">
                <a:tc>
                  <a:txBody>
                    <a:bodyPr/>
                    <a:lstStyle/>
                    <a:p>
                      <a:pPr marL="0" marR="0" lvl="0" indent="0" algn="l">
                        <a:lnSpc>
                          <a:spcPct val="100000"/>
                        </a:lnSpc>
                        <a:spcBef>
                          <a:spcPts val="0"/>
                        </a:spcBef>
                        <a:spcAft>
                          <a:spcPts val="0"/>
                        </a:spcAft>
                        <a:buNone/>
                      </a:pPr>
                      <a:r>
                        <a:rPr lang="en-US" sz="2000" u="none" strike="noStrike" noProof="0">
                          <a:solidFill>
                            <a:srgbClr val="A90061"/>
                          </a:solidFill>
                        </a:rPr>
                        <a:t>Mensen met </a:t>
                      </a:r>
                      <a:r>
                        <a:rPr lang="en-US" sz="2000" u="none" strike="noStrike" noProof="0" err="1">
                          <a:solidFill>
                            <a:srgbClr val="A90061"/>
                          </a:solidFill>
                        </a:rPr>
                        <a:t>één</a:t>
                      </a:r>
                      <a:r>
                        <a:rPr lang="en-US" sz="2000" u="none" strike="noStrike" noProof="0">
                          <a:solidFill>
                            <a:srgbClr val="A90061"/>
                          </a:solidFill>
                        </a:rPr>
                        <a:t> of </a:t>
                      </a:r>
                      <a:r>
                        <a:rPr lang="en-US" sz="2000" u="none" strike="noStrike" noProof="0" err="1">
                          <a:solidFill>
                            <a:srgbClr val="A90061"/>
                          </a:solidFill>
                        </a:rPr>
                        <a:t>meerdere</a:t>
                      </a:r>
                      <a:r>
                        <a:rPr lang="en-US" sz="2000" u="none" strike="noStrike" noProof="0">
                          <a:solidFill>
                            <a:srgbClr val="A90061"/>
                          </a:solidFill>
                        </a:rPr>
                        <a:t> </a:t>
                      </a:r>
                      <a:r>
                        <a:rPr lang="en-US" sz="2000" u="none" strike="noStrike" noProof="0" err="1">
                          <a:solidFill>
                            <a:srgbClr val="A90061"/>
                          </a:solidFill>
                        </a:rPr>
                        <a:t>chronische</a:t>
                      </a:r>
                      <a:r>
                        <a:rPr lang="en-US" sz="2000" u="none" strike="noStrike" noProof="0">
                          <a:solidFill>
                            <a:srgbClr val="A90061"/>
                          </a:solidFill>
                        </a:rPr>
                        <a:t> </a:t>
                      </a:r>
                      <a:r>
                        <a:rPr lang="en-US" sz="2000" u="none" strike="noStrike" noProof="0" err="1">
                          <a:solidFill>
                            <a:srgbClr val="A90061"/>
                          </a:solidFill>
                        </a:rPr>
                        <a:t>aandoeningen</a:t>
                      </a:r>
                      <a:endParaRPr lang="en-US" sz="2000" u="none" strike="noStrike" noProof="0">
                        <a:solidFill>
                          <a:srgbClr val="000000"/>
                        </a:solidFill>
                      </a:endParaRPr>
                    </a:p>
                  </a:txBody>
                  <a:tcPr/>
                </a:tc>
                <a:tc>
                  <a:txBody>
                    <a:bodyPr/>
                    <a:lstStyle/>
                    <a:p>
                      <a:pPr marL="0" marR="0" lvl="0" indent="0" algn="l">
                        <a:lnSpc>
                          <a:spcPct val="100000"/>
                        </a:lnSpc>
                        <a:spcBef>
                          <a:spcPts val="0"/>
                        </a:spcBef>
                        <a:spcAft>
                          <a:spcPts val="0"/>
                        </a:spcAft>
                        <a:buNone/>
                      </a:pPr>
                      <a:r>
                        <a:rPr lang="en-US" sz="1800" u="none" strike="noStrike" noProof="0">
                          <a:solidFill>
                            <a:srgbClr val="A90061"/>
                          </a:solidFill>
                          <a:hlinkClick r:id="rId11"/>
                        </a:rPr>
                        <a:t>Zorgstandaard COPD</a:t>
                      </a:r>
                      <a:r>
                        <a:rPr lang="en-US" sz="1800" u="none" strike="noStrike" noProof="0">
                          <a:solidFill>
                            <a:srgbClr val="A90061"/>
                          </a:solidFill>
                        </a:rPr>
                        <a:t> / </a:t>
                      </a:r>
                      <a:r>
                        <a:rPr lang="en-US" sz="1800" b="0" i="0" u="none" strike="noStrike" noProof="0" err="1">
                          <a:solidFill>
                            <a:srgbClr val="A90061"/>
                          </a:solidFill>
                          <a:latin typeface="Aptos"/>
                          <a:hlinkClick r:id="rId12"/>
                        </a:rPr>
                        <a:t>Zorgpaden</a:t>
                      </a:r>
                      <a:r>
                        <a:rPr lang="en-US" sz="1800" b="0" i="0" u="none" strike="noStrike" noProof="0">
                          <a:solidFill>
                            <a:srgbClr val="A90061"/>
                          </a:solidFill>
                          <a:latin typeface="Aptos"/>
                          <a:hlinkClick r:id="rId12"/>
                        </a:rPr>
                        <a:t> IKNL</a:t>
                      </a:r>
                      <a:r>
                        <a:rPr lang="en-US" sz="1800" b="0" i="0" u="none" strike="noStrike" noProof="0">
                          <a:solidFill>
                            <a:srgbClr val="A90061"/>
                          </a:solidFill>
                          <a:latin typeface="Aptos"/>
                        </a:rPr>
                        <a:t> </a:t>
                      </a:r>
                      <a:endParaRPr lang="en-US" sz="1800" u="none" strike="noStrike" noProof="0">
                        <a:solidFill>
                          <a:srgbClr val="A90061"/>
                        </a:solidFill>
                      </a:endParaRPr>
                    </a:p>
                  </a:txBody>
                  <a:tcPr/>
                </a:tc>
                <a:extLst>
                  <a:ext uri="{0D108BD9-81ED-4DB2-BD59-A6C34878D82A}">
                    <a16:rowId xmlns:a16="http://schemas.microsoft.com/office/drawing/2014/main" val="3908344504"/>
                  </a:ext>
                </a:extLst>
              </a:tr>
              <a:tr h="370840">
                <a:tc>
                  <a:txBody>
                    <a:bodyPr/>
                    <a:lstStyle/>
                    <a:p>
                      <a:pPr marL="0" marR="0" lvl="0" indent="0" algn="l">
                        <a:lnSpc>
                          <a:spcPct val="100000"/>
                        </a:lnSpc>
                        <a:spcBef>
                          <a:spcPts val="0"/>
                        </a:spcBef>
                        <a:spcAft>
                          <a:spcPts val="0"/>
                        </a:spcAft>
                        <a:buNone/>
                      </a:pPr>
                      <a:r>
                        <a:rPr lang="en-US" sz="2000" u="none" strike="noStrike" noProof="0">
                          <a:solidFill>
                            <a:srgbClr val="A90061"/>
                          </a:solidFill>
                        </a:rPr>
                        <a:t>Mensen met </a:t>
                      </a:r>
                      <a:r>
                        <a:rPr lang="en-US" sz="2000" u="none" strike="noStrike" noProof="0" err="1">
                          <a:solidFill>
                            <a:srgbClr val="A90061"/>
                          </a:solidFill>
                        </a:rPr>
                        <a:t>dementie</a:t>
                      </a:r>
                      <a:endParaRPr lang="en-US" sz="2000" u="none" strike="noStrike" noProof="0">
                        <a:solidFill>
                          <a:srgbClr val="A90061"/>
                        </a:solidFill>
                      </a:endParaRPr>
                    </a:p>
                  </a:txBody>
                  <a:tcPr/>
                </a:tc>
                <a:tc>
                  <a:txBody>
                    <a:bodyPr/>
                    <a:lstStyle/>
                    <a:p>
                      <a:pPr marL="0" marR="0" lvl="0" indent="0" algn="l">
                        <a:lnSpc>
                          <a:spcPct val="100000"/>
                        </a:lnSpc>
                        <a:spcBef>
                          <a:spcPts val="0"/>
                        </a:spcBef>
                        <a:spcAft>
                          <a:spcPts val="0"/>
                        </a:spcAft>
                        <a:buNone/>
                      </a:pPr>
                      <a:r>
                        <a:rPr lang="en-US" sz="1800" u="none" strike="noStrike" noProof="0">
                          <a:solidFill>
                            <a:srgbClr val="000000"/>
                          </a:solidFill>
                          <a:hlinkClick r:id="rId13"/>
                        </a:rPr>
                        <a:t>Zorgstandaard Dementie</a:t>
                      </a:r>
                      <a:endParaRPr lang="en-US" sz="1800" u="none" strike="noStrike" noProof="0">
                        <a:solidFill>
                          <a:srgbClr val="000000"/>
                        </a:solidFill>
                      </a:endParaRPr>
                    </a:p>
                  </a:txBody>
                  <a:tcPr/>
                </a:tc>
                <a:extLst>
                  <a:ext uri="{0D108BD9-81ED-4DB2-BD59-A6C34878D82A}">
                    <a16:rowId xmlns:a16="http://schemas.microsoft.com/office/drawing/2014/main" val="3621270180"/>
                  </a:ext>
                </a:extLst>
              </a:tr>
              <a:tr h="370839">
                <a:tc>
                  <a:txBody>
                    <a:bodyPr/>
                    <a:lstStyle/>
                    <a:p>
                      <a:pPr marL="0" lvl="0" indent="0" algn="l">
                        <a:lnSpc>
                          <a:spcPct val="100000"/>
                        </a:lnSpc>
                        <a:spcBef>
                          <a:spcPts val="0"/>
                        </a:spcBef>
                        <a:spcAft>
                          <a:spcPts val="0"/>
                        </a:spcAft>
                        <a:buNone/>
                      </a:pPr>
                      <a:r>
                        <a:rPr lang="en-US" sz="2000" u="none" strike="noStrike" noProof="0" err="1">
                          <a:solidFill>
                            <a:srgbClr val="A90061"/>
                          </a:solidFill>
                        </a:rPr>
                        <a:t>Eenzaamheid</a:t>
                      </a:r>
                    </a:p>
                  </a:txBody>
                  <a:tcPr/>
                </a:tc>
                <a:tc>
                  <a:txBody>
                    <a:bodyPr/>
                    <a:lstStyle/>
                    <a:p>
                      <a:pPr lvl="0">
                        <a:buNone/>
                      </a:pPr>
                      <a:r>
                        <a:rPr lang="en-US" sz="1800" b="0" i="0" u="none" strike="noStrike" noProof="0">
                          <a:latin typeface="Aptos"/>
                          <a:hlinkClick r:id="rId14"/>
                        </a:rPr>
                        <a:t> Welzijn op recept </a:t>
                      </a:r>
                      <a:r>
                        <a:rPr lang="en-US" sz="1800" b="0" i="0" u="none" strike="noStrike" noProof="0">
                          <a:latin typeface="Aptos"/>
                        </a:rPr>
                        <a:t> /  </a:t>
                      </a:r>
                      <a:r>
                        <a:rPr lang="en-US" sz="1800" b="0" i="0" u="none" strike="noStrike" noProof="0">
                          <a:hlinkClick r:id="rId15"/>
                        </a:rPr>
                        <a:t>Een </a:t>
                      </a:r>
                      <a:r>
                        <a:rPr lang="en-US" sz="1800" b="0" i="0" u="none" strike="noStrike" noProof="0" err="1">
                          <a:hlinkClick r:id="rId15"/>
                        </a:rPr>
                        <a:t>tegen</a:t>
                      </a:r>
                      <a:r>
                        <a:rPr lang="en-US" sz="1800" b="0" i="0" u="none" strike="noStrike" noProof="0">
                          <a:hlinkClick r:id="rId15"/>
                        </a:rPr>
                        <a:t> </a:t>
                      </a:r>
                      <a:r>
                        <a:rPr lang="en-US" sz="1800" b="0" i="0" u="none" strike="noStrike" noProof="0" err="1">
                          <a:hlinkClick r:id="rId15"/>
                        </a:rPr>
                        <a:t>eenzaamheid</a:t>
                      </a:r>
                      <a:endParaRPr lang="en-US" err="1"/>
                    </a:p>
                  </a:txBody>
                  <a:tcPr/>
                </a:tc>
                <a:extLst>
                  <a:ext uri="{0D108BD9-81ED-4DB2-BD59-A6C34878D82A}">
                    <a16:rowId xmlns:a16="http://schemas.microsoft.com/office/drawing/2014/main" val="1426874294"/>
                  </a:ext>
                </a:extLst>
              </a:tr>
            </a:tbl>
          </a:graphicData>
        </a:graphic>
      </p:graphicFrame>
    </p:spTree>
    <p:extLst>
      <p:ext uri="{BB962C8B-B14F-4D97-AF65-F5344CB8AC3E}">
        <p14:creationId xmlns:p14="http://schemas.microsoft.com/office/powerpoint/2010/main" val="33450693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rotWithShape="1">
          <a:gsLst>
            <a:gs pos="0">
              <a:srgbClr val="76D2B6">
                <a:alpha val="100000"/>
              </a:srgbClr>
            </a:gs>
            <a:gs pos="50000">
              <a:srgbClr val="1A3F72">
                <a:alpha val="100000"/>
              </a:srgbClr>
            </a:gs>
            <a:gs pos="100000">
              <a:srgbClr val="A90061">
                <a:alpha val="100000"/>
              </a:srgbClr>
            </a:gs>
          </a:gsLst>
          <a:lin ang="2700000"/>
        </a:gradFill>
        <a:effectLst/>
      </p:bgPr>
    </p:bg>
    <p:spTree>
      <p:nvGrpSpPr>
        <p:cNvPr id="1" name="">
          <a:extLst>
            <a:ext uri="{FF2B5EF4-FFF2-40B4-BE49-F238E27FC236}">
              <a16:creationId xmlns:a16="http://schemas.microsoft.com/office/drawing/2014/main" id="{DF6F41FB-79C5-5F77-15E6-8215733E9E84}"/>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92A7C4D8-B05F-44C2-46E7-284159F25839}"/>
              </a:ext>
            </a:extLst>
          </p:cNvPr>
          <p:cNvGrpSpPr/>
          <p:nvPr/>
        </p:nvGrpSpPr>
        <p:grpSpPr>
          <a:xfrm>
            <a:off x="315470" y="315470"/>
            <a:ext cx="11561060" cy="6227060"/>
            <a:chOff x="0" y="0"/>
            <a:chExt cx="4567332" cy="2460073"/>
          </a:xfrm>
        </p:grpSpPr>
        <p:sp>
          <p:nvSpPr>
            <p:cNvPr id="3" name="Freeform 3">
              <a:extLst>
                <a:ext uri="{FF2B5EF4-FFF2-40B4-BE49-F238E27FC236}">
                  <a16:creationId xmlns:a16="http://schemas.microsoft.com/office/drawing/2014/main" id="{441FC6A5-4ADB-09E0-7F56-F6BD46736CBF}"/>
                </a:ext>
              </a:extLst>
            </p:cNvPr>
            <p:cNvSpPr/>
            <p:nvPr/>
          </p:nvSpPr>
          <p:spPr>
            <a:xfrm>
              <a:off x="0" y="0"/>
              <a:ext cx="4567332" cy="2460073"/>
            </a:xfrm>
            <a:custGeom>
              <a:avLst/>
              <a:gdLst/>
              <a:ahLst/>
              <a:cxnLst/>
              <a:rect l="l" t="t" r="r" b="b"/>
              <a:pathLst>
                <a:path w="4567332" h="2460073">
                  <a:moveTo>
                    <a:pt x="22768" y="0"/>
                  </a:moveTo>
                  <a:lnTo>
                    <a:pt x="4544564" y="0"/>
                  </a:lnTo>
                  <a:cubicBezTo>
                    <a:pt x="4557139" y="0"/>
                    <a:pt x="4567332" y="10194"/>
                    <a:pt x="4567332" y="22768"/>
                  </a:cubicBezTo>
                  <a:lnTo>
                    <a:pt x="4567332" y="2437305"/>
                  </a:lnTo>
                  <a:cubicBezTo>
                    <a:pt x="4567332" y="2449879"/>
                    <a:pt x="4557139" y="2460073"/>
                    <a:pt x="4544564" y="2460073"/>
                  </a:cubicBezTo>
                  <a:lnTo>
                    <a:pt x="22768" y="2460073"/>
                  </a:lnTo>
                  <a:cubicBezTo>
                    <a:pt x="10194" y="2460073"/>
                    <a:pt x="0" y="2449879"/>
                    <a:pt x="0" y="2437305"/>
                  </a:cubicBezTo>
                  <a:lnTo>
                    <a:pt x="0" y="22768"/>
                  </a:lnTo>
                  <a:cubicBezTo>
                    <a:pt x="0" y="10194"/>
                    <a:pt x="10194" y="0"/>
                    <a:pt x="22768" y="0"/>
                  </a:cubicBezTo>
                  <a:close/>
                </a:path>
              </a:pathLst>
            </a:custGeom>
            <a:solidFill>
              <a:srgbClr val="000000">
                <a:alpha val="0"/>
              </a:srgbClr>
            </a:solidFill>
            <a:ln w="38100" cap="rnd">
              <a:solidFill>
                <a:srgbClr val="FFFFFF"/>
              </a:solidFill>
              <a:prstDash val="solid"/>
              <a:round/>
            </a:ln>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nl-NL" sz="800"/>
            </a:p>
          </p:txBody>
        </p:sp>
        <p:sp>
          <p:nvSpPr>
            <p:cNvPr id="4" name="TextBox 4">
              <a:extLst>
                <a:ext uri="{FF2B5EF4-FFF2-40B4-BE49-F238E27FC236}">
                  <a16:creationId xmlns:a16="http://schemas.microsoft.com/office/drawing/2014/main" id="{147DA5A0-EE33-9BC1-9934-B600128ED4B5}"/>
                </a:ext>
              </a:extLst>
            </p:cNvPr>
            <p:cNvSpPr txBox="1"/>
            <p:nvPr/>
          </p:nvSpPr>
          <p:spPr>
            <a:xfrm>
              <a:off x="0" y="-57150"/>
              <a:ext cx="4567332" cy="2517223"/>
            </a:xfrm>
            <a:prstGeom prst="rect">
              <a:avLst/>
            </a:prstGeom>
          </p:spPr>
          <p:txBody>
            <a:bodyPr lIns="33867" tIns="33867" rIns="33867" bIns="33867"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2384"/>
                </a:lnSpc>
              </a:pPr>
              <a:endParaRPr sz="800"/>
            </a:p>
          </p:txBody>
        </p:sp>
      </p:grpSp>
      <p:sp>
        <p:nvSpPr>
          <p:cNvPr id="5" name="Freeform 5">
            <a:extLst>
              <a:ext uri="{FF2B5EF4-FFF2-40B4-BE49-F238E27FC236}">
                <a16:creationId xmlns:a16="http://schemas.microsoft.com/office/drawing/2014/main" id="{F27687DF-7547-78DD-DC19-03602CEA9A52}"/>
              </a:ext>
            </a:extLst>
          </p:cNvPr>
          <p:cNvSpPr/>
          <p:nvPr/>
        </p:nvSpPr>
        <p:spPr>
          <a:xfrm>
            <a:off x="6493767" y="3200075"/>
            <a:ext cx="7315851" cy="7315851"/>
          </a:xfrm>
          <a:custGeom>
            <a:avLst/>
            <a:gdLst/>
            <a:ahLst/>
            <a:cxnLst/>
            <a:rect l="l" t="t" r="r" b="b"/>
            <a:pathLst>
              <a:path w="10973776" h="10973776">
                <a:moveTo>
                  <a:pt x="0" y="0"/>
                </a:moveTo>
                <a:lnTo>
                  <a:pt x="10973776" y="0"/>
                </a:lnTo>
                <a:lnTo>
                  <a:pt x="10973776" y="10973776"/>
                </a:lnTo>
                <a:lnTo>
                  <a:pt x="0" y="10973776"/>
                </a:lnTo>
                <a:lnTo>
                  <a:pt x="0" y="0"/>
                </a:lnTo>
                <a:close/>
              </a:path>
            </a:pathLst>
          </a:custGeom>
          <a:blipFill>
            <a:blip>
              <a:alphaModFix amt="25000"/>
              <a:extLst>
                <a:ext uri="{96DAC541-7B7A-43D3-8B79-37D633B846F1}">
                  <asvg:svgBlip xmlns:asvg="http://schemas.microsoft.com/office/drawing/2016/SVG/main" r:embed="rId3"/>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nl-NL" sz="800"/>
          </a:p>
        </p:txBody>
      </p:sp>
      <p:sp>
        <p:nvSpPr>
          <p:cNvPr id="6" name="Freeform 6">
            <a:extLst>
              <a:ext uri="{FF2B5EF4-FFF2-40B4-BE49-F238E27FC236}">
                <a16:creationId xmlns:a16="http://schemas.microsoft.com/office/drawing/2014/main" id="{976F9EBE-1019-0F68-F860-CC27780DE12F}"/>
              </a:ext>
            </a:extLst>
          </p:cNvPr>
          <p:cNvSpPr/>
          <p:nvPr/>
        </p:nvSpPr>
        <p:spPr>
          <a:xfrm>
            <a:off x="-326627" y="-1919410"/>
            <a:ext cx="3838821" cy="3838821"/>
          </a:xfrm>
          <a:custGeom>
            <a:avLst/>
            <a:gdLst/>
            <a:ahLst/>
            <a:cxnLst/>
            <a:rect l="l" t="t" r="r" b="b"/>
            <a:pathLst>
              <a:path w="5758231" h="5758231">
                <a:moveTo>
                  <a:pt x="0" y="0"/>
                </a:moveTo>
                <a:lnTo>
                  <a:pt x="5758231" y="0"/>
                </a:lnTo>
                <a:lnTo>
                  <a:pt x="5758231" y="5758230"/>
                </a:lnTo>
                <a:lnTo>
                  <a:pt x="0" y="5758230"/>
                </a:lnTo>
                <a:lnTo>
                  <a:pt x="0" y="0"/>
                </a:lnTo>
                <a:close/>
              </a:path>
            </a:pathLst>
          </a:custGeom>
          <a:blipFill>
            <a:blip>
              <a:alphaModFix amt="25000"/>
              <a:extLst>
                <a:ext uri="{96DAC541-7B7A-43D3-8B79-37D633B846F1}">
                  <asvg:svgBlip xmlns:asvg="http://schemas.microsoft.com/office/drawing/2016/SVG/main" r:embed="rId3"/>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nl-NL" sz="800"/>
          </a:p>
        </p:txBody>
      </p:sp>
      <p:sp>
        <p:nvSpPr>
          <p:cNvPr id="8" name="Freeform 8">
            <a:extLst>
              <a:ext uri="{FF2B5EF4-FFF2-40B4-BE49-F238E27FC236}">
                <a16:creationId xmlns:a16="http://schemas.microsoft.com/office/drawing/2014/main" id="{0D59C433-8744-9DAC-053B-A6FCD0D37405}"/>
              </a:ext>
            </a:extLst>
          </p:cNvPr>
          <p:cNvSpPr/>
          <p:nvPr/>
        </p:nvSpPr>
        <p:spPr>
          <a:xfrm>
            <a:off x="10263210" y="828161"/>
            <a:ext cx="1101644" cy="893333"/>
          </a:xfrm>
          <a:custGeom>
            <a:avLst/>
            <a:gdLst/>
            <a:ahLst/>
            <a:cxnLst/>
            <a:rect l="l" t="t" r="r" b="b"/>
            <a:pathLst>
              <a:path w="1652466" h="1339999">
                <a:moveTo>
                  <a:pt x="0" y="0"/>
                </a:moveTo>
                <a:lnTo>
                  <a:pt x="1652465" y="0"/>
                </a:lnTo>
                <a:lnTo>
                  <a:pt x="1652465" y="1340000"/>
                </a:lnTo>
                <a:lnTo>
                  <a:pt x="0" y="134000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nl-NL" sz="800"/>
          </a:p>
        </p:txBody>
      </p:sp>
      <p:sp>
        <p:nvSpPr>
          <p:cNvPr id="10" name="TextBox 10">
            <a:extLst>
              <a:ext uri="{FF2B5EF4-FFF2-40B4-BE49-F238E27FC236}">
                <a16:creationId xmlns:a16="http://schemas.microsoft.com/office/drawing/2014/main" id="{7A8CBA67-7520-09AB-07A4-40599172706E}"/>
              </a:ext>
            </a:extLst>
          </p:cNvPr>
          <p:cNvSpPr txBox="1"/>
          <p:nvPr/>
        </p:nvSpPr>
        <p:spPr>
          <a:xfrm>
            <a:off x="645600" y="2272428"/>
            <a:ext cx="10403400" cy="772840"/>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nSpc>
                <a:spcPts val="6666"/>
              </a:lnSpc>
            </a:pPr>
            <a:r>
              <a:rPr lang="nl-NL" sz="4400">
                <a:solidFill>
                  <a:srgbClr val="EDEAE3"/>
                </a:solidFill>
                <a:latin typeface="Arial"/>
                <a:cs typeface="Arial"/>
              </a:rPr>
              <a:t>In gesprek met regio Amstelland </a:t>
            </a:r>
          </a:p>
        </p:txBody>
      </p:sp>
      <p:sp>
        <p:nvSpPr>
          <p:cNvPr id="11" name="Tekstvak 10">
            <a:extLst>
              <a:ext uri="{FF2B5EF4-FFF2-40B4-BE49-F238E27FC236}">
                <a16:creationId xmlns:a16="http://schemas.microsoft.com/office/drawing/2014/main" id="{1FA27CF9-8224-7986-B631-137CCFA83B7E}"/>
              </a:ext>
            </a:extLst>
          </p:cNvPr>
          <p:cNvSpPr txBox="1"/>
          <p:nvPr/>
        </p:nvSpPr>
        <p:spPr>
          <a:xfrm>
            <a:off x="645600" y="5060770"/>
            <a:ext cx="9024257" cy="830997"/>
          </a:xfrm>
          <a:prstGeom prst="rect">
            <a:avLst/>
          </a:prstGeom>
          <a:noFill/>
        </p:spPr>
        <p:txBody>
          <a:bodyPr wrap="square" lIns="91440" tIns="45720" rIns="91440" bIns="4572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r>
              <a:rPr lang="nl-NL" sz="2900" b="1">
                <a:solidFill>
                  <a:schemeClr val="bg1"/>
                </a:solidFill>
              </a:rPr>
              <a:t>Uitwisselbijeenkomst | TLC 3 </a:t>
            </a:r>
            <a:endParaRPr lang="nl-NL" sz="2900">
              <a:solidFill>
                <a:schemeClr val="bg1"/>
              </a:solidFill>
            </a:endParaRPr>
          </a:p>
          <a:p>
            <a:endParaRPr lang="nl-NL" sz="1867">
              <a:solidFill>
                <a:schemeClr val="bg1"/>
              </a:solidFill>
            </a:endParaRPr>
          </a:p>
        </p:txBody>
      </p:sp>
    </p:spTree>
    <p:extLst>
      <p:ext uri="{BB962C8B-B14F-4D97-AF65-F5344CB8AC3E}">
        <p14:creationId xmlns:p14="http://schemas.microsoft.com/office/powerpoint/2010/main" val="39943431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rotWithShape="1">
          <a:gsLst>
            <a:gs pos="0">
              <a:srgbClr val="76D2B6">
                <a:alpha val="100000"/>
              </a:srgbClr>
            </a:gs>
            <a:gs pos="50000">
              <a:srgbClr val="1A3F72">
                <a:alpha val="100000"/>
              </a:srgbClr>
            </a:gs>
            <a:gs pos="100000">
              <a:srgbClr val="A90061">
                <a:alpha val="100000"/>
              </a:srgbClr>
            </a:gs>
          </a:gsLst>
          <a:lin ang="2700000"/>
        </a:gradFill>
        <a:effectLst/>
      </p:bgPr>
    </p:bg>
    <p:spTree>
      <p:nvGrpSpPr>
        <p:cNvPr id="1" name="">
          <a:extLst>
            <a:ext uri="{FF2B5EF4-FFF2-40B4-BE49-F238E27FC236}">
              <a16:creationId xmlns:a16="http://schemas.microsoft.com/office/drawing/2014/main" id="{0D7FF66E-AE8C-6886-D447-945B290D7789}"/>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F7656AE7-9C7F-BB86-9E1B-9326E6A934AD}"/>
              </a:ext>
            </a:extLst>
          </p:cNvPr>
          <p:cNvGrpSpPr/>
          <p:nvPr/>
        </p:nvGrpSpPr>
        <p:grpSpPr>
          <a:xfrm>
            <a:off x="315470" y="315470"/>
            <a:ext cx="11561060" cy="6227060"/>
            <a:chOff x="0" y="0"/>
            <a:chExt cx="4567332" cy="2460073"/>
          </a:xfrm>
        </p:grpSpPr>
        <p:sp>
          <p:nvSpPr>
            <p:cNvPr id="3" name="Freeform 3">
              <a:extLst>
                <a:ext uri="{FF2B5EF4-FFF2-40B4-BE49-F238E27FC236}">
                  <a16:creationId xmlns:a16="http://schemas.microsoft.com/office/drawing/2014/main" id="{5EF4EDE3-A2C7-9A20-0343-6E270BC832D7}"/>
                </a:ext>
              </a:extLst>
            </p:cNvPr>
            <p:cNvSpPr/>
            <p:nvPr/>
          </p:nvSpPr>
          <p:spPr>
            <a:xfrm>
              <a:off x="0" y="0"/>
              <a:ext cx="4567332" cy="2460073"/>
            </a:xfrm>
            <a:custGeom>
              <a:avLst/>
              <a:gdLst/>
              <a:ahLst/>
              <a:cxnLst/>
              <a:rect l="l" t="t" r="r" b="b"/>
              <a:pathLst>
                <a:path w="4567332" h="2460073">
                  <a:moveTo>
                    <a:pt x="22768" y="0"/>
                  </a:moveTo>
                  <a:lnTo>
                    <a:pt x="4544564" y="0"/>
                  </a:lnTo>
                  <a:cubicBezTo>
                    <a:pt x="4557139" y="0"/>
                    <a:pt x="4567332" y="10194"/>
                    <a:pt x="4567332" y="22768"/>
                  </a:cubicBezTo>
                  <a:lnTo>
                    <a:pt x="4567332" y="2437305"/>
                  </a:lnTo>
                  <a:cubicBezTo>
                    <a:pt x="4567332" y="2449879"/>
                    <a:pt x="4557139" y="2460073"/>
                    <a:pt x="4544564" y="2460073"/>
                  </a:cubicBezTo>
                  <a:lnTo>
                    <a:pt x="22768" y="2460073"/>
                  </a:lnTo>
                  <a:cubicBezTo>
                    <a:pt x="10194" y="2460073"/>
                    <a:pt x="0" y="2449879"/>
                    <a:pt x="0" y="2437305"/>
                  </a:cubicBezTo>
                  <a:lnTo>
                    <a:pt x="0" y="22768"/>
                  </a:lnTo>
                  <a:cubicBezTo>
                    <a:pt x="0" y="10194"/>
                    <a:pt x="10194" y="0"/>
                    <a:pt x="22768" y="0"/>
                  </a:cubicBezTo>
                  <a:close/>
                </a:path>
              </a:pathLst>
            </a:custGeom>
            <a:solidFill>
              <a:srgbClr val="000000">
                <a:alpha val="0"/>
              </a:srgbClr>
            </a:solidFill>
            <a:ln w="38100" cap="rnd">
              <a:solidFill>
                <a:srgbClr val="FFFFFF"/>
              </a:solidFill>
              <a:prstDash val="solid"/>
              <a:round/>
            </a:ln>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nl-NL" sz="800"/>
            </a:p>
          </p:txBody>
        </p:sp>
        <p:sp>
          <p:nvSpPr>
            <p:cNvPr id="4" name="TextBox 4">
              <a:extLst>
                <a:ext uri="{FF2B5EF4-FFF2-40B4-BE49-F238E27FC236}">
                  <a16:creationId xmlns:a16="http://schemas.microsoft.com/office/drawing/2014/main" id="{895A1AFE-287E-BBDA-6805-E4155AEABAFF}"/>
                </a:ext>
              </a:extLst>
            </p:cNvPr>
            <p:cNvSpPr txBox="1"/>
            <p:nvPr/>
          </p:nvSpPr>
          <p:spPr>
            <a:xfrm>
              <a:off x="0" y="-57150"/>
              <a:ext cx="4567332" cy="2517223"/>
            </a:xfrm>
            <a:prstGeom prst="rect">
              <a:avLst/>
            </a:prstGeom>
          </p:spPr>
          <p:txBody>
            <a:bodyPr lIns="33867" tIns="33867" rIns="33867" bIns="33867"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2384"/>
                </a:lnSpc>
              </a:pPr>
              <a:endParaRPr sz="800"/>
            </a:p>
          </p:txBody>
        </p:sp>
      </p:grpSp>
      <p:sp>
        <p:nvSpPr>
          <p:cNvPr id="5" name="Freeform 5">
            <a:extLst>
              <a:ext uri="{FF2B5EF4-FFF2-40B4-BE49-F238E27FC236}">
                <a16:creationId xmlns:a16="http://schemas.microsoft.com/office/drawing/2014/main" id="{F7C2058C-1D5F-CD5E-2BDE-791635AC3D29}"/>
              </a:ext>
            </a:extLst>
          </p:cNvPr>
          <p:cNvSpPr/>
          <p:nvPr/>
        </p:nvSpPr>
        <p:spPr>
          <a:xfrm>
            <a:off x="6493767" y="3200075"/>
            <a:ext cx="7315851" cy="7315851"/>
          </a:xfrm>
          <a:custGeom>
            <a:avLst/>
            <a:gdLst/>
            <a:ahLst/>
            <a:cxnLst/>
            <a:rect l="l" t="t" r="r" b="b"/>
            <a:pathLst>
              <a:path w="10973776" h="10973776">
                <a:moveTo>
                  <a:pt x="0" y="0"/>
                </a:moveTo>
                <a:lnTo>
                  <a:pt x="10973776" y="0"/>
                </a:lnTo>
                <a:lnTo>
                  <a:pt x="10973776" y="10973776"/>
                </a:lnTo>
                <a:lnTo>
                  <a:pt x="0" y="10973776"/>
                </a:lnTo>
                <a:lnTo>
                  <a:pt x="0" y="0"/>
                </a:lnTo>
                <a:close/>
              </a:path>
            </a:pathLst>
          </a:custGeom>
          <a:blipFill>
            <a:blip>
              <a:alphaModFix amt="25000"/>
              <a:extLst>
                <a:ext uri="{96DAC541-7B7A-43D3-8B79-37D633B846F1}">
                  <asvg:svgBlip xmlns:asvg="http://schemas.microsoft.com/office/drawing/2016/SVG/main" r:embed="rId3"/>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nl-NL" sz="800"/>
          </a:p>
        </p:txBody>
      </p:sp>
      <p:sp>
        <p:nvSpPr>
          <p:cNvPr id="6" name="Freeform 6">
            <a:extLst>
              <a:ext uri="{FF2B5EF4-FFF2-40B4-BE49-F238E27FC236}">
                <a16:creationId xmlns:a16="http://schemas.microsoft.com/office/drawing/2014/main" id="{37B02DB0-5308-8780-E069-F1D2746608A0}"/>
              </a:ext>
            </a:extLst>
          </p:cNvPr>
          <p:cNvSpPr/>
          <p:nvPr/>
        </p:nvSpPr>
        <p:spPr>
          <a:xfrm>
            <a:off x="-326627" y="-1919410"/>
            <a:ext cx="3838821" cy="3838821"/>
          </a:xfrm>
          <a:custGeom>
            <a:avLst/>
            <a:gdLst/>
            <a:ahLst/>
            <a:cxnLst/>
            <a:rect l="l" t="t" r="r" b="b"/>
            <a:pathLst>
              <a:path w="5758231" h="5758231">
                <a:moveTo>
                  <a:pt x="0" y="0"/>
                </a:moveTo>
                <a:lnTo>
                  <a:pt x="5758231" y="0"/>
                </a:lnTo>
                <a:lnTo>
                  <a:pt x="5758231" y="5758230"/>
                </a:lnTo>
                <a:lnTo>
                  <a:pt x="0" y="5758230"/>
                </a:lnTo>
                <a:lnTo>
                  <a:pt x="0" y="0"/>
                </a:lnTo>
                <a:close/>
              </a:path>
            </a:pathLst>
          </a:custGeom>
          <a:blipFill>
            <a:blip>
              <a:alphaModFix amt="25000"/>
              <a:extLst>
                <a:ext uri="{96DAC541-7B7A-43D3-8B79-37D633B846F1}">
                  <asvg:svgBlip xmlns:asvg="http://schemas.microsoft.com/office/drawing/2016/SVG/main" r:embed="rId3"/>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nl-NL" sz="800"/>
          </a:p>
        </p:txBody>
      </p:sp>
      <p:sp>
        <p:nvSpPr>
          <p:cNvPr id="8" name="Freeform 8">
            <a:extLst>
              <a:ext uri="{FF2B5EF4-FFF2-40B4-BE49-F238E27FC236}">
                <a16:creationId xmlns:a16="http://schemas.microsoft.com/office/drawing/2014/main" id="{D40AC38F-33AA-01BB-1889-E38457F5DE62}"/>
              </a:ext>
            </a:extLst>
          </p:cNvPr>
          <p:cNvSpPr/>
          <p:nvPr/>
        </p:nvSpPr>
        <p:spPr>
          <a:xfrm>
            <a:off x="10263210" y="828161"/>
            <a:ext cx="1101644" cy="893333"/>
          </a:xfrm>
          <a:custGeom>
            <a:avLst/>
            <a:gdLst/>
            <a:ahLst/>
            <a:cxnLst/>
            <a:rect l="l" t="t" r="r" b="b"/>
            <a:pathLst>
              <a:path w="1652466" h="1339999">
                <a:moveTo>
                  <a:pt x="0" y="0"/>
                </a:moveTo>
                <a:lnTo>
                  <a:pt x="1652465" y="0"/>
                </a:lnTo>
                <a:lnTo>
                  <a:pt x="1652465" y="1340000"/>
                </a:lnTo>
                <a:lnTo>
                  <a:pt x="0" y="134000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nl-NL" sz="800"/>
          </a:p>
        </p:txBody>
      </p:sp>
      <p:sp>
        <p:nvSpPr>
          <p:cNvPr id="10" name="TextBox 10">
            <a:extLst>
              <a:ext uri="{FF2B5EF4-FFF2-40B4-BE49-F238E27FC236}">
                <a16:creationId xmlns:a16="http://schemas.microsoft.com/office/drawing/2014/main" id="{672C6895-7275-C3D4-22B1-6B80B5EB873E}"/>
              </a:ext>
            </a:extLst>
          </p:cNvPr>
          <p:cNvSpPr txBox="1"/>
          <p:nvPr/>
        </p:nvSpPr>
        <p:spPr>
          <a:xfrm>
            <a:off x="645600" y="2272428"/>
            <a:ext cx="10403400" cy="772840"/>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nSpc>
                <a:spcPts val="6666"/>
              </a:lnSpc>
            </a:pPr>
            <a:r>
              <a:rPr lang="nl-NL" sz="4400">
                <a:solidFill>
                  <a:srgbClr val="EDEAE3"/>
                </a:solidFill>
                <a:latin typeface="Arial"/>
                <a:cs typeface="Arial"/>
              </a:rPr>
              <a:t>Subsessies </a:t>
            </a:r>
          </a:p>
        </p:txBody>
      </p:sp>
      <p:sp>
        <p:nvSpPr>
          <p:cNvPr id="11" name="Tekstvak 10">
            <a:extLst>
              <a:ext uri="{FF2B5EF4-FFF2-40B4-BE49-F238E27FC236}">
                <a16:creationId xmlns:a16="http://schemas.microsoft.com/office/drawing/2014/main" id="{CF1D3E22-D1B2-2C47-44B5-02FB4C21A95E}"/>
              </a:ext>
            </a:extLst>
          </p:cNvPr>
          <p:cNvSpPr txBox="1"/>
          <p:nvPr/>
        </p:nvSpPr>
        <p:spPr>
          <a:xfrm>
            <a:off x="645600" y="5060770"/>
            <a:ext cx="9024257" cy="830997"/>
          </a:xfrm>
          <a:prstGeom prst="rect">
            <a:avLst/>
          </a:prstGeom>
          <a:noFill/>
        </p:spPr>
        <p:txBody>
          <a:bodyPr wrap="square" lIns="91440" tIns="45720" rIns="91440" bIns="4572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r>
              <a:rPr lang="nl-NL" sz="2900" b="1">
                <a:solidFill>
                  <a:schemeClr val="bg1"/>
                </a:solidFill>
              </a:rPr>
              <a:t>Uitwisselbijeenkomst | TLC 3 </a:t>
            </a:r>
            <a:endParaRPr lang="nl-NL" sz="2900">
              <a:solidFill>
                <a:schemeClr val="bg1"/>
              </a:solidFill>
            </a:endParaRPr>
          </a:p>
          <a:p>
            <a:endParaRPr lang="nl-NL" sz="1867">
              <a:solidFill>
                <a:schemeClr val="bg1"/>
              </a:solidFill>
            </a:endParaRPr>
          </a:p>
        </p:txBody>
      </p:sp>
    </p:spTree>
    <p:extLst>
      <p:ext uri="{BB962C8B-B14F-4D97-AF65-F5344CB8AC3E}">
        <p14:creationId xmlns:p14="http://schemas.microsoft.com/office/powerpoint/2010/main" val="22675908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Tijdelijke aanduiding voor afbeelding 5" descr="Laptopcomputer vol met plaknotities">
            <a:extLst>
              <a:ext uri="{FF2B5EF4-FFF2-40B4-BE49-F238E27FC236}">
                <a16:creationId xmlns:a16="http://schemas.microsoft.com/office/drawing/2014/main" id="{345CAD85-2680-25EC-A4FC-048B794DBBBE}"/>
              </a:ext>
            </a:extLst>
          </p:cNvPr>
          <p:cNvPicPr>
            <a:picLocks noGrp="1" noChangeAspect="1"/>
          </p:cNvPicPr>
          <p:nvPr>
            <p:ph type="pic" sz="quarter" idx="13"/>
          </p:nvPr>
        </p:nvPicPr>
        <p:blipFill>
          <a:blip r:embed="rId3" cstate="print">
            <a:alphaModFix amt="70000"/>
            <a:duotone>
              <a:schemeClr val="accent2">
                <a:shade val="45000"/>
                <a:satMod val="135000"/>
              </a:schemeClr>
              <a:prstClr val="white"/>
            </a:duotone>
            <a:extLst>
              <a:ext uri="{28A0092B-C50C-407E-A947-70E740481C1C}">
                <a14:useLocalDpi xmlns:a14="http://schemas.microsoft.com/office/drawing/2010/main" val="0"/>
              </a:ext>
            </a:extLst>
          </a:blip>
          <a:srcRect t="7850" b="7850"/>
          <a:stretch/>
        </p:blipFill>
        <p:spPr/>
      </p:pic>
      <p:sp>
        <p:nvSpPr>
          <p:cNvPr id="3" name="Titel 2">
            <a:extLst>
              <a:ext uri="{FF2B5EF4-FFF2-40B4-BE49-F238E27FC236}">
                <a16:creationId xmlns:a16="http://schemas.microsoft.com/office/drawing/2014/main" id="{2E9119ED-7132-B834-001B-65270456AF5F}"/>
              </a:ext>
            </a:extLst>
          </p:cNvPr>
          <p:cNvSpPr>
            <a:spLocks noGrp="1"/>
          </p:cNvSpPr>
          <p:nvPr>
            <p:ph type="title"/>
          </p:nvPr>
        </p:nvSpPr>
        <p:spPr/>
        <p:txBody>
          <a:bodyPr/>
          <a:lstStyle/>
          <a:p>
            <a:r>
              <a:rPr lang="nl-NL">
                <a:ea typeface="Roboto Slab"/>
              </a:rPr>
              <a:t>Werksessie TLC bijeenkomst</a:t>
            </a:r>
            <a:endParaRPr lang="nl-NL"/>
          </a:p>
        </p:txBody>
      </p:sp>
      <p:sp>
        <p:nvSpPr>
          <p:cNvPr id="4" name="Tijdelijke aanduiding voor tekst 3">
            <a:extLst>
              <a:ext uri="{FF2B5EF4-FFF2-40B4-BE49-F238E27FC236}">
                <a16:creationId xmlns:a16="http://schemas.microsoft.com/office/drawing/2014/main" id="{F4FEAF8C-B678-DADF-8FBC-720DD6B2EEEE}"/>
              </a:ext>
            </a:extLst>
          </p:cNvPr>
          <p:cNvSpPr>
            <a:spLocks noGrp="1"/>
          </p:cNvSpPr>
          <p:nvPr>
            <p:ph type="body" idx="1"/>
          </p:nvPr>
        </p:nvSpPr>
        <p:spPr/>
        <p:txBody>
          <a:bodyPr/>
          <a:lstStyle/>
          <a:p>
            <a:r>
              <a:rPr lang="nl-NL"/>
              <a:t>Uitwisselen</a:t>
            </a:r>
          </a:p>
          <a:p>
            <a:r>
              <a:rPr lang="nl-NL"/>
              <a:t>Acties bepalen</a:t>
            </a:r>
          </a:p>
        </p:txBody>
      </p:sp>
    </p:spTree>
    <p:extLst>
      <p:ext uri="{BB962C8B-B14F-4D97-AF65-F5344CB8AC3E}">
        <p14:creationId xmlns:p14="http://schemas.microsoft.com/office/powerpoint/2010/main" val="36931511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21F54F1-29B7-40F8-9C84-CE6CCBA06BB3}"/>
              </a:ext>
            </a:extLst>
          </p:cNvPr>
          <p:cNvSpPr>
            <a:spLocks noGrp="1"/>
          </p:cNvSpPr>
          <p:nvPr>
            <p:ph type="title"/>
          </p:nvPr>
        </p:nvSpPr>
        <p:spPr>
          <a:xfrm>
            <a:off x="515938" y="457200"/>
            <a:ext cx="3600451" cy="1387475"/>
          </a:xfrm>
        </p:spPr>
        <p:txBody>
          <a:bodyPr anchor="b">
            <a:normAutofit/>
          </a:bodyPr>
          <a:lstStyle/>
          <a:p>
            <a:r>
              <a:rPr lang="nl-NL"/>
              <a:t>Opzet van de werksessie</a:t>
            </a:r>
          </a:p>
        </p:txBody>
      </p:sp>
      <p:graphicFrame>
        <p:nvGraphicFramePr>
          <p:cNvPr id="5" name="Tijdelijke aanduiding voor inhoud 2">
            <a:extLst>
              <a:ext uri="{FF2B5EF4-FFF2-40B4-BE49-F238E27FC236}">
                <a16:creationId xmlns:a16="http://schemas.microsoft.com/office/drawing/2014/main" id="{959231D1-5161-A071-295C-13D3637711D3}"/>
              </a:ext>
            </a:extLst>
          </p:cNvPr>
          <p:cNvGraphicFramePr>
            <a:graphicFrameLocks noGrp="1"/>
          </p:cNvGraphicFramePr>
          <p:nvPr>
            <p:ph idx="1"/>
          </p:nvPr>
        </p:nvGraphicFramePr>
        <p:xfrm>
          <a:off x="4295775" y="987425"/>
          <a:ext cx="7059613" cy="48736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8340418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21F54F1-29B7-40F8-9C84-CE6CCBA06BB3}"/>
              </a:ext>
            </a:extLst>
          </p:cNvPr>
          <p:cNvSpPr>
            <a:spLocks noGrp="1"/>
          </p:cNvSpPr>
          <p:nvPr>
            <p:ph type="title"/>
          </p:nvPr>
        </p:nvSpPr>
        <p:spPr/>
        <p:txBody>
          <a:bodyPr/>
          <a:lstStyle/>
          <a:p>
            <a:r>
              <a:rPr lang="nl-NL"/>
              <a:t>Check-in </a:t>
            </a:r>
          </a:p>
        </p:txBody>
      </p:sp>
      <p:sp>
        <p:nvSpPr>
          <p:cNvPr id="3" name="Tijdelijke aanduiding voor inhoud 2">
            <a:extLst>
              <a:ext uri="{FF2B5EF4-FFF2-40B4-BE49-F238E27FC236}">
                <a16:creationId xmlns:a16="http://schemas.microsoft.com/office/drawing/2014/main" id="{64CE7AEA-F0A6-4093-A43B-6518B964B847}"/>
              </a:ext>
            </a:extLst>
          </p:cNvPr>
          <p:cNvSpPr>
            <a:spLocks noGrp="1"/>
          </p:cNvSpPr>
          <p:nvPr>
            <p:ph type="body" sz="quarter" idx="13"/>
          </p:nvPr>
        </p:nvSpPr>
        <p:spPr/>
        <p:txBody>
          <a:bodyPr/>
          <a:lstStyle/>
          <a:p>
            <a:r>
              <a:rPr lang="nl-NL"/>
              <a:t>Naam</a:t>
            </a:r>
          </a:p>
          <a:p>
            <a:r>
              <a:rPr lang="nl-NL"/>
              <a:t>Organisatie</a:t>
            </a:r>
          </a:p>
          <a:p>
            <a:r>
              <a:rPr lang="nl-NL"/>
              <a:t>Welk schaapje ben jij?</a:t>
            </a:r>
          </a:p>
          <a:p>
            <a:pPr lvl="1"/>
            <a:r>
              <a:rPr lang="nl-NL"/>
              <a:t>Wat hoop je uit deze sessie te halen?</a:t>
            </a:r>
          </a:p>
        </p:txBody>
      </p:sp>
      <p:pic>
        <p:nvPicPr>
          <p:cNvPr id="1026" name="Picture 2" descr="Sheep Scale Feelings">
            <a:extLst>
              <a:ext uri="{FF2B5EF4-FFF2-40B4-BE49-F238E27FC236}">
                <a16:creationId xmlns:a16="http://schemas.microsoft.com/office/drawing/2014/main" id="{A3691B63-97FF-3BCE-61B3-FAC15D52203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87746" y="509888"/>
            <a:ext cx="4419600" cy="5245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13603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82C182-5391-0FE2-0E94-B886E7268A53}"/>
            </a:ext>
          </a:extLst>
        </p:cNvPr>
        <p:cNvGrpSpPr/>
        <p:nvPr/>
      </p:nvGrpSpPr>
      <p:grpSpPr>
        <a:xfrm>
          <a:off x="0" y="0"/>
          <a:ext cx="0" cy="0"/>
          <a:chOff x="0" y="0"/>
          <a:chExt cx="0" cy="0"/>
        </a:xfrm>
      </p:grpSpPr>
      <p:pic>
        <p:nvPicPr>
          <p:cNvPr id="6" name="Tijdelijke aanduiding voor afbeelding 5" descr="Vissersboot op zee">
            <a:extLst>
              <a:ext uri="{FF2B5EF4-FFF2-40B4-BE49-F238E27FC236}">
                <a16:creationId xmlns:a16="http://schemas.microsoft.com/office/drawing/2014/main" id="{2C8329CC-8163-187F-CBE0-039501DD8337}"/>
              </a:ext>
            </a:extLst>
          </p:cNvPr>
          <p:cNvPicPr>
            <a:picLocks noGrp="1" noChangeAspect="1"/>
          </p:cNvPicPr>
          <p:nvPr>
            <p:ph type="pic" sz="quarter" idx="13"/>
          </p:nvPr>
        </p:nvPicPr>
        <p:blipFill>
          <a:blip r:embed="rId3" cstate="print">
            <a:alphaModFix amt="70000"/>
            <a:duotone>
              <a:schemeClr val="accent1">
                <a:shade val="45000"/>
                <a:satMod val="135000"/>
              </a:schemeClr>
              <a:prstClr val="white"/>
            </a:duotone>
            <a:extLst>
              <a:ext uri="{28A0092B-C50C-407E-A947-70E740481C1C}">
                <a14:useLocalDpi xmlns:a14="http://schemas.microsoft.com/office/drawing/2010/main" val="0"/>
              </a:ext>
            </a:extLst>
          </a:blip>
          <a:srcRect t="7812" b="7812"/>
          <a:stretch/>
        </p:blipFill>
        <p:spPr/>
      </p:pic>
      <p:sp>
        <p:nvSpPr>
          <p:cNvPr id="3" name="Titel 2">
            <a:extLst>
              <a:ext uri="{FF2B5EF4-FFF2-40B4-BE49-F238E27FC236}">
                <a16:creationId xmlns:a16="http://schemas.microsoft.com/office/drawing/2014/main" id="{48E01545-6FE3-E72C-E522-CE607A9B3109}"/>
              </a:ext>
            </a:extLst>
          </p:cNvPr>
          <p:cNvSpPr>
            <a:spLocks noGrp="1"/>
          </p:cNvSpPr>
          <p:nvPr>
            <p:ph type="title"/>
          </p:nvPr>
        </p:nvSpPr>
        <p:spPr/>
        <p:txBody>
          <a:bodyPr/>
          <a:lstStyle/>
          <a:p>
            <a:r>
              <a:rPr lang="nl-NL"/>
              <a:t>Uitwisseling</a:t>
            </a:r>
          </a:p>
        </p:txBody>
      </p:sp>
      <p:sp>
        <p:nvSpPr>
          <p:cNvPr id="4" name="Tijdelijke aanduiding voor tekst 3">
            <a:extLst>
              <a:ext uri="{FF2B5EF4-FFF2-40B4-BE49-F238E27FC236}">
                <a16:creationId xmlns:a16="http://schemas.microsoft.com/office/drawing/2014/main" id="{7413C6B7-6EE4-AAB2-F527-CA48366EF8BA}"/>
              </a:ext>
            </a:extLst>
          </p:cNvPr>
          <p:cNvSpPr>
            <a:spLocks noGrp="1"/>
          </p:cNvSpPr>
          <p:nvPr>
            <p:ph type="body" idx="1"/>
          </p:nvPr>
        </p:nvSpPr>
        <p:spPr/>
        <p:txBody>
          <a:bodyPr/>
          <a:lstStyle/>
          <a:p>
            <a:r>
              <a:rPr lang="nl-NL"/>
              <a:t>Hoe gaat dit in jouw regio?</a:t>
            </a:r>
            <a:br>
              <a:rPr lang="nl-NL"/>
            </a:br>
            <a:r>
              <a:rPr lang="nl-NL"/>
              <a:t>Hoe zie jij jouw rol als projectleider?</a:t>
            </a:r>
          </a:p>
        </p:txBody>
      </p:sp>
    </p:spTree>
    <p:extLst>
      <p:ext uri="{BB962C8B-B14F-4D97-AF65-F5344CB8AC3E}">
        <p14:creationId xmlns:p14="http://schemas.microsoft.com/office/powerpoint/2010/main" val="25788278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3901E8-89E0-A967-9816-4B7749725581}"/>
            </a:ext>
          </a:extLst>
        </p:cNvPr>
        <p:cNvGrpSpPr/>
        <p:nvPr/>
      </p:nvGrpSpPr>
      <p:grpSpPr>
        <a:xfrm>
          <a:off x="0" y="0"/>
          <a:ext cx="0" cy="0"/>
          <a:chOff x="0" y="0"/>
          <a:chExt cx="0" cy="0"/>
        </a:xfrm>
      </p:grpSpPr>
      <p:pic>
        <p:nvPicPr>
          <p:cNvPr id="6" name="Tijdelijke aanduiding voor afbeelding 5" descr="Drankje met watermeloen en citroen">
            <a:extLst>
              <a:ext uri="{FF2B5EF4-FFF2-40B4-BE49-F238E27FC236}">
                <a16:creationId xmlns:a16="http://schemas.microsoft.com/office/drawing/2014/main" id="{84F23168-0BE4-3CC0-0009-BB5100BD612D}"/>
              </a:ext>
            </a:extLst>
          </p:cNvPr>
          <p:cNvPicPr>
            <a:picLocks noGrp="1" noChangeAspect="1"/>
          </p:cNvPicPr>
          <p:nvPr>
            <p:ph type="pic" sz="quarter" idx="13"/>
          </p:nvPr>
        </p:nvPicPr>
        <p:blipFill>
          <a:blip r:embed="rId3" cstate="print">
            <a:duotone>
              <a:prstClr val="black"/>
              <a:schemeClr val="accent1">
                <a:tint val="45000"/>
                <a:satMod val="400000"/>
              </a:schemeClr>
            </a:duotone>
            <a:alphaModFix amt="70000"/>
            <a:extLst>
              <a:ext uri="{28A0092B-C50C-407E-A947-70E740481C1C}">
                <a14:useLocalDpi xmlns:a14="http://schemas.microsoft.com/office/drawing/2010/main" val="0"/>
              </a:ext>
            </a:extLst>
          </a:blip>
          <a:srcRect t="7854" b="7854"/>
          <a:stretch/>
        </p:blipFill>
        <p:spPr/>
      </p:pic>
      <p:sp>
        <p:nvSpPr>
          <p:cNvPr id="3" name="Titel 2">
            <a:extLst>
              <a:ext uri="{FF2B5EF4-FFF2-40B4-BE49-F238E27FC236}">
                <a16:creationId xmlns:a16="http://schemas.microsoft.com/office/drawing/2014/main" id="{988BF35D-8315-1F12-C1A4-8DCAEA5D5DCE}"/>
              </a:ext>
            </a:extLst>
          </p:cNvPr>
          <p:cNvSpPr>
            <a:spLocks noGrp="1"/>
          </p:cNvSpPr>
          <p:nvPr>
            <p:ph type="title"/>
          </p:nvPr>
        </p:nvSpPr>
        <p:spPr/>
        <p:txBody>
          <a:bodyPr/>
          <a:lstStyle/>
          <a:p>
            <a:r>
              <a:rPr lang="nl-NL"/>
              <a:t>Pauze</a:t>
            </a:r>
          </a:p>
        </p:txBody>
      </p:sp>
    </p:spTree>
    <p:extLst>
      <p:ext uri="{BB962C8B-B14F-4D97-AF65-F5344CB8AC3E}">
        <p14:creationId xmlns:p14="http://schemas.microsoft.com/office/powerpoint/2010/main" val="2439706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6556A7-CC13-B052-22E2-415E07B2B070}"/>
            </a:ext>
          </a:extLst>
        </p:cNvPr>
        <p:cNvGrpSpPr/>
        <p:nvPr/>
      </p:nvGrpSpPr>
      <p:grpSpPr>
        <a:xfrm>
          <a:off x="0" y="0"/>
          <a:ext cx="0" cy="0"/>
          <a:chOff x="0" y="0"/>
          <a:chExt cx="0" cy="0"/>
        </a:xfrm>
      </p:grpSpPr>
      <p:pic>
        <p:nvPicPr>
          <p:cNvPr id="6" name="Tijdelijke aanduiding voor afbeelding 5" descr="Startblokken op een atletiekbaan">
            <a:extLst>
              <a:ext uri="{FF2B5EF4-FFF2-40B4-BE49-F238E27FC236}">
                <a16:creationId xmlns:a16="http://schemas.microsoft.com/office/drawing/2014/main" id="{5D32E6B8-3B84-99DD-E803-70BE71F288BF}"/>
              </a:ext>
            </a:extLst>
          </p:cNvPr>
          <p:cNvPicPr>
            <a:picLocks noGrp="1" noChangeAspect="1"/>
          </p:cNvPicPr>
          <p:nvPr>
            <p:ph type="pic" sz="quarter" idx="13"/>
          </p:nvPr>
        </p:nvPicPr>
        <p:blipFill>
          <a:blip r:embed="rId3" cstate="print">
            <a:alphaModFix amt="70000"/>
            <a:duotone>
              <a:schemeClr val="accent2">
                <a:shade val="45000"/>
                <a:satMod val="135000"/>
              </a:schemeClr>
              <a:prstClr val="white"/>
            </a:duotone>
            <a:extLst>
              <a:ext uri="{28A0092B-C50C-407E-A947-70E740481C1C}">
                <a14:useLocalDpi xmlns:a14="http://schemas.microsoft.com/office/drawing/2010/main" val="0"/>
              </a:ext>
            </a:extLst>
          </a:blip>
          <a:srcRect t="7865" b="7865"/>
          <a:stretch/>
        </p:blipFill>
        <p:spPr/>
      </p:pic>
      <p:sp>
        <p:nvSpPr>
          <p:cNvPr id="3" name="Titel 2">
            <a:extLst>
              <a:ext uri="{FF2B5EF4-FFF2-40B4-BE49-F238E27FC236}">
                <a16:creationId xmlns:a16="http://schemas.microsoft.com/office/drawing/2014/main" id="{B03EDAC7-6702-7B10-147C-FDC41D6DF453}"/>
              </a:ext>
            </a:extLst>
          </p:cNvPr>
          <p:cNvSpPr>
            <a:spLocks noGrp="1"/>
          </p:cNvSpPr>
          <p:nvPr>
            <p:ph type="title"/>
          </p:nvPr>
        </p:nvSpPr>
        <p:spPr/>
        <p:txBody>
          <a:bodyPr/>
          <a:lstStyle/>
          <a:p>
            <a:r>
              <a:rPr lang="nl-NL"/>
              <a:t>Acties bepalen</a:t>
            </a:r>
          </a:p>
        </p:txBody>
      </p:sp>
      <p:sp>
        <p:nvSpPr>
          <p:cNvPr id="4" name="Tijdelijke aanduiding voor tekst 3">
            <a:extLst>
              <a:ext uri="{FF2B5EF4-FFF2-40B4-BE49-F238E27FC236}">
                <a16:creationId xmlns:a16="http://schemas.microsoft.com/office/drawing/2014/main" id="{D38607C9-CB0D-2A25-9A39-06AB18CBADCB}"/>
              </a:ext>
            </a:extLst>
          </p:cNvPr>
          <p:cNvSpPr>
            <a:spLocks noGrp="1"/>
          </p:cNvSpPr>
          <p:nvPr>
            <p:ph type="body" idx="1"/>
          </p:nvPr>
        </p:nvSpPr>
        <p:spPr/>
        <p:txBody>
          <a:bodyPr/>
          <a:lstStyle/>
          <a:p>
            <a:r>
              <a:rPr lang="nl-NL"/>
              <a:t>Waar ga je morgen mee starten?</a:t>
            </a:r>
          </a:p>
          <a:p>
            <a:endParaRPr lang="nl-NL"/>
          </a:p>
        </p:txBody>
      </p:sp>
    </p:spTree>
    <p:extLst>
      <p:ext uri="{BB962C8B-B14F-4D97-AF65-F5344CB8AC3E}">
        <p14:creationId xmlns:p14="http://schemas.microsoft.com/office/powerpoint/2010/main" val="11536997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rotWithShape="1">
          <a:gsLst>
            <a:gs pos="0">
              <a:srgbClr val="76D2B6">
                <a:alpha val="100000"/>
              </a:srgbClr>
            </a:gs>
            <a:gs pos="50000">
              <a:srgbClr val="1A3F72">
                <a:alpha val="100000"/>
              </a:srgbClr>
            </a:gs>
            <a:gs pos="100000">
              <a:srgbClr val="A90061">
                <a:alpha val="100000"/>
              </a:srgbClr>
            </a:gs>
          </a:gsLst>
          <a:lin ang="2700000"/>
        </a:gradFill>
        <a:effectLst/>
      </p:bgPr>
    </p:bg>
    <p:spTree>
      <p:nvGrpSpPr>
        <p:cNvPr id="1" name="">
          <a:extLst>
            <a:ext uri="{FF2B5EF4-FFF2-40B4-BE49-F238E27FC236}">
              <a16:creationId xmlns:a16="http://schemas.microsoft.com/office/drawing/2014/main" id="{8B69FB30-CFCC-BE4C-AF8F-62B9A6A11D3D}"/>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5FA10519-3FDB-4335-03B0-DDDD839EFA32}"/>
              </a:ext>
            </a:extLst>
          </p:cNvPr>
          <p:cNvGrpSpPr/>
          <p:nvPr/>
        </p:nvGrpSpPr>
        <p:grpSpPr>
          <a:xfrm>
            <a:off x="315470" y="315470"/>
            <a:ext cx="11561060" cy="6227060"/>
            <a:chOff x="0" y="0"/>
            <a:chExt cx="4567332" cy="2460073"/>
          </a:xfrm>
        </p:grpSpPr>
        <p:sp>
          <p:nvSpPr>
            <p:cNvPr id="3" name="Freeform 3">
              <a:extLst>
                <a:ext uri="{FF2B5EF4-FFF2-40B4-BE49-F238E27FC236}">
                  <a16:creationId xmlns:a16="http://schemas.microsoft.com/office/drawing/2014/main" id="{B02B390A-6E95-0028-60A3-633310564246}"/>
                </a:ext>
              </a:extLst>
            </p:cNvPr>
            <p:cNvSpPr/>
            <p:nvPr/>
          </p:nvSpPr>
          <p:spPr>
            <a:xfrm>
              <a:off x="0" y="0"/>
              <a:ext cx="4567332" cy="2460073"/>
            </a:xfrm>
            <a:custGeom>
              <a:avLst/>
              <a:gdLst/>
              <a:ahLst/>
              <a:cxnLst/>
              <a:rect l="l" t="t" r="r" b="b"/>
              <a:pathLst>
                <a:path w="4567332" h="2460073">
                  <a:moveTo>
                    <a:pt x="22768" y="0"/>
                  </a:moveTo>
                  <a:lnTo>
                    <a:pt x="4544564" y="0"/>
                  </a:lnTo>
                  <a:cubicBezTo>
                    <a:pt x="4557139" y="0"/>
                    <a:pt x="4567332" y="10194"/>
                    <a:pt x="4567332" y="22768"/>
                  </a:cubicBezTo>
                  <a:lnTo>
                    <a:pt x="4567332" y="2437305"/>
                  </a:lnTo>
                  <a:cubicBezTo>
                    <a:pt x="4567332" y="2449879"/>
                    <a:pt x="4557139" y="2460073"/>
                    <a:pt x="4544564" y="2460073"/>
                  </a:cubicBezTo>
                  <a:lnTo>
                    <a:pt x="22768" y="2460073"/>
                  </a:lnTo>
                  <a:cubicBezTo>
                    <a:pt x="10194" y="2460073"/>
                    <a:pt x="0" y="2449879"/>
                    <a:pt x="0" y="2437305"/>
                  </a:cubicBezTo>
                  <a:lnTo>
                    <a:pt x="0" y="22768"/>
                  </a:lnTo>
                  <a:cubicBezTo>
                    <a:pt x="0" y="10194"/>
                    <a:pt x="10194" y="0"/>
                    <a:pt x="22768" y="0"/>
                  </a:cubicBezTo>
                  <a:close/>
                </a:path>
              </a:pathLst>
            </a:custGeom>
            <a:solidFill>
              <a:srgbClr val="000000">
                <a:alpha val="0"/>
              </a:srgbClr>
            </a:solidFill>
            <a:ln w="38100" cap="rnd">
              <a:solidFill>
                <a:srgbClr val="FFFFFF"/>
              </a:solidFill>
              <a:prstDash val="solid"/>
              <a:round/>
            </a:ln>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nl-NL" sz="800"/>
            </a:p>
          </p:txBody>
        </p:sp>
        <p:sp>
          <p:nvSpPr>
            <p:cNvPr id="4" name="TextBox 4">
              <a:extLst>
                <a:ext uri="{FF2B5EF4-FFF2-40B4-BE49-F238E27FC236}">
                  <a16:creationId xmlns:a16="http://schemas.microsoft.com/office/drawing/2014/main" id="{0220BF94-7D7E-702D-9D60-2F1BEEEE51C4}"/>
                </a:ext>
              </a:extLst>
            </p:cNvPr>
            <p:cNvSpPr txBox="1"/>
            <p:nvPr/>
          </p:nvSpPr>
          <p:spPr>
            <a:xfrm>
              <a:off x="0" y="-57150"/>
              <a:ext cx="4567332" cy="2517223"/>
            </a:xfrm>
            <a:prstGeom prst="rect">
              <a:avLst/>
            </a:prstGeom>
          </p:spPr>
          <p:txBody>
            <a:bodyPr lIns="33867" tIns="33867" rIns="33867" bIns="33867"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2384"/>
                </a:lnSpc>
              </a:pPr>
              <a:endParaRPr sz="800"/>
            </a:p>
          </p:txBody>
        </p:sp>
      </p:grpSp>
      <p:sp>
        <p:nvSpPr>
          <p:cNvPr id="5" name="Freeform 5">
            <a:extLst>
              <a:ext uri="{FF2B5EF4-FFF2-40B4-BE49-F238E27FC236}">
                <a16:creationId xmlns:a16="http://schemas.microsoft.com/office/drawing/2014/main" id="{5429A3E1-7933-9C9A-3686-BEEC3524F31C}"/>
              </a:ext>
            </a:extLst>
          </p:cNvPr>
          <p:cNvSpPr/>
          <p:nvPr/>
        </p:nvSpPr>
        <p:spPr>
          <a:xfrm>
            <a:off x="6493767" y="3200075"/>
            <a:ext cx="7315851" cy="7315851"/>
          </a:xfrm>
          <a:custGeom>
            <a:avLst/>
            <a:gdLst/>
            <a:ahLst/>
            <a:cxnLst/>
            <a:rect l="l" t="t" r="r" b="b"/>
            <a:pathLst>
              <a:path w="10973776" h="10973776">
                <a:moveTo>
                  <a:pt x="0" y="0"/>
                </a:moveTo>
                <a:lnTo>
                  <a:pt x="10973776" y="0"/>
                </a:lnTo>
                <a:lnTo>
                  <a:pt x="10973776" y="10973776"/>
                </a:lnTo>
                <a:lnTo>
                  <a:pt x="0" y="10973776"/>
                </a:lnTo>
                <a:lnTo>
                  <a:pt x="0" y="0"/>
                </a:lnTo>
                <a:close/>
              </a:path>
            </a:pathLst>
          </a:custGeom>
          <a:blipFill>
            <a:blip>
              <a:alphaModFix amt="25000"/>
              <a:extLst>
                <a:ext uri="{96DAC541-7B7A-43D3-8B79-37D633B846F1}">
                  <asvg:svgBlip xmlns:asvg="http://schemas.microsoft.com/office/drawing/2016/SVG/main" r:embed="rId3"/>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nl-NL" sz="800"/>
          </a:p>
        </p:txBody>
      </p:sp>
      <p:sp>
        <p:nvSpPr>
          <p:cNvPr id="6" name="Freeform 6">
            <a:extLst>
              <a:ext uri="{FF2B5EF4-FFF2-40B4-BE49-F238E27FC236}">
                <a16:creationId xmlns:a16="http://schemas.microsoft.com/office/drawing/2014/main" id="{AAB189C4-81F0-814F-AF07-C938C92255FB}"/>
              </a:ext>
            </a:extLst>
          </p:cNvPr>
          <p:cNvSpPr/>
          <p:nvPr/>
        </p:nvSpPr>
        <p:spPr>
          <a:xfrm>
            <a:off x="-326627" y="-1919410"/>
            <a:ext cx="3838821" cy="3838821"/>
          </a:xfrm>
          <a:custGeom>
            <a:avLst/>
            <a:gdLst/>
            <a:ahLst/>
            <a:cxnLst/>
            <a:rect l="l" t="t" r="r" b="b"/>
            <a:pathLst>
              <a:path w="5758231" h="5758231">
                <a:moveTo>
                  <a:pt x="0" y="0"/>
                </a:moveTo>
                <a:lnTo>
                  <a:pt x="5758231" y="0"/>
                </a:lnTo>
                <a:lnTo>
                  <a:pt x="5758231" y="5758230"/>
                </a:lnTo>
                <a:lnTo>
                  <a:pt x="0" y="5758230"/>
                </a:lnTo>
                <a:lnTo>
                  <a:pt x="0" y="0"/>
                </a:lnTo>
                <a:close/>
              </a:path>
            </a:pathLst>
          </a:custGeom>
          <a:blipFill>
            <a:blip>
              <a:alphaModFix amt="25000"/>
              <a:extLst>
                <a:ext uri="{96DAC541-7B7A-43D3-8B79-37D633B846F1}">
                  <asvg:svgBlip xmlns:asvg="http://schemas.microsoft.com/office/drawing/2016/SVG/main" r:embed="rId3"/>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nl-NL" sz="800"/>
          </a:p>
        </p:txBody>
      </p:sp>
      <p:sp>
        <p:nvSpPr>
          <p:cNvPr id="8" name="Freeform 8">
            <a:extLst>
              <a:ext uri="{FF2B5EF4-FFF2-40B4-BE49-F238E27FC236}">
                <a16:creationId xmlns:a16="http://schemas.microsoft.com/office/drawing/2014/main" id="{1ED00D99-9DD9-37E6-15D4-8C6175E7CBFD}"/>
              </a:ext>
            </a:extLst>
          </p:cNvPr>
          <p:cNvSpPr/>
          <p:nvPr/>
        </p:nvSpPr>
        <p:spPr>
          <a:xfrm>
            <a:off x="10263210" y="828161"/>
            <a:ext cx="1101644" cy="893333"/>
          </a:xfrm>
          <a:custGeom>
            <a:avLst/>
            <a:gdLst/>
            <a:ahLst/>
            <a:cxnLst/>
            <a:rect l="l" t="t" r="r" b="b"/>
            <a:pathLst>
              <a:path w="1652466" h="1339999">
                <a:moveTo>
                  <a:pt x="0" y="0"/>
                </a:moveTo>
                <a:lnTo>
                  <a:pt x="1652465" y="0"/>
                </a:lnTo>
                <a:lnTo>
                  <a:pt x="1652465" y="1340000"/>
                </a:lnTo>
                <a:lnTo>
                  <a:pt x="0" y="134000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nl-NL" sz="800"/>
          </a:p>
        </p:txBody>
      </p:sp>
      <p:sp>
        <p:nvSpPr>
          <p:cNvPr id="10" name="TextBox 10">
            <a:extLst>
              <a:ext uri="{FF2B5EF4-FFF2-40B4-BE49-F238E27FC236}">
                <a16:creationId xmlns:a16="http://schemas.microsoft.com/office/drawing/2014/main" id="{D7A1AAFB-72B2-EC2E-7BE0-2E09E1F0D64E}"/>
              </a:ext>
            </a:extLst>
          </p:cNvPr>
          <p:cNvSpPr txBox="1"/>
          <p:nvPr/>
        </p:nvSpPr>
        <p:spPr>
          <a:xfrm>
            <a:off x="645600" y="2272428"/>
            <a:ext cx="10403400" cy="772840"/>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nSpc>
                <a:spcPts val="6666"/>
              </a:lnSpc>
            </a:pPr>
            <a:r>
              <a:rPr lang="nl-NL" sz="4400">
                <a:solidFill>
                  <a:srgbClr val="EDEAE3"/>
                </a:solidFill>
                <a:latin typeface="Arial"/>
                <a:cs typeface="Arial"/>
              </a:rPr>
              <a:t>Terugkopppeling</a:t>
            </a:r>
          </a:p>
        </p:txBody>
      </p:sp>
      <p:sp>
        <p:nvSpPr>
          <p:cNvPr id="11" name="Tekstvak 10">
            <a:extLst>
              <a:ext uri="{FF2B5EF4-FFF2-40B4-BE49-F238E27FC236}">
                <a16:creationId xmlns:a16="http://schemas.microsoft.com/office/drawing/2014/main" id="{B9E81317-465D-475C-61CF-3A28F8E96310}"/>
              </a:ext>
            </a:extLst>
          </p:cNvPr>
          <p:cNvSpPr txBox="1"/>
          <p:nvPr/>
        </p:nvSpPr>
        <p:spPr>
          <a:xfrm>
            <a:off x="645600" y="5060770"/>
            <a:ext cx="9024257" cy="830997"/>
          </a:xfrm>
          <a:prstGeom prst="rect">
            <a:avLst/>
          </a:prstGeom>
          <a:noFill/>
        </p:spPr>
        <p:txBody>
          <a:bodyPr wrap="square" lIns="91440" tIns="45720" rIns="91440" bIns="4572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r>
              <a:rPr lang="nl-NL" sz="2900" b="1">
                <a:solidFill>
                  <a:schemeClr val="bg1"/>
                </a:solidFill>
              </a:rPr>
              <a:t>Uitwisselbijeenkomst | TLC 3 </a:t>
            </a:r>
            <a:endParaRPr lang="nl-NL" sz="2900">
              <a:solidFill>
                <a:schemeClr val="bg1"/>
              </a:solidFill>
            </a:endParaRPr>
          </a:p>
          <a:p>
            <a:endParaRPr lang="nl-NL" sz="1867">
              <a:solidFill>
                <a:schemeClr val="bg1"/>
              </a:solidFill>
            </a:endParaRPr>
          </a:p>
        </p:txBody>
      </p:sp>
    </p:spTree>
    <p:extLst>
      <p:ext uri="{BB962C8B-B14F-4D97-AF65-F5344CB8AC3E}">
        <p14:creationId xmlns:p14="http://schemas.microsoft.com/office/powerpoint/2010/main" val="16647131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0">
  <p:cSld>
    <p:bg>
      <p:bgPr>
        <a:gradFill rotWithShape="1">
          <a:gsLst>
            <a:gs pos="0">
              <a:srgbClr val="76D2B6">
                <a:alpha val="100000"/>
              </a:srgbClr>
            </a:gs>
            <a:gs pos="100000">
              <a:srgbClr val="1A3F72">
                <a:alpha val="100000"/>
              </a:srgbClr>
            </a:gs>
          </a:gsLst>
          <a:lin ang="2700000"/>
        </a:gradFill>
        <a:effectLst/>
      </p:bgPr>
    </p:bg>
    <p:spTree>
      <p:nvGrpSpPr>
        <p:cNvPr id="1" name="">
          <a:extLst>
            <a:ext uri="{FF2B5EF4-FFF2-40B4-BE49-F238E27FC236}">
              <a16:creationId xmlns:a16="http://schemas.microsoft.com/office/drawing/2014/main" id="{F7AACA9D-86C8-6606-0B25-A409611707D9}"/>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F52D208D-2536-2ED1-E4BC-B49A2BE1E2BB}"/>
              </a:ext>
            </a:extLst>
          </p:cNvPr>
          <p:cNvSpPr/>
          <p:nvPr/>
        </p:nvSpPr>
        <p:spPr>
          <a:xfrm>
            <a:off x="8432463" y="-1841173"/>
            <a:ext cx="4978207" cy="3871939"/>
          </a:xfrm>
          <a:custGeom>
            <a:avLst/>
            <a:gdLst/>
            <a:ahLst/>
            <a:cxnLst/>
            <a:rect l="l" t="t" r="r" b="b"/>
            <a:pathLst>
              <a:path w="7467311" h="5807909">
                <a:moveTo>
                  <a:pt x="0" y="0"/>
                </a:moveTo>
                <a:lnTo>
                  <a:pt x="7467312" y="0"/>
                </a:lnTo>
                <a:lnTo>
                  <a:pt x="7467312" y="5807909"/>
                </a:lnTo>
                <a:lnTo>
                  <a:pt x="0" y="5807909"/>
                </a:lnTo>
                <a:lnTo>
                  <a:pt x="0" y="0"/>
                </a:lnTo>
                <a:close/>
              </a:path>
            </a:pathLst>
          </a:custGeom>
          <a:blipFill>
            <a:blip>
              <a:alphaModFix amt="25000"/>
              <a:extLst>
                <a:ext uri="{96DAC541-7B7A-43D3-8B79-37D633B846F1}">
                  <asvg:svgBlip xmlns:asvg="http://schemas.microsoft.com/office/drawing/2016/SVG/main" r:embed="rId2"/>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nl-NL" sz="800"/>
          </a:p>
        </p:txBody>
      </p:sp>
      <p:grpSp>
        <p:nvGrpSpPr>
          <p:cNvPr id="5" name="Group 5">
            <a:extLst>
              <a:ext uri="{FF2B5EF4-FFF2-40B4-BE49-F238E27FC236}">
                <a16:creationId xmlns:a16="http://schemas.microsoft.com/office/drawing/2014/main" id="{E0195561-5ABE-D6E2-E211-78A6A0AA399A}"/>
              </a:ext>
            </a:extLst>
          </p:cNvPr>
          <p:cNvGrpSpPr/>
          <p:nvPr/>
        </p:nvGrpSpPr>
        <p:grpSpPr>
          <a:xfrm>
            <a:off x="883184" y="1412630"/>
            <a:ext cx="8923169" cy="4741884"/>
            <a:chOff x="0" y="0"/>
            <a:chExt cx="2307161" cy="1400940"/>
          </a:xfrm>
        </p:grpSpPr>
        <p:sp>
          <p:nvSpPr>
            <p:cNvPr id="6" name="Freeform 6">
              <a:extLst>
                <a:ext uri="{FF2B5EF4-FFF2-40B4-BE49-F238E27FC236}">
                  <a16:creationId xmlns:a16="http://schemas.microsoft.com/office/drawing/2014/main" id="{C16144BE-CDDE-32D1-6A47-083439C06C4F}"/>
                </a:ext>
              </a:extLst>
            </p:cNvPr>
            <p:cNvSpPr/>
            <p:nvPr/>
          </p:nvSpPr>
          <p:spPr>
            <a:xfrm>
              <a:off x="0" y="0"/>
              <a:ext cx="2307161" cy="1400940"/>
            </a:xfrm>
            <a:custGeom>
              <a:avLst/>
              <a:gdLst/>
              <a:ahLst/>
              <a:cxnLst/>
              <a:rect l="l" t="t" r="r" b="b"/>
              <a:pathLst>
                <a:path w="2307161" h="1400940">
                  <a:moveTo>
                    <a:pt x="45073" y="0"/>
                  </a:moveTo>
                  <a:lnTo>
                    <a:pt x="2262088" y="0"/>
                  </a:lnTo>
                  <a:cubicBezTo>
                    <a:pt x="2274042" y="0"/>
                    <a:pt x="2285507" y="4749"/>
                    <a:pt x="2293959" y="13202"/>
                  </a:cubicBezTo>
                  <a:cubicBezTo>
                    <a:pt x="2302412" y="21654"/>
                    <a:pt x="2307161" y="33119"/>
                    <a:pt x="2307161" y="45073"/>
                  </a:cubicBezTo>
                  <a:lnTo>
                    <a:pt x="2307161" y="1355867"/>
                  </a:lnTo>
                  <a:cubicBezTo>
                    <a:pt x="2307161" y="1367821"/>
                    <a:pt x="2302412" y="1379286"/>
                    <a:pt x="2293959" y="1387739"/>
                  </a:cubicBezTo>
                  <a:cubicBezTo>
                    <a:pt x="2285507" y="1396191"/>
                    <a:pt x="2274042" y="1400940"/>
                    <a:pt x="2262088" y="1400940"/>
                  </a:cubicBezTo>
                  <a:lnTo>
                    <a:pt x="45073" y="1400940"/>
                  </a:lnTo>
                  <a:cubicBezTo>
                    <a:pt x="33119" y="1400940"/>
                    <a:pt x="21654" y="1396191"/>
                    <a:pt x="13202" y="1387739"/>
                  </a:cubicBezTo>
                  <a:cubicBezTo>
                    <a:pt x="4749" y="1379286"/>
                    <a:pt x="0" y="1367821"/>
                    <a:pt x="0" y="1355867"/>
                  </a:cubicBezTo>
                  <a:lnTo>
                    <a:pt x="0" y="45073"/>
                  </a:lnTo>
                  <a:cubicBezTo>
                    <a:pt x="0" y="33119"/>
                    <a:pt x="4749" y="21654"/>
                    <a:pt x="13202" y="13202"/>
                  </a:cubicBezTo>
                  <a:cubicBezTo>
                    <a:pt x="21654" y="4749"/>
                    <a:pt x="33119" y="0"/>
                    <a:pt x="45073" y="0"/>
                  </a:cubicBezTo>
                  <a:close/>
                </a:path>
              </a:pathLst>
            </a:custGeom>
            <a:solidFill>
              <a:srgbClr val="FFFFFF"/>
            </a:solidFill>
            <a:ln cap="rnd">
              <a:noFill/>
              <a:prstDash val="solid"/>
              <a:round/>
            </a:ln>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nl-NL" sz="800"/>
            </a:p>
          </p:txBody>
        </p:sp>
        <p:sp>
          <p:nvSpPr>
            <p:cNvPr id="7" name="TextBox 7">
              <a:extLst>
                <a:ext uri="{FF2B5EF4-FFF2-40B4-BE49-F238E27FC236}">
                  <a16:creationId xmlns:a16="http://schemas.microsoft.com/office/drawing/2014/main" id="{027A39B7-6871-7EA6-5BA4-FA51EE1F2CDA}"/>
                </a:ext>
              </a:extLst>
            </p:cNvPr>
            <p:cNvSpPr txBox="1"/>
            <p:nvPr/>
          </p:nvSpPr>
          <p:spPr>
            <a:xfrm>
              <a:off x="0" y="-57150"/>
              <a:ext cx="2307161" cy="1458090"/>
            </a:xfrm>
            <a:prstGeom prst="rect">
              <a:avLst/>
            </a:prstGeom>
          </p:spPr>
          <p:txBody>
            <a:bodyPr lIns="33867" tIns="33867" rIns="33867" bIns="33867"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2384"/>
                </a:lnSpc>
              </a:pPr>
              <a:endParaRPr sz="800"/>
            </a:p>
          </p:txBody>
        </p:sp>
      </p:grpSp>
      <p:sp>
        <p:nvSpPr>
          <p:cNvPr id="11" name="Freeform 11">
            <a:extLst>
              <a:ext uri="{FF2B5EF4-FFF2-40B4-BE49-F238E27FC236}">
                <a16:creationId xmlns:a16="http://schemas.microsoft.com/office/drawing/2014/main" id="{343DF8CB-4CA5-907A-9D5C-222AA577EC32}"/>
              </a:ext>
            </a:extLst>
          </p:cNvPr>
          <p:cNvSpPr/>
          <p:nvPr/>
        </p:nvSpPr>
        <p:spPr>
          <a:xfrm>
            <a:off x="-1803304" y="3737709"/>
            <a:ext cx="4978207" cy="3871939"/>
          </a:xfrm>
          <a:custGeom>
            <a:avLst/>
            <a:gdLst/>
            <a:ahLst/>
            <a:cxnLst/>
            <a:rect l="l" t="t" r="r" b="b"/>
            <a:pathLst>
              <a:path w="7467311" h="5807909">
                <a:moveTo>
                  <a:pt x="0" y="0"/>
                </a:moveTo>
                <a:lnTo>
                  <a:pt x="7467312" y="0"/>
                </a:lnTo>
                <a:lnTo>
                  <a:pt x="7467312" y="5807908"/>
                </a:lnTo>
                <a:lnTo>
                  <a:pt x="0" y="5807908"/>
                </a:lnTo>
                <a:lnTo>
                  <a:pt x="0" y="0"/>
                </a:lnTo>
                <a:close/>
              </a:path>
            </a:pathLst>
          </a:custGeom>
          <a:blipFill>
            <a:blip>
              <a:alphaModFix amt="25000"/>
              <a:extLst>
                <a:ext uri="{96DAC541-7B7A-43D3-8B79-37D633B846F1}">
                  <asvg:svgBlip xmlns:asvg="http://schemas.microsoft.com/office/drawing/2016/SVG/main" r:embed="rId3"/>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nl-NL" sz="800"/>
          </a:p>
        </p:txBody>
      </p:sp>
      <p:sp>
        <p:nvSpPr>
          <p:cNvPr id="15" name="TextBox 15">
            <a:extLst>
              <a:ext uri="{FF2B5EF4-FFF2-40B4-BE49-F238E27FC236}">
                <a16:creationId xmlns:a16="http://schemas.microsoft.com/office/drawing/2014/main" id="{55DEA4C2-5843-081A-5D0A-67F10CF060B3}"/>
              </a:ext>
            </a:extLst>
          </p:cNvPr>
          <p:cNvSpPr txBox="1"/>
          <p:nvPr/>
        </p:nvSpPr>
        <p:spPr>
          <a:xfrm>
            <a:off x="685800" y="363416"/>
            <a:ext cx="6952261" cy="683948"/>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nSpc>
                <a:spcPts val="5334"/>
              </a:lnSpc>
            </a:pPr>
            <a:r>
              <a:rPr lang="en-US" sz="5334" err="1">
                <a:solidFill>
                  <a:srgbClr val="FFFFFF"/>
                </a:solidFill>
                <a:latin typeface="Arial"/>
                <a:ea typeface="Arial"/>
                <a:cs typeface="Arial"/>
              </a:rPr>
              <a:t>Volgende</a:t>
            </a:r>
            <a:r>
              <a:rPr lang="en-US" sz="5334">
                <a:solidFill>
                  <a:srgbClr val="FFFFFF"/>
                </a:solidFill>
                <a:latin typeface="Arial"/>
                <a:ea typeface="Arial"/>
                <a:cs typeface="Arial"/>
              </a:rPr>
              <a:t> TLC </a:t>
            </a:r>
            <a:r>
              <a:rPr lang="en-US" sz="5334" err="1">
                <a:solidFill>
                  <a:srgbClr val="FFFFFF"/>
                </a:solidFill>
                <a:latin typeface="Arial"/>
                <a:ea typeface="Arial"/>
                <a:cs typeface="Arial"/>
              </a:rPr>
              <a:t>sessie</a:t>
            </a:r>
          </a:p>
        </p:txBody>
      </p:sp>
      <p:graphicFrame>
        <p:nvGraphicFramePr>
          <p:cNvPr id="8" name="Table 7">
            <a:extLst>
              <a:ext uri="{FF2B5EF4-FFF2-40B4-BE49-F238E27FC236}">
                <a16:creationId xmlns:a16="http://schemas.microsoft.com/office/drawing/2014/main" id="{507DF56E-6FD7-F687-4B99-8C20B4C7CBAE}"/>
              </a:ext>
            </a:extLst>
          </p:cNvPr>
          <p:cNvGraphicFramePr>
            <a:graphicFrameLocks noGrp="1"/>
          </p:cNvGraphicFramePr>
          <p:nvPr>
            <p:extLst>
              <p:ext uri="{D42A27DB-BD31-4B8C-83A1-F6EECF244321}">
                <p14:modId xmlns:p14="http://schemas.microsoft.com/office/powerpoint/2010/main" val="1667676301"/>
              </p:ext>
            </p:extLst>
          </p:nvPr>
        </p:nvGraphicFramePr>
        <p:xfrm>
          <a:off x="1294482" y="1643350"/>
          <a:ext cx="7521164" cy="3290616"/>
        </p:xfrm>
        <a:graphic>
          <a:graphicData uri="http://schemas.openxmlformats.org/drawingml/2006/table">
            <a:tbl>
              <a:tblPr bandRow="1">
                <a:tableStyleId>{5C22544A-7EE6-4342-B048-85BDC9FD1C3A}</a:tableStyleId>
              </a:tblPr>
              <a:tblGrid>
                <a:gridCol w="3189466">
                  <a:extLst>
                    <a:ext uri="{9D8B030D-6E8A-4147-A177-3AD203B41FA5}">
                      <a16:colId xmlns:a16="http://schemas.microsoft.com/office/drawing/2014/main" val="3094832071"/>
                    </a:ext>
                  </a:extLst>
                </a:gridCol>
                <a:gridCol w="2354757">
                  <a:extLst>
                    <a:ext uri="{9D8B030D-6E8A-4147-A177-3AD203B41FA5}">
                      <a16:colId xmlns:a16="http://schemas.microsoft.com/office/drawing/2014/main" val="3122898674"/>
                    </a:ext>
                  </a:extLst>
                </a:gridCol>
                <a:gridCol w="1976941">
                  <a:extLst>
                    <a:ext uri="{9D8B030D-6E8A-4147-A177-3AD203B41FA5}">
                      <a16:colId xmlns:a16="http://schemas.microsoft.com/office/drawing/2014/main" val="2006899870"/>
                    </a:ext>
                  </a:extLst>
                </a:gridCol>
              </a:tblGrid>
              <a:tr h="270710">
                <a:tc>
                  <a:txBody>
                    <a:bodyPr/>
                    <a:lstStyle/>
                    <a:p>
                      <a:pPr algn="l" fontAlgn="base">
                        <a:lnSpc>
                          <a:spcPts val="2175"/>
                        </a:lnSpc>
                        <a:buNone/>
                      </a:pPr>
                      <a:r>
                        <a:rPr lang="nl-NL" sz="1600" b="1" i="0">
                          <a:solidFill>
                            <a:srgbClr val="000000"/>
                          </a:solidFill>
                          <a:effectLst/>
                          <a:latin typeface="Aptos"/>
                        </a:rPr>
                        <a:t>TLC data</a:t>
                      </a:r>
                      <a:endParaRPr lang="nl-NL" sz="1600" b="1" i="0">
                        <a:solidFill>
                          <a:srgbClr val="FFFFFF"/>
                        </a:solidFill>
                        <a:effectLst/>
                        <a:latin typeface="Aptos"/>
                      </a:endParaRPr>
                    </a:p>
                  </a:txBody>
                  <a:tcPr marL="60960" marR="60960" marT="30480" marB="30480">
                    <a:lnL w="12059" cap="flat" cmpd="sng" algn="ctr">
                      <a:solidFill>
                        <a:srgbClr val="196B24"/>
                      </a:solidFill>
                      <a:prstDash val="solid"/>
                      <a:round/>
                      <a:headEnd type="none" w="med" len="med"/>
                      <a:tailEnd type="none" w="med" len="med"/>
                    </a:lnL>
                    <a:lnR w="12700" cap="flat" cmpd="sng" algn="ctr">
                      <a:solidFill>
                        <a:srgbClr val="FFFFFF"/>
                      </a:solidFill>
                      <a:prstDash val="solid"/>
                      <a:round/>
                      <a:headEnd type="none" w="med" len="med"/>
                      <a:tailEnd type="none" w="med" len="med"/>
                    </a:lnR>
                    <a:lnT w="12059" cap="flat" cmpd="sng" algn="ctr">
                      <a:solidFill>
                        <a:srgbClr val="196B24"/>
                      </a:solidFill>
                      <a:prstDash val="solid"/>
                      <a:round/>
                      <a:headEnd type="none" w="med" len="med"/>
                      <a:tailEnd type="none" w="med" len="med"/>
                    </a:lnT>
                    <a:lnB w="12059" cap="flat" cmpd="sng" algn="ctr">
                      <a:solidFill>
                        <a:srgbClr val="196B24"/>
                      </a:solidFill>
                      <a:prstDash val="solid"/>
                      <a:round/>
                      <a:headEnd type="none" w="med" len="med"/>
                      <a:tailEnd type="none" w="med" len="med"/>
                    </a:lnB>
                    <a:solidFill>
                      <a:srgbClr val="D9F2D0"/>
                    </a:solidFill>
                  </a:tcPr>
                </a:tc>
                <a:tc>
                  <a:txBody>
                    <a:bodyPr/>
                    <a:lstStyle/>
                    <a:p>
                      <a:pPr fontAlgn="t">
                        <a:buNone/>
                      </a:pPr>
                      <a:endParaRPr lang="en-US" sz="1200">
                        <a:effectLst/>
                      </a:endParaRPr>
                    </a:p>
                  </a:txBody>
                  <a:tcPr marL="60960" marR="60960" marT="30480" marB="3048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059" cap="flat" cmpd="sng" algn="ctr">
                      <a:solidFill>
                        <a:srgbClr val="196B24"/>
                      </a:solidFill>
                      <a:prstDash val="solid"/>
                      <a:round/>
                      <a:headEnd type="none" w="med" len="med"/>
                      <a:tailEnd type="none" w="med" len="med"/>
                    </a:lnT>
                    <a:lnB w="12059" cap="flat" cmpd="sng" algn="ctr">
                      <a:solidFill>
                        <a:srgbClr val="196B24"/>
                      </a:solidFill>
                      <a:prstDash val="solid"/>
                      <a:round/>
                      <a:headEnd type="none" w="med" len="med"/>
                      <a:tailEnd type="none" w="med" len="med"/>
                    </a:lnB>
                    <a:solidFill>
                      <a:srgbClr val="D9F2D0"/>
                    </a:solidFill>
                  </a:tcPr>
                </a:tc>
                <a:tc>
                  <a:txBody>
                    <a:bodyPr/>
                    <a:lstStyle/>
                    <a:p>
                      <a:pPr fontAlgn="t">
                        <a:buNone/>
                      </a:pPr>
                      <a:endParaRPr lang="en-US" sz="1200">
                        <a:effectLst/>
                      </a:endParaRPr>
                    </a:p>
                  </a:txBody>
                  <a:tcPr marL="60960" marR="60960" marT="30480" marB="30480">
                    <a:lnL w="12700" cap="flat" cmpd="sng" algn="ctr">
                      <a:solidFill>
                        <a:srgbClr val="FFFFFF"/>
                      </a:solidFill>
                      <a:prstDash val="solid"/>
                      <a:round/>
                      <a:headEnd type="none" w="med" len="med"/>
                      <a:tailEnd type="none" w="med" len="med"/>
                    </a:lnL>
                    <a:lnR w="12059" cap="flat" cmpd="sng" algn="ctr">
                      <a:solidFill>
                        <a:srgbClr val="196B24"/>
                      </a:solidFill>
                      <a:prstDash val="solid"/>
                      <a:round/>
                      <a:headEnd type="none" w="med" len="med"/>
                      <a:tailEnd type="none" w="med" len="med"/>
                    </a:lnR>
                    <a:lnT w="12059" cap="flat" cmpd="sng" algn="ctr">
                      <a:solidFill>
                        <a:srgbClr val="196B24"/>
                      </a:solidFill>
                      <a:prstDash val="solid"/>
                      <a:round/>
                      <a:headEnd type="none" w="med" len="med"/>
                      <a:tailEnd type="none" w="med" len="med"/>
                    </a:lnT>
                    <a:lnB w="12059" cap="flat" cmpd="sng" algn="ctr">
                      <a:solidFill>
                        <a:srgbClr val="196B24"/>
                      </a:solidFill>
                      <a:prstDash val="solid"/>
                      <a:round/>
                      <a:headEnd type="none" w="med" len="med"/>
                      <a:tailEnd type="none" w="med" len="med"/>
                    </a:lnB>
                    <a:solidFill>
                      <a:srgbClr val="D9F2D0"/>
                    </a:solidFill>
                  </a:tcPr>
                </a:tc>
                <a:extLst>
                  <a:ext uri="{0D108BD9-81ED-4DB2-BD59-A6C34878D82A}">
                    <a16:rowId xmlns:a16="http://schemas.microsoft.com/office/drawing/2014/main" val="1946127668"/>
                  </a:ext>
                </a:extLst>
              </a:tr>
              <a:tr h="329309">
                <a:tc>
                  <a:txBody>
                    <a:bodyPr/>
                    <a:lstStyle/>
                    <a:p>
                      <a:pPr algn="l" fontAlgn="base">
                        <a:lnSpc>
                          <a:spcPts val="2175"/>
                        </a:lnSpc>
                        <a:buNone/>
                      </a:pPr>
                      <a:r>
                        <a:rPr lang="nl-NL" sz="1600" b="0" i="0" strike="sngStrike">
                          <a:solidFill>
                            <a:srgbClr val="000000"/>
                          </a:solidFill>
                          <a:effectLst/>
                          <a:latin typeface="Aptos"/>
                        </a:rPr>
                        <a:t>Kick-off </a:t>
                      </a:r>
                    </a:p>
                  </a:txBody>
                  <a:tcPr marL="60960" marR="60960" marT="30480" marB="30480">
                    <a:lnL w="12059" cap="flat" cmpd="sng" algn="ctr">
                      <a:solidFill>
                        <a:srgbClr val="196B24"/>
                      </a:solidFill>
                      <a:prstDash val="solid"/>
                      <a:round/>
                      <a:headEnd type="none" w="med" len="med"/>
                      <a:tailEnd type="none" w="med" len="med"/>
                    </a:lnL>
                    <a:lnR w="12700" cap="flat" cmpd="sng" algn="ctr">
                      <a:solidFill>
                        <a:srgbClr val="FFFFFF"/>
                      </a:solidFill>
                      <a:prstDash val="solid"/>
                      <a:round/>
                      <a:headEnd type="none" w="med" len="med"/>
                      <a:tailEnd type="none" w="med" len="med"/>
                    </a:lnR>
                    <a:lnT w="12059" cap="flat" cmpd="sng" algn="ctr">
                      <a:solidFill>
                        <a:srgbClr val="196B24"/>
                      </a:solidFill>
                      <a:prstDash val="solid"/>
                      <a:round/>
                      <a:headEnd type="none" w="med" len="med"/>
                      <a:tailEnd type="none" w="med" len="med"/>
                    </a:lnT>
                    <a:lnB w="12059" cap="flat" cmpd="sng" algn="ctr">
                      <a:solidFill>
                        <a:srgbClr val="196B24"/>
                      </a:solidFill>
                      <a:prstDash val="solid"/>
                      <a:round/>
                      <a:headEnd type="none" w="med" len="med"/>
                      <a:tailEnd type="none" w="med" len="med"/>
                    </a:lnB>
                    <a:noFill/>
                  </a:tcPr>
                </a:tc>
                <a:tc>
                  <a:txBody>
                    <a:bodyPr/>
                    <a:lstStyle/>
                    <a:p>
                      <a:pPr algn="l" fontAlgn="base">
                        <a:lnSpc>
                          <a:spcPts val="2175"/>
                        </a:lnSpc>
                        <a:buNone/>
                      </a:pPr>
                      <a:r>
                        <a:rPr lang="nl-NL" sz="1600" b="0" i="0" strike="sngStrike">
                          <a:solidFill>
                            <a:srgbClr val="000000"/>
                          </a:solidFill>
                          <a:effectLst/>
                          <a:latin typeface="Aptos"/>
                        </a:rPr>
                        <a:t>24 september 2025</a:t>
                      </a:r>
                    </a:p>
                  </a:txBody>
                  <a:tcPr marL="60960" marR="60960" marT="30480" marB="3048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059" cap="flat" cmpd="sng" algn="ctr">
                      <a:solidFill>
                        <a:srgbClr val="196B24"/>
                      </a:solidFill>
                      <a:prstDash val="solid"/>
                      <a:round/>
                      <a:headEnd type="none" w="med" len="med"/>
                      <a:tailEnd type="none" w="med" len="med"/>
                    </a:lnT>
                    <a:lnB w="12059" cap="flat" cmpd="sng" algn="ctr">
                      <a:solidFill>
                        <a:srgbClr val="196B24"/>
                      </a:solidFill>
                      <a:prstDash val="solid"/>
                      <a:round/>
                      <a:headEnd type="none" w="med" len="med"/>
                      <a:tailEnd type="none" w="med" len="med"/>
                    </a:lnB>
                    <a:noFill/>
                  </a:tcPr>
                </a:tc>
                <a:tc>
                  <a:txBody>
                    <a:bodyPr/>
                    <a:lstStyle/>
                    <a:p>
                      <a:pPr algn="l" fontAlgn="base">
                        <a:lnSpc>
                          <a:spcPts val="2175"/>
                        </a:lnSpc>
                        <a:buNone/>
                      </a:pPr>
                      <a:r>
                        <a:rPr lang="nl-NL" sz="1600" b="0" i="0" strike="sngStrike">
                          <a:solidFill>
                            <a:srgbClr val="000000"/>
                          </a:solidFill>
                          <a:effectLst/>
                          <a:latin typeface="Aptos"/>
                        </a:rPr>
                        <a:t>Vandaag</a:t>
                      </a:r>
                    </a:p>
                  </a:txBody>
                  <a:tcPr marL="60960" marR="60960" marT="30480" marB="30480">
                    <a:lnL w="12700" cap="flat" cmpd="sng" algn="ctr">
                      <a:solidFill>
                        <a:srgbClr val="FFFFFF"/>
                      </a:solidFill>
                      <a:prstDash val="solid"/>
                      <a:round/>
                      <a:headEnd type="none" w="med" len="med"/>
                      <a:tailEnd type="none" w="med" len="med"/>
                    </a:lnL>
                    <a:lnR w="12059" cap="flat" cmpd="sng" algn="ctr">
                      <a:solidFill>
                        <a:srgbClr val="196B24"/>
                      </a:solidFill>
                      <a:prstDash val="solid"/>
                      <a:round/>
                      <a:headEnd type="none" w="med" len="med"/>
                      <a:tailEnd type="none" w="med" len="med"/>
                    </a:lnR>
                    <a:lnT w="12059" cap="flat" cmpd="sng" algn="ctr">
                      <a:solidFill>
                        <a:srgbClr val="196B24"/>
                      </a:solidFill>
                      <a:prstDash val="solid"/>
                      <a:round/>
                      <a:headEnd type="none" w="med" len="med"/>
                      <a:tailEnd type="none" w="med" len="med"/>
                    </a:lnT>
                    <a:lnB w="12059" cap="flat" cmpd="sng" algn="ctr">
                      <a:solidFill>
                        <a:srgbClr val="196B24"/>
                      </a:solidFill>
                      <a:prstDash val="solid"/>
                      <a:round/>
                      <a:headEnd type="none" w="med" len="med"/>
                      <a:tailEnd type="none" w="med" len="med"/>
                    </a:lnB>
                    <a:noFill/>
                  </a:tcPr>
                </a:tc>
                <a:extLst>
                  <a:ext uri="{0D108BD9-81ED-4DB2-BD59-A6C34878D82A}">
                    <a16:rowId xmlns:a16="http://schemas.microsoft.com/office/drawing/2014/main" val="4041705093"/>
                  </a:ext>
                </a:extLst>
              </a:tr>
              <a:tr h="329309">
                <a:tc>
                  <a:txBody>
                    <a:bodyPr/>
                    <a:lstStyle/>
                    <a:p>
                      <a:pPr algn="l" fontAlgn="base">
                        <a:lnSpc>
                          <a:spcPts val="2175"/>
                        </a:lnSpc>
                        <a:buNone/>
                      </a:pPr>
                      <a:r>
                        <a:rPr lang="nl-NL" sz="1600" b="0" i="0" strike="sngStrike">
                          <a:solidFill>
                            <a:srgbClr val="000000"/>
                          </a:solidFill>
                          <a:effectLst/>
                          <a:latin typeface="Aptos"/>
                        </a:rPr>
                        <a:t>Leerbijeenkomst TLC 1</a:t>
                      </a:r>
                    </a:p>
                  </a:txBody>
                  <a:tcPr marL="60960" marR="60960" marT="30480" marB="30480">
                    <a:lnL w="12059" cap="flat" cmpd="sng" algn="ctr">
                      <a:solidFill>
                        <a:srgbClr val="196B24"/>
                      </a:solidFill>
                      <a:prstDash val="solid"/>
                      <a:round/>
                      <a:headEnd type="none" w="med" len="med"/>
                      <a:tailEnd type="none" w="med" len="med"/>
                    </a:lnL>
                    <a:lnR w="12700" cap="flat" cmpd="sng" algn="ctr">
                      <a:solidFill>
                        <a:srgbClr val="FFFFFF"/>
                      </a:solidFill>
                      <a:prstDash val="solid"/>
                      <a:round/>
                      <a:headEnd type="none" w="med" len="med"/>
                      <a:tailEnd type="none" w="med" len="med"/>
                    </a:lnR>
                    <a:lnT w="12059" cap="flat" cmpd="sng" algn="ctr">
                      <a:solidFill>
                        <a:srgbClr val="196B24"/>
                      </a:solidFill>
                      <a:prstDash val="solid"/>
                      <a:round/>
                      <a:headEnd type="none" w="med" len="med"/>
                      <a:tailEnd type="none" w="med" len="med"/>
                    </a:lnT>
                    <a:lnB w="12059" cap="flat" cmpd="sng" algn="ctr">
                      <a:solidFill>
                        <a:srgbClr val="196B24"/>
                      </a:solidFill>
                      <a:prstDash val="solid"/>
                      <a:round/>
                      <a:headEnd type="none" w="med" len="med"/>
                      <a:tailEnd type="none" w="med" len="med"/>
                    </a:lnB>
                    <a:noFill/>
                  </a:tcPr>
                </a:tc>
                <a:tc>
                  <a:txBody>
                    <a:bodyPr/>
                    <a:lstStyle/>
                    <a:p>
                      <a:pPr algn="l" fontAlgn="base">
                        <a:lnSpc>
                          <a:spcPts val="2175"/>
                        </a:lnSpc>
                        <a:buNone/>
                      </a:pPr>
                      <a:r>
                        <a:rPr lang="nl-NL" sz="1600" b="0" i="0" strike="sngStrike">
                          <a:solidFill>
                            <a:srgbClr val="000000"/>
                          </a:solidFill>
                          <a:effectLst/>
                          <a:latin typeface="Aptos"/>
                        </a:rPr>
                        <a:t>6 november 2025</a:t>
                      </a:r>
                    </a:p>
                  </a:txBody>
                  <a:tcPr marL="60960" marR="60960" marT="30480" marB="3048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059" cap="flat" cmpd="sng" algn="ctr">
                      <a:solidFill>
                        <a:srgbClr val="196B24"/>
                      </a:solidFill>
                      <a:prstDash val="solid"/>
                      <a:round/>
                      <a:headEnd type="none" w="med" len="med"/>
                      <a:tailEnd type="none" w="med" len="med"/>
                    </a:lnT>
                    <a:lnB w="12059" cap="flat" cmpd="sng" algn="ctr">
                      <a:solidFill>
                        <a:srgbClr val="196B24"/>
                      </a:solidFill>
                      <a:prstDash val="solid"/>
                      <a:round/>
                      <a:headEnd type="none" w="med" len="med"/>
                      <a:tailEnd type="none" w="med" len="med"/>
                    </a:lnB>
                    <a:noFill/>
                  </a:tcPr>
                </a:tc>
                <a:tc>
                  <a:txBody>
                    <a:bodyPr/>
                    <a:lstStyle/>
                    <a:p>
                      <a:pPr algn="l" fontAlgn="base">
                        <a:lnSpc>
                          <a:spcPts val="2175"/>
                        </a:lnSpc>
                        <a:buNone/>
                      </a:pPr>
                      <a:r>
                        <a:rPr lang="nl-NL" sz="1600" b="0" i="0" strike="sngStrike">
                          <a:solidFill>
                            <a:srgbClr val="000000"/>
                          </a:solidFill>
                          <a:effectLst/>
                          <a:latin typeface="Aptos"/>
                        </a:rPr>
                        <a:t>Online</a:t>
                      </a:r>
                    </a:p>
                  </a:txBody>
                  <a:tcPr marL="60960" marR="60960" marT="30480" marB="30480">
                    <a:lnL w="12700" cap="flat" cmpd="sng" algn="ctr">
                      <a:solidFill>
                        <a:srgbClr val="FFFFFF"/>
                      </a:solidFill>
                      <a:prstDash val="solid"/>
                      <a:round/>
                      <a:headEnd type="none" w="med" len="med"/>
                      <a:tailEnd type="none" w="med" len="med"/>
                    </a:lnL>
                    <a:lnR w="12059" cap="flat" cmpd="sng" algn="ctr">
                      <a:solidFill>
                        <a:srgbClr val="196B24"/>
                      </a:solidFill>
                      <a:prstDash val="solid"/>
                      <a:round/>
                      <a:headEnd type="none" w="med" len="med"/>
                      <a:tailEnd type="none" w="med" len="med"/>
                    </a:lnR>
                    <a:lnT w="12059" cap="flat" cmpd="sng" algn="ctr">
                      <a:solidFill>
                        <a:srgbClr val="196B24"/>
                      </a:solidFill>
                      <a:prstDash val="solid"/>
                      <a:round/>
                      <a:headEnd type="none" w="med" len="med"/>
                      <a:tailEnd type="none" w="med" len="med"/>
                    </a:lnT>
                    <a:lnB w="12059" cap="flat" cmpd="sng" algn="ctr">
                      <a:solidFill>
                        <a:srgbClr val="196B24"/>
                      </a:solidFill>
                      <a:prstDash val="solid"/>
                      <a:round/>
                      <a:headEnd type="none" w="med" len="med"/>
                      <a:tailEnd type="none" w="med" len="med"/>
                    </a:lnB>
                    <a:noFill/>
                  </a:tcPr>
                </a:tc>
                <a:extLst>
                  <a:ext uri="{0D108BD9-81ED-4DB2-BD59-A6C34878D82A}">
                    <a16:rowId xmlns:a16="http://schemas.microsoft.com/office/drawing/2014/main" val="212345206"/>
                  </a:ext>
                </a:extLst>
              </a:tr>
              <a:tr h="329309">
                <a:tc>
                  <a:txBody>
                    <a:bodyPr/>
                    <a:lstStyle/>
                    <a:p>
                      <a:pPr algn="l" fontAlgn="base">
                        <a:lnSpc>
                          <a:spcPts val="2175"/>
                        </a:lnSpc>
                        <a:buNone/>
                      </a:pPr>
                      <a:r>
                        <a:rPr lang="nl-NL" sz="1600" b="0" i="0" strike="sngStrike">
                          <a:solidFill>
                            <a:srgbClr val="000000"/>
                          </a:solidFill>
                          <a:effectLst/>
                          <a:latin typeface="Aptos"/>
                        </a:rPr>
                        <a:t>Uitwisselbijeenkomst TLC 1</a:t>
                      </a:r>
                    </a:p>
                  </a:txBody>
                  <a:tcPr marL="60960" marR="60960" marT="30480" marB="30480">
                    <a:lnL w="12059" cap="flat" cmpd="sng" algn="ctr">
                      <a:solidFill>
                        <a:srgbClr val="196B24"/>
                      </a:solidFill>
                      <a:prstDash val="solid"/>
                      <a:round/>
                      <a:headEnd type="none" w="med" len="med"/>
                      <a:tailEnd type="none" w="med" len="med"/>
                    </a:lnL>
                    <a:lnR w="12700" cap="flat" cmpd="sng" algn="ctr">
                      <a:solidFill>
                        <a:srgbClr val="FFFFFF"/>
                      </a:solidFill>
                      <a:prstDash val="solid"/>
                      <a:round/>
                      <a:headEnd type="none" w="med" len="med"/>
                      <a:tailEnd type="none" w="med" len="med"/>
                    </a:lnR>
                    <a:lnT w="12059" cap="flat" cmpd="sng" algn="ctr">
                      <a:solidFill>
                        <a:srgbClr val="196B24"/>
                      </a:solidFill>
                      <a:prstDash val="solid"/>
                      <a:round/>
                      <a:headEnd type="none" w="med" len="med"/>
                      <a:tailEnd type="none" w="med" len="med"/>
                    </a:lnT>
                    <a:lnB w="12059" cap="flat" cmpd="sng" algn="ctr">
                      <a:solidFill>
                        <a:srgbClr val="196B24"/>
                      </a:solidFill>
                      <a:prstDash val="solid"/>
                      <a:round/>
                      <a:headEnd type="none" w="med" len="med"/>
                      <a:tailEnd type="none" w="med" len="med"/>
                    </a:lnB>
                    <a:noFill/>
                  </a:tcPr>
                </a:tc>
                <a:tc>
                  <a:txBody>
                    <a:bodyPr/>
                    <a:lstStyle/>
                    <a:p>
                      <a:pPr algn="l" fontAlgn="base">
                        <a:lnSpc>
                          <a:spcPts val="2175"/>
                        </a:lnSpc>
                        <a:buNone/>
                      </a:pPr>
                      <a:r>
                        <a:rPr lang="nl-NL" sz="1600" b="0" i="0" strike="sngStrike">
                          <a:solidFill>
                            <a:srgbClr val="000000"/>
                          </a:solidFill>
                          <a:effectLst/>
                          <a:latin typeface="Aptos"/>
                        </a:rPr>
                        <a:t>3 december 2025</a:t>
                      </a:r>
                    </a:p>
                  </a:txBody>
                  <a:tcPr marL="60960" marR="60960" marT="30480" marB="3048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059" cap="flat" cmpd="sng" algn="ctr">
                      <a:solidFill>
                        <a:srgbClr val="196B24"/>
                      </a:solidFill>
                      <a:prstDash val="solid"/>
                      <a:round/>
                      <a:headEnd type="none" w="med" len="med"/>
                      <a:tailEnd type="none" w="med" len="med"/>
                    </a:lnT>
                    <a:lnB w="12059" cap="flat" cmpd="sng" algn="ctr">
                      <a:solidFill>
                        <a:srgbClr val="196B24"/>
                      </a:solidFill>
                      <a:prstDash val="solid"/>
                      <a:round/>
                      <a:headEnd type="none" w="med" len="med"/>
                      <a:tailEnd type="none" w="med" len="med"/>
                    </a:lnB>
                    <a:noFill/>
                  </a:tcPr>
                </a:tc>
                <a:tc>
                  <a:txBody>
                    <a:bodyPr/>
                    <a:lstStyle/>
                    <a:p>
                      <a:pPr algn="l" fontAlgn="base">
                        <a:lnSpc>
                          <a:spcPts val="2175"/>
                        </a:lnSpc>
                        <a:buNone/>
                      </a:pPr>
                      <a:r>
                        <a:rPr lang="nl-NL" sz="1600" b="0" i="0" strike="sngStrike">
                          <a:solidFill>
                            <a:srgbClr val="000000"/>
                          </a:solidFill>
                          <a:effectLst/>
                          <a:latin typeface="Aptos"/>
                        </a:rPr>
                        <a:t>Live</a:t>
                      </a:r>
                    </a:p>
                  </a:txBody>
                  <a:tcPr marL="60960" marR="60960" marT="30480" marB="30480">
                    <a:lnL w="12700" cap="flat" cmpd="sng" algn="ctr">
                      <a:solidFill>
                        <a:srgbClr val="FFFFFF"/>
                      </a:solidFill>
                      <a:prstDash val="solid"/>
                      <a:round/>
                      <a:headEnd type="none" w="med" len="med"/>
                      <a:tailEnd type="none" w="med" len="med"/>
                    </a:lnL>
                    <a:lnR w="12059" cap="flat" cmpd="sng" algn="ctr">
                      <a:solidFill>
                        <a:srgbClr val="196B24"/>
                      </a:solidFill>
                      <a:prstDash val="solid"/>
                      <a:round/>
                      <a:headEnd type="none" w="med" len="med"/>
                      <a:tailEnd type="none" w="med" len="med"/>
                    </a:lnR>
                    <a:lnT w="12059" cap="flat" cmpd="sng" algn="ctr">
                      <a:solidFill>
                        <a:srgbClr val="196B24"/>
                      </a:solidFill>
                      <a:prstDash val="solid"/>
                      <a:round/>
                      <a:headEnd type="none" w="med" len="med"/>
                      <a:tailEnd type="none" w="med" len="med"/>
                    </a:lnT>
                    <a:lnB w="12059" cap="flat" cmpd="sng" algn="ctr">
                      <a:solidFill>
                        <a:srgbClr val="196B24"/>
                      </a:solidFill>
                      <a:prstDash val="solid"/>
                      <a:round/>
                      <a:headEnd type="none" w="med" len="med"/>
                      <a:tailEnd type="none" w="med" len="med"/>
                    </a:lnB>
                    <a:noFill/>
                  </a:tcPr>
                </a:tc>
                <a:extLst>
                  <a:ext uri="{0D108BD9-81ED-4DB2-BD59-A6C34878D82A}">
                    <a16:rowId xmlns:a16="http://schemas.microsoft.com/office/drawing/2014/main" val="3471785581"/>
                  </a:ext>
                </a:extLst>
              </a:tr>
              <a:tr h="329309">
                <a:tc>
                  <a:txBody>
                    <a:bodyPr/>
                    <a:lstStyle/>
                    <a:p>
                      <a:pPr algn="l" fontAlgn="base">
                        <a:lnSpc>
                          <a:spcPts val="2175"/>
                        </a:lnSpc>
                        <a:buNone/>
                      </a:pPr>
                      <a:r>
                        <a:rPr lang="nl-NL" sz="1600" b="0" i="0" u="none" strike="sngStrike">
                          <a:solidFill>
                            <a:srgbClr val="000000"/>
                          </a:solidFill>
                          <a:effectLst/>
                          <a:latin typeface="Aptos"/>
                        </a:rPr>
                        <a:t>Leerbijeenkomst TLC 2</a:t>
                      </a:r>
                      <a:endParaRPr lang="nl-NL" sz="1600" b="0" i="0" strike="sngStrike">
                        <a:solidFill>
                          <a:srgbClr val="000000"/>
                        </a:solidFill>
                        <a:effectLst/>
                        <a:latin typeface="Aptos"/>
                      </a:endParaRPr>
                    </a:p>
                  </a:txBody>
                  <a:tcPr marL="60960" marR="60960" marT="30480" marB="30480">
                    <a:lnL w="12059" cap="flat" cmpd="sng" algn="ctr">
                      <a:solidFill>
                        <a:srgbClr val="196B24"/>
                      </a:solidFill>
                      <a:prstDash val="solid"/>
                      <a:round/>
                      <a:headEnd type="none" w="med" len="med"/>
                      <a:tailEnd type="none" w="med" len="med"/>
                    </a:lnL>
                    <a:lnR w="12700" cap="flat" cmpd="sng" algn="ctr">
                      <a:solidFill>
                        <a:srgbClr val="FFFFFF"/>
                      </a:solidFill>
                      <a:prstDash val="solid"/>
                      <a:round/>
                      <a:headEnd type="none" w="med" len="med"/>
                      <a:tailEnd type="none" w="med" len="med"/>
                    </a:lnR>
                    <a:lnT w="12059" cap="flat" cmpd="sng" algn="ctr">
                      <a:solidFill>
                        <a:srgbClr val="196B24"/>
                      </a:solidFill>
                      <a:prstDash val="solid"/>
                      <a:round/>
                      <a:headEnd type="none" w="med" len="med"/>
                      <a:tailEnd type="none" w="med" len="med"/>
                    </a:lnT>
                    <a:lnB w="12059" cap="flat" cmpd="sng" algn="ctr">
                      <a:solidFill>
                        <a:srgbClr val="196B24"/>
                      </a:solidFill>
                      <a:prstDash val="solid"/>
                      <a:round/>
                      <a:headEnd type="none" w="med" len="med"/>
                      <a:tailEnd type="none" w="med" len="med"/>
                    </a:lnB>
                    <a:noFill/>
                  </a:tcPr>
                </a:tc>
                <a:tc>
                  <a:txBody>
                    <a:bodyPr/>
                    <a:lstStyle/>
                    <a:p>
                      <a:pPr algn="l" fontAlgn="base">
                        <a:lnSpc>
                          <a:spcPts val="2175"/>
                        </a:lnSpc>
                        <a:buNone/>
                      </a:pPr>
                      <a:r>
                        <a:rPr lang="nl-NL" sz="1600" b="0" i="0" strike="sngStrike">
                          <a:solidFill>
                            <a:srgbClr val="000000"/>
                          </a:solidFill>
                          <a:effectLst/>
                          <a:latin typeface="Aptos"/>
                        </a:rPr>
                        <a:t>3 februari 2026</a:t>
                      </a:r>
                    </a:p>
                  </a:txBody>
                  <a:tcPr marL="60960" marR="60960" marT="30480" marB="3048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059" cap="flat" cmpd="sng" algn="ctr">
                      <a:solidFill>
                        <a:srgbClr val="196B24"/>
                      </a:solidFill>
                      <a:prstDash val="solid"/>
                      <a:round/>
                      <a:headEnd type="none" w="med" len="med"/>
                      <a:tailEnd type="none" w="med" len="med"/>
                    </a:lnT>
                    <a:lnB w="12059" cap="flat" cmpd="sng" algn="ctr">
                      <a:solidFill>
                        <a:srgbClr val="196B24"/>
                      </a:solidFill>
                      <a:prstDash val="solid"/>
                      <a:round/>
                      <a:headEnd type="none" w="med" len="med"/>
                      <a:tailEnd type="none" w="med" len="med"/>
                    </a:lnB>
                    <a:noFill/>
                  </a:tcPr>
                </a:tc>
                <a:tc>
                  <a:txBody>
                    <a:bodyPr/>
                    <a:lstStyle/>
                    <a:p>
                      <a:pPr algn="l" fontAlgn="base">
                        <a:lnSpc>
                          <a:spcPts val="2175"/>
                        </a:lnSpc>
                        <a:buNone/>
                      </a:pPr>
                      <a:r>
                        <a:rPr lang="nl-NL" sz="1600" b="0" i="0" strike="sngStrike">
                          <a:solidFill>
                            <a:srgbClr val="000000"/>
                          </a:solidFill>
                          <a:effectLst/>
                          <a:latin typeface="Aptos"/>
                        </a:rPr>
                        <a:t>Online</a:t>
                      </a:r>
                    </a:p>
                  </a:txBody>
                  <a:tcPr marL="60960" marR="60960" marT="30480" marB="30480">
                    <a:lnL w="12700" cap="flat" cmpd="sng" algn="ctr">
                      <a:solidFill>
                        <a:srgbClr val="FFFFFF"/>
                      </a:solidFill>
                      <a:prstDash val="solid"/>
                      <a:round/>
                      <a:headEnd type="none" w="med" len="med"/>
                      <a:tailEnd type="none" w="med" len="med"/>
                    </a:lnL>
                    <a:lnR w="12059" cap="flat" cmpd="sng" algn="ctr">
                      <a:solidFill>
                        <a:srgbClr val="196B24"/>
                      </a:solidFill>
                      <a:prstDash val="solid"/>
                      <a:round/>
                      <a:headEnd type="none" w="med" len="med"/>
                      <a:tailEnd type="none" w="med" len="med"/>
                    </a:lnR>
                    <a:lnT w="12059" cap="flat" cmpd="sng" algn="ctr">
                      <a:solidFill>
                        <a:srgbClr val="196B24"/>
                      </a:solidFill>
                      <a:prstDash val="solid"/>
                      <a:round/>
                      <a:headEnd type="none" w="med" len="med"/>
                      <a:tailEnd type="none" w="med" len="med"/>
                    </a:lnT>
                    <a:lnB w="12059" cap="flat" cmpd="sng" algn="ctr">
                      <a:solidFill>
                        <a:srgbClr val="196B24"/>
                      </a:solidFill>
                      <a:prstDash val="solid"/>
                      <a:round/>
                      <a:headEnd type="none" w="med" len="med"/>
                      <a:tailEnd type="none" w="med" len="med"/>
                    </a:lnB>
                    <a:noFill/>
                  </a:tcPr>
                </a:tc>
                <a:extLst>
                  <a:ext uri="{0D108BD9-81ED-4DB2-BD59-A6C34878D82A}">
                    <a16:rowId xmlns:a16="http://schemas.microsoft.com/office/drawing/2014/main" val="1324460432"/>
                  </a:ext>
                </a:extLst>
              </a:tr>
              <a:tr h="329309">
                <a:tc>
                  <a:txBody>
                    <a:bodyPr/>
                    <a:lstStyle/>
                    <a:p>
                      <a:pPr algn="l" fontAlgn="base">
                        <a:lnSpc>
                          <a:spcPts val="2175"/>
                        </a:lnSpc>
                        <a:buNone/>
                      </a:pPr>
                      <a:r>
                        <a:rPr lang="nl-NL" sz="1600" b="0" i="0" u="none" strike="sngStrike">
                          <a:solidFill>
                            <a:srgbClr val="000000"/>
                          </a:solidFill>
                          <a:effectLst/>
                          <a:latin typeface="Aptos"/>
                        </a:rPr>
                        <a:t>Uitwisselbijeenkomst TLC 2</a:t>
                      </a:r>
                      <a:endParaRPr lang="nl-NL" sz="1600" b="0" i="0" strike="sngStrike">
                        <a:solidFill>
                          <a:srgbClr val="000000"/>
                        </a:solidFill>
                        <a:effectLst/>
                        <a:latin typeface="Aptos"/>
                      </a:endParaRPr>
                    </a:p>
                  </a:txBody>
                  <a:tcPr marL="60960" marR="60960" marT="30480" marB="30480">
                    <a:lnL w="12059" cap="flat" cmpd="sng" algn="ctr">
                      <a:solidFill>
                        <a:srgbClr val="196B24"/>
                      </a:solidFill>
                      <a:prstDash val="solid"/>
                      <a:round/>
                      <a:headEnd type="none" w="med" len="med"/>
                      <a:tailEnd type="none" w="med" len="med"/>
                    </a:lnL>
                    <a:lnR w="12700" cap="flat" cmpd="sng" algn="ctr">
                      <a:solidFill>
                        <a:srgbClr val="FFFFFF"/>
                      </a:solidFill>
                      <a:prstDash val="solid"/>
                      <a:round/>
                      <a:headEnd type="none" w="med" len="med"/>
                      <a:tailEnd type="none" w="med" len="med"/>
                    </a:lnR>
                    <a:lnT w="12059" cap="flat" cmpd="sng" algn="ctr">
                      <a:solidFill>
                        <a:srgbClr val="196B24"/>
                      </a:solidFill>
                      <a:prstDash val="solid"/>
                      <a:round/>
                      <a:headEnd type="none" w="med" len="med"/>
                      <a:tailEnd type="none" w="med" len="med"/>
                    </a:lnT>
                    <a:lnB w="12059" cap="flat" cmpd="sng" algn="ctr">
                      <a:solidFill>
                        <a:srgbClr val="196B24"/>
                      </a:solidFill>
                      <a:prstDash val="solid"/>
                      <a:round/>
                      <a:headEnd type="none" w="med" len="med"/>
                      <a:tailEnd type="none" w="med" len="med"/>
                    </a:lnB>
                    <a:noFill/>
                  </a:tcPr>
                </a:tc>
                <a:tc>
                  <a:txBody>
                    <a:bodyPr/>
                    <a:lstStyle/>
                    <a:p>
                      <a:pPr algn="l" fontAlgn="base">
                        <a:lnSpc>
                          <a:spcPts val="2175"/>
                        </a:lnSpc>
                        <a:buNone/>
                      </a:pPr>
                      <a:r>
                        <a:rPr lang="nl-NL" sz="1600" b="0" i="0" strike="sngStrike">
                          <a:solidFill>
                            <a:srgbClr val="000000"/>
                          </a:solidFill>
                          <a:effectLst/>
                          <a:latin typeface="Aptos"/>
                        </a:rPr>
                        <a:t>19 maart 2026</a:t>
                      </a:r>
                    </a:p>
                  </a:txBody>
                  <a:tcPr marL="60960" marR="60960" marT="30480" marB="3048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059" cap="flat" cmpd="sng" algn="ctr">
                      <a:solidFill>
                        <a:srgbClr val="196B24"/>
                      </a:solidFill>
                      <a:prstDash val="solid"/>
                      <a:round/>
                      <a:headEnd type="none" w="med" len="med"/>
                      <a:tailEnd type="none" w="med" len="med"/>
                    </a:lnT>
                    <a:lnB w="12059" cap="flat" cmpd="sng" algn="ctr">
                      <a:solidFill>
                        <a:srgbClr val="196B24"/>
                      </a:solidFill>
                      <a:prstDash val="solid"/>
                      <a:round/>
                      <a:headEnd type="none" w="med" len="med"/>
                      <a:tailEnd type="none" w="med" len="med"/>
                    </a:lnB>
                    <a:noFill/>
                  </a:tcPr>
                </a:tc>
                <a:tc>
                  <a:txBody>
                    <a:bodyPr/>
                    <a:lstStyle/>
                    <a:p>
                      <a:pPr algn="l" fontAlgn="base">
                        <a:lnSpc>
                          <a:spcPts val="2175"/>
                        </a:lnSpc>
                        <a:buNone/>
                      </a:pPr>
                      <a:r>
                        <a:rPr lang="nl-NL" sz="1600" b="0" i="0" strike="sngStrike">
                          <a:solidFill>
                            <a:srgbClr val="000000"/>
                          </a:solidFill>
                          <a:effectLst/>
                          <a:latin typeface="Aptos"/>
                        </a:rPr>
                        <a:t>Live</a:t>
                      </a:r>
                    </a:p>
                  </a:txBody>
                  <a:tcPr marL="60960" marR="60960" marT="30480" marB="30480">
                    <a:lnL w="12700" cap="flat" cmpd="sng" algn="ctr">
                      <a:solidFill>
                        <a:srgbClr val="FFFFFF"/>
                      </a:solidFill>
                      <a:prstDash val="solid"/>
                      <a:round/>
                      <a:headEnd type="none" w="med" len="med"/>
                      <a:tailEnd type="none" w="med" len="med"/>
                    </a:lnL>
                    <a:lnR w="12059" cap="flat" cmpd="sng" algn="ctr">
                      <a:solidFill>
                        <a:srgbClr val="196B24"/>
                      </a:solidFill>
                      <a:prstDash val="solid"/>
                      <a:round/>
                      <a:headEnd type="none" w="med" len="med"/>
                      <a:tailEnd type="none" w="med" len="med"/>
                    </a:lnR>
                    <a:lnT w="12059" cap="flat" cmpd="sng" algn="ctr">
                      <a:solidFill>
                        <a:srgbClr val="196B24"/>
                      </a:solidFill>
                      <a:prstDash val="solid"/>
                      <a:round/>
                      <a:headEnd type="none" w="med" len="med"/>
                      <a:tailEnd type="none" w="med" len="med"/>
                    </a:lnT>
                    <a:lnB w="12059" cap="flat" cmpd="sng" algn="ctr">
                      <a:solidFill>
                        <a:srgbClr val="196B24"/>
                      </a:solidFill>
                      <a:prstDash val="solid"/>
                      <a:round/>
                      <a:headEnd type="none" w="med" len="med"/>
                      <a:tailEnd type="none" w="med" len="med"/>
                    </a:lnB>
                    <a:noFill/>
                  </a:tcPr>
                </a:tc>
                <a:extLst>
                  <a:ext uri="{0D108BD9-81ED-4DB2-BD59-A6C34878D82A}">
                    <a16:rowId xmlns:a16="http://schemas.microsoft.com/office/drawing/2014/main" val="4107246487"/>
                  </a:ext>
                </a:extLst>
              </a:tr>
              <a:tr h="329309">
                <a:tc>
                  <a:txBody>
                    <a:bodyPr/>
                    <a:lstStyle/>
                    <a:p>
                      <a:pPr algn="l" fontAlgn="base">
                        <a:lnSpc>
                          <a:spcPts val="2175"/>
                        </a:lnSpc>
                        <a:buNone/>
                      </a:pPr>
                      <a:r>
                        <a:rPr lang="nl-NL" sz="1600" b="0" i="0" u="none" strike="sngStrike">
                          <a:solidFill>
                            <a:srgbClr val="000000"/>
                          </a:solidFill>
                          <a:effectLst/>
                          <a:latin typeface="Aptos"/>
                        </a:rPr>
                        <a:t>Leerbijeenkomst TLC 3</a:t>
                      </a:r>
                      <a:endParaRPr lang="nl-NL" sz="1600" b="0" i="0" strike="sngStrike">
                        <a:solidFill>
                          <a:srgbClr val="000000"/>
                        </a:solidFill>
                        <a:effectLst/>
                        <a:latin typeface="Aptos"/>
                      </a:endParaRPr>
                    </a:p>
                  </a:txBody>
                  <a:tcPr marL="60960" marR="60960" marT="30480" marB="30480">
                    <a:lnL w="12059" cap="flat" cmpd="sng" algn="ctr">
                      <a:solidFill>
                        <a:srgbClr val="196B24"/>
                      </a:solidFill>
                      <a:prstDash val="solid"/>
                      <a:round/>
                      <a:headEnd type="none" w="med" len="med"/>
                      <a:tailEnd type="none" w="med" len="med"/>
                    </a:lnL>
                    <a:lnR w="12700" cap="flat" cmpd="sng" algn="ctr">
                      <a:solidFill>
                        <a:srgbClr val="FFFFFF"/>
                      </a:solidFill>
                      <a:prstDash val="solid"/>
                      <a:round/>
                      <a:headEnd type="none" w="med" len="med"/>
                      <a:tailEnd type="none" w="med" len="med"/>
                    </a:lnR>
                    <a:lnT w="12059" cap="flat" cmpd="sng" algn="ctr">
                      <a:solidFill>
                        <a:srgbClr val="196B24"/>
                      </a:solidFill>
                      <a:prstDash val="solid"/>
                      <a:round/>
                      <a:headEnd type="none" w="med" len="med"/>
                      <a:tailEnd type="none" w="med" len="med"/>
                    </a:lnT>
                    <a:lnB w="12059" cap="flat" cmpd="sng" algn="ctr">
                      <a:solidFill>
                        <a:srgbClr val="196B24"/>
                      </a:solidFill>
                      <a:prstDash val="solid"/>
                      <a:round/>
                      <a:headEnd type="none" w="med" len="med"/>
                      <a:tailEnd type="none" w="med" len="med"/>
                    </a:lnB>
                    <a:noFill/>
                  </a:tcPr>
                </a:tc>
                <a:tc>
                  <a:txBody>
                    <a:bodyPr/>
                    <a:lstStyle/>
                    <a:p>
                      <a:pPr algn="l" fontAlgn="base">
                        <a:lnSpc>
                          <a:spcPts val="2175"/>
                        </a:lnSpc>
                        <a:buNone/>
                      </a:pPr>
                      <a:r>
                        <a:rPr lang="nl-NL" sz="1600" b="0" i="0" strike="sngStrike">
                          <a:solidFill>
                            <a:srgbClr val="000000"/>
                          </a:solidFill>
                          <a:effectLst/>
                          <a:latin typeface="Aptos"/>
                        </a:rPr>
                        <a:t>13 mei 2026</a:t>
                      </a:r>
                    </a:p>
                  </a:txBody>
                  <a:tcPr marL="60960" marR="60960" marT="30480" marB="3048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059" cap="flat" cmpd="sng" algn="ctr">
                      <a:solidFill>
                        <a:srgbClr val="196B24"/>
                      </a:solidFill>
                      <a:prstDash val="solid"/>
                      <a:round/>
                      <a:headEnd type="none" w="med" len="med"/>
                      <a:tailEnd type="none" w="med" len="med"/>
                    </a:lnT>
                    <a:lnB w="12059" cap="flat" cmpd="sng" algn="ctr">
                      <a:solidFill>
                        <a:srgbClr val="196B24"/>
                      </a:solidFill>
                      <a:prstDash val="solid"/>
                      <a:round/>
                      <a:headEnd type="none" w="med" len="med"/>
                      <a:tailEnd type="none" w="med" len="med"/>
                    </a:lnB>
                    <a:noFill/>
                  </a:tcPr>
                </a:tc>
                <a:tc>
                  <a:txBody>
                    <a:bodyPr/>
                    <a:lstStyle/>
                    <a:p>
                      <a:pPr algn="l" fontAlgn="base">
                        <a:lnSpc>
                          <a:spcPts val="2175"/>
                        </a:lnSpc>
                        <a:buNone/>
                      </a:pPr>
                      <a:r>
                        <a:rPr lang="nl-NL" sz="1600" b="0" i="0" strike="sngStrike">
                          <a:solidFill>
                            <a:srgbClr val="000000"/>
                          </a:solidFill>
                          <a:effectLst/>
                          <a:latin typeface="Aptos"/>
                        </a:rPr>
                        <a:t>Online</a:t>
                      </a:r>
                    </a:p>
                  </a:txBody>
                  <a:tcPr marL="60960" marR="60960" marT="30480" marB="30480">
                    <a:lnL w="12700" cap="flat" cmpd="sng" algn="ctr">
                      <a:solidFill>
                        <a:srgbClr val="FFFFFF"/>
                      </a:solidFill>
                      <a:prstDash val="solid"/>
                      <a:round/>
                      <a:headEnd type="none" w="med" len="med"/>
                      <a:tailEnd type="none" w="med" len="med"/>
                    </a:lnL>
                    <a:lnR w="12059" cap="flat" cmpd="sng" algn="ctr">
                      <a:solidFill>
                        <a:srgbClr val="196B24"/>
                      </a:solidFill>
                      <a:prstDash val="solid"/>
                      <a:round/>
                      <a:headEnd type="none" w="med" len="med"/>
                      <a:tailEnd type="none" w="med" len="med"/>
                    </a:lnR>
                    <a:lnT w="12059" cap="flat" cmpd="sng" algn="ctr">
                      <a:solidFill>
                        <a:srgbClr val="196B24"/>
                      </a:solidFill>
                      <a:prstDash val="solid"/>
                      <a:round/>
                      <a:headEnd type="none" w="med" len="med"/>
                      <a:tailEnd type="none" w="med" len="med"/>
                    </a:lnT>
                    <a:lnB w="12059" cap="flat" cmpd="sng" algn="ctr">
                      <a:solidFill>
                        <a:srgbClr val="196B24"/>
                      </a:solidFill>
                      <a:prstDash val="solid"/>
                      <a:round/>
                      <a:headEnd type="none" w="med" len="med"/>
                      <a:tailEnd type="none" w="med" len="med"/>
                    </a:lnB>
                    <a:noFill/>
                  </a:tcPr>
                </a:tc>
                <a:extLst>
                  <a:ext uri="{0D108BD9-81ED-4DB2-BD59-A6C34878D82A}">
                    <a16:rowId xmlns:a16="http://schemas.microsoft.com/office/drawing/2014/main" val="3962473469"/>
                  </a:ext>
                </a:extLst>
              </a:tr>
              <a:tr h="329309">
                <a:tc>
                  <a:txBody>
                    <a:bodyPr/>
                    <a:lstStyle/>
                    <a:p>
                      <a:pPr lvl="0" algn="l">
                        <a:lnSpc>
                          <a:spcPts val="2175"/>
                        </a:lnSpc>
                        <a:buNone/>
                      </a:pPr>
                      <a:r>
                        <a:rPr lang="nl-NL" sz="1600" b="0" i="0" u="none" strike="sngStrike">
                          <a:solidFill>
                            <a:srgbClr val="000000"/>
                          </a:solidFill>
                          <a:effectLst/>
                          <a:latin typeface="Aptos"/>
                        </a:rPr>
                        <a:t>Uitwisselbijeenkomst TLC 3</a:t>
                      </a:r>
                      <a:endParaRPr lang="nl-NL" sz="1600" b="0" i="0" strike="sngStrike">
                        <a:solidFill>
                          <a:srgbClr val="000000"/>
                        </a:solidFill>
                        <a:effectLst/>
                        <a:latin typeface="Aptos"/>
                      </a:endParaRPr>
                    </a:p>
                  </a:txBody>
                  <a:tcPr marL="60960" marR="60960" marT="30480" marB="30480">
                    <a:lnL w="12059" cap="flat" cmpd="sng" algn="ctr">
                      <a:solidFill>
                        <a:srgbClr val="196B24"/>
                      </a:solidFill>
                      <a:prstDash val="solid"/>
                      <a:round/>
                      <a:headEnd type="none" w="med" len="med"/>
                      <a:tailEnd type="none" w="med" len="med"/>
                    </a:lnL>
                    <a:lnR w="12700" cap="flat" cmpd="sng" algn="ctr">
                      <a:solidFill>
                        <a:srgbClr val="FFFFFF"/>
                      </a:solidFill>
                      <a:prstDash val="solid"/>
                      <a:round/>
                      <a:headEnd type="none" w="med" len="med"/>
                      <a:tailEnd type="none" w="med" len="med"/>
                    </a:lnR>
                    <a:lnT w="12059" cap="flat" cmpd="sng" algn="ctr">
                      <a:solidFill>
                        <a:srgbClr val="196B24"/>
                      </a:solidFill>
                      <a:prstDash val="solid"/>
                      <a:round/>
                      <a:headEnd type="none" w="med" len="med"/>
                      <a:tailEnd type="none" w="med" len="med"/>
                    </a:lnT>
                    <a:lnB w="12059" cap="flat" cmpd="sng" algn="ctr">
                      <a:solidFill>
                        <a:srgbClr val="196B24"/>
                      </a:solidFill>
                      <a:prstDash val="solid"/>
                      <a:round/>
                      <a:headEnd type="none" w="med" len="med"/>
                      <a:tailEnd type="none" w="med" len="med"/>
                    </a:lnB>
                    <a:noFill/>
                  </a:tcPr>
                </a:tc>
                <a:tc>
                  <a:txBody>
                    <a:bodyPr/>
                    <a:lstStyle/>
                    <a:p>
                      <a:pPr algn="l" fontAlgn="base">
                        <a:lnSpc>
                          <a:spcPts val="2175"/>
                        </a:lnSpc>
                        <a:buNone/>
                      </a:pPr>
                      <a:r>
                        <a:rPr lang="nl-NL" sz="1600" b="0" i="0" strike="sngStrike">
                          <a:solidFill>
                            <a:srgbClr val="000000"/>
                          </a:solidFill>
                          <a:effectLst/>
                          <a:latin typeface="Aptos"/>
                        </a:rPr>
                        <a:t>24 juni 2026</a:t>
                      </a:r>
                    </a:p>
                  </a:txBody>
                  <a:tcPr marL="60960" marR="60960" marT="30480" marB="3048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059" cap="flat" cmpd="sng" algn="ctr">
                      <a:solidFill>
                        <a:srgbClr val="196B24"/>
                      </a:solidFill>
                      <a:prstDash val="solid"/>
                      <a:round/>
                      <a:headEnd type="none" w="med" len="med"/>
                      <a:tailEnd type="none" w="med" len="med"/>
                    </a:lnT>
                    <a:lnB w="12059" cap="flat" cmpd="sng" algn="ctr">
                      <a:solidFill>
                        <a:srgbClr val="196B24"/>
                      </a:solidFill>
                      <a:prstDash val="solid"/>
                      <a:round/>
                      <a:headEnd type="none" w="med" len="med"/>
                      <a:tailEnd type="none" w="med" len="med"/>
                    </a:lnB>
                    <a:noFill/>
                  </a:tcPr>
                </a:tc>
                <a:tc>
                  <a:txBody>
                    <a:bodyPr/>
                    <a:lstStyle/>
                    <a:p>
                      <a:pPr algn="l" fontAlgn="base">
                        <a:lnSpc>
                          <a:spcPts val="2175"/>
                        </a:lnSpc>
                        <a:buNone/>
                      </a:pPr>
                      <a:r>
                        <a:rPr lang="nl-NL" sz="1600" b="0" i="0" strike="sngStrike">
                          <a:solidFill>
                            <a:srgbClr val="000000"/>
                          </a:solidFill>
                          <a:effectLst/>
                          <a:latin typeface="Aptos"/>
                        </a:rPr>
                        <a:t>Live</a:t>
                      </a:r>
                    </a:p>
                  </a:txBody>
                  <a:tcPr marL="60960" marR="60960" marT="30480" marB="30480">
                    <a:lnL w="12700" cap="flat" cmpd="sng" algn="ctr">
                      <a:solidFill>
                        <a:srgbClr val="FFFFFF"/>
                      </a:solidFill>
                      <a:prstDash val="solid"/>
                      <a:round/>
                      <a:headEnd type="none" w="med" len="med"/>
                      <a:tailEnd type="none" w="med" len="med"/>
                    </a:lnL>
                    <a:lnR w="12059" cap="flat" cmpd="sng" algn="ctr">
                      <a:solidFill>
                        <a:srgbClr val="196B24"/>
                      </a:solidFill>
                      <a:prstDash val="solid"/>
                      <a:round/>
                      <a:headEnd type="none" w="med" len="med"/>
                      <a:tailEnd type="none" w="med" len="med"/>
                    </a:lnR>
                    <a:lnT w="12059" cap="flat" cmpd="sng" algn="ctr">
                      <a:solidFill>
                        <a:srgbClr val="196B24"/>
                      </a:solidFill>
                      <a:prstDash val="solid"/>
                      <a:round/>
                      <a:headEnd type="none" w="med" len="med"/>
                      <a:tailEnd type="none" w="med" len="med"/>
                    </a:lnT>
                    <a:lnB w="12059" cap="flat" cmpd="sng" algn="ctr">
                      <a:solidFill>
                        <a:srgbClr val="196B24"/>
                      </a:solidFill>
                      <a:prstDash val="solid"/>
                      <a:round/>
                      <a:headEnd type="none" w="med" len="med"/>
                      <a:tailEnd type="none" w="med" len="med"/>
                    </a:lnB>
                    <a:noFill/>
                  </a:tcPr>
                </a:tc>
                <a:extLst>
                  <a:ext uri="{0D108BD9-81ED-4DB2-BD59-A6C34878D82A}">
                    <a16:rowId xmlns:a16="http://schemas.microsoft.com/office/drawing/2014/main" val="2066870475"/>
                  </a:ext>
                </a:extLst>
              </a:tr>
              <a:tr h="329309">
                <a:tc>
                  <a:txBody>
                    <a:bodyPr/>
                    <a:lstStyle/>
                    <a:p>
                      <a:pPr algn="l" fontAlgn="base">
                        <a:lnSpc>
                          <a:spcPts val="2175"/>
                        </a:lnSpc>
                        <a:buNone/>
                      </a:pPr>
                      <a:r>
                        <a:rPr lang="nl-NL" sz="1600" b="0" i="0">
                          <a:solidFill>
                            <a:srgbClr val="000000"/>
                          </a:solidFill>
                          <a:effectLst/>
                          <a:latin typeface="Aptos"/>
                        </a:rPr>
                        <a:t>Congres</a:t>
                      </a:r>
                    </a:p>
                  </a:txBody>
                  <a:tcPr marL="60960" marR="60960" marT="30480" marB="30480">
                    <a:lnL w="12059" cap="flat" cmpd="sng" algn="ctr">
                      <a:solidFill>
                        <a:srgbClr val="196B24"/>
                      </a:solidFill>
                      <a:prstDash val="solid"/>
                      <a:round/>
                      <a:headEnd type="none" w="med" len="med"/>
                      <a:tailEnd type="none" w="med" len="med"/>
                    </a:lnL>
                    <a:lnR w="12700" cap="flat" cmpd="sng" algn="ctr">
                      <a:solidFill>
                        <a:srgbClr val="FFFFFF"/>
                      </a:solidFill>
                      <a:prstDash val="solid"/>
                      <a:round/>
                      <a:headEnd type="none" w="med" len="med"/>
                      <a:tailEnd type="none" w="med" len="med"/>
                    </a:lnR>
                    <a:lnT w="12059" cap="flat" cmpd="sng" algn="ctr">
                      <a:solidFill>
                        <a:srgbClr val="196B24"/>
                      </a:solidFill>
                      <a:prstDash val="solid"/>
                      <a:round/>
                      <a:headEnd type="none" w="med" len="med"/>
                      <a:tailEnd type="none" w="med" len="med"/>
                    </a:lnT>
                    <a:lnB w="12059" cap="flat" cmpd="sng" algn="ctr">
                      <a:solidFill>
                        <a:srgbClr val="196B24"/>
                      </a:solidFill>
                      <a:prstDash val="solid"/>
                      <a:round/>
                      <a:headEnd type="none" w="med" len="med"/>
                      <a:tailEnd type="none" w="med" len="med"/>
                    </a:lnB>
                    <a:noFill/>
                  </a:tcPr>
                </a:tc>
                <a:tc>
                  <a:txBody>
                    <a:bodyPr/>
                    <a:lstStyle/>
                    <a:p>
                      <a:pPr algn="l" fontAlgn="base">
                        <a:lnSpc>
                          <a:spcPts val="2175"/>
                        </a:lnSpc>
                        <a:buNone/>
                      </a:pPr>
                      <a:r>
                        <a:rPr lang="nl-NL" sz="1600" b="0" i="0">
                          <a:solidFill>
                            <a:srgbClr val="000000"/>
                          </a:solidFill>
                          <a:effectLst/>
                          <a:latin typeface="Aptos"/>
                        </a:rPr>
                        <a:t>7 oktober 2026</a:t>
                      </a:r>
                    </a:p>
                  </a:txBody>
                  <a:tcPr marL="60960" marR="60960" marT="30480" marB="3048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059" cap="flat" cmpd="sng" algn="ctr">
                      <a:solidFill>
                        <a:srgbClr val="196B24"/>
                      </a:solidFill>
                      <a:prstDash val="solid"/>
                      <a:round/>
                      <a:headEnd type="none" w="med" len="med"/>
                      <a:tailEnd type="none" w="med" len="med"/>
                    </a:lnT>
                    <a:lnB w="12059" cap="flat" cmpd="sng" algn="ctr">
                      <a:solidFill>
                        <a:srgbClr val="196B24"/>
                      </a:solidFill>
                      <a:prstDash val="solid"/>
                      <a:round/>
                      <a:headEnd type="none" w="med" len="med"/>
                      <a:tailEnd type="none" w="med" len="med"/>
                    </a:lnB>
                    <a:noFill/>
                  </a:tcPr>
                </a:tc>
                <a:tc>
                  <a:txBody>
                    <a:bodyPr/>
                    <a:lstStyle/>
                    <a:p>
                      <a:pPr algn="l" fontAlgn="base">
                        <a:lnSpc>
                          <a:spcPts val="2175"/>
                        </a:lnSpc>
                        <a:buNone/>
                      </a:pPr>
                      <a:r>
                        <a:rPr lang="nl-NL" sz="1600" b="0" i="0">
                          <a:solidFill>
                            <a:srgbClr val="000000"/>
                          </a:solidFill>
                          <a:effectLst/>
                          <a:latin typeface="Aptos"/>
                        </a:rPr>
                        <a:t>Live</a:t>
                      </a:r>
                    </a:p>
                  </a:txBody>
                  <a:tcPr marL="60960" marR="60960" marT="30480" marB="30480">
                    <a:lnL w="12700" cap="flat" cmpd="sng" algn="ctr">
                      <a:solidFill>
                        <a:srgbClr val="FFFFFF"/>
                      </a:solidFill>
                      <a:prstDash val="solid"/>
                      <a:round/>
                      <a:headEnd type="none" w="med" len="med"/>
                      <a:tailEnd type="none" w="med" len="med"/>
                    </a:lnL>
                    <a:lnR w="12059" cap="flat" cmpd="sng" algn="ctr">
                      <a:solidFill>
                        <a:srgbClr val="196B24"/>
                      </a:solidFill>
                      <a:prstDash val="solid"/>
                      <a:round/>
                      <a:headEnd type="none" w="med" len="med"/>
                      <a:tailEnd type="none" w="med" len="med"/>
                    </a:lnR>
                    <a:lnT w="12059" cap="flat" cmpd="sng" algn="ctr">
                      <a:solidFill>
                        <a:srgbClr val="196B24"/>
                      </a:solidFill>
                      <a:prstDash val="solid"/>
                      <a:round/>
                      <a:headEnd type="none" w="med" len="med"/>
                      <a:tailEnd type="none" w="med" len="med"/>
                    </a:lnT>
                    <a:lnB w="12059" cap="flat" cmpd="sng" algn="ctr">
                      <a:solidFill>
                        <a:srgbClr val="196B24"/>
                      </a:solidFill>
                      <a:prstDash val="solid"/>
                      <a:round/>
                      <a:headEnd type="none" w="med" len="med"/>
                      <a:tailEnd type="none" w="med" len="med"/>
                    </a:lnB>
                    <a:noFill/>
                  </a:tcPr>
                </a:tc>
                <a:extLst>
                  <a:ext uri="{0D108BD9-81ED-4DB2-BD59-A6C34878D82A}">
                    <a16:rowId xmlns:a16="http://schemas.microsoft.com/office/drawing/2014/main" val="2342710419"/>
                  </a:ext>
                </a:extLst>
              </a:tr>
              <a:tr h="329309">
                <a:tc>
                  <a:txBody>
                    <a:bodyPr/>
                    <a:lstStyle/>
                    <a:p>
                      <a:pPr lvl="0" algn="l">
                        <a:lnSpc>
                          <a:spcPts val="2175"/>
                        </a:lnSpc>
                        <a:buNone/>
                      </a:pPr>
                      <a:r>
                        <a:rPr lang="nl-NL" sz="1600" b="0" i="0">
                          <a:solidFill>
                            <a:srgbClr val="000000"/>
                          </a:solidFill>
                          <a:effectLst/>
                          <a:latin typeface="Aptos"/>
                        </a:rPr>
                        <a:t>TLC 4</a:t>
                      </a:r>
                    </a:p>
                  </a:txBody>
                  <a:tcPr marL="60960" marR="60960" marT="30480" marB="30480">
                    <a:lnL w="12058">
                      <a:solidFill>
                        <a:srgbClr val="196B24"/>
                      </a:solidFill>
                    </a:lnL>
                    <a:lnR w="12700">
                      <a:solidFill>
                        <a:srgbClr val="FFFFFF"/>
                      </a:solidFill>
                    </a:lnR>
                    <a:lnT w="12059" cap="flat" cmpd="sng" algn="ctr">
                      <a:solidFill>
                        <a:srgbClr val="196B24"/>
                      </a:solidFill>
                      <a:prstDash val="solid"/>
                      <a:round/>
                      <a:headEnd type="none" w="med" len="med"/>
                      <a:tailEnd type="none" w="med" len="med"/>
                    </a:lnT>
                    <a:lnB w="12058" cap="flat" cmpd="sng" algn="ctr">
                      <a:solidFill>
                        <a:srgbClr val="196B24"/>
                      </a:solidFill>
                      <a:prstDash val="solid"/>
                      <a:round/>
                      <a:headEnd type="none" w="med" len="med"/>
                      <a:tailEnd type="none" w="med" len="med"/>
                    </a:lnB>
                    <a:noFill/>
                  </a:tcPr>
                </a:tc>
                <a:tc>
                  <a:txBody>
                    <a:bodyPr/>
                    <a:lstStyle/>
                    <a:p>
                      <a:pPr lvl="0" algn="l">
                        <a:lnSpc>
                          <a:spcPts val="2175"/>
                        </a:lnSpc>
                        <a:buNone/>
                      </a:pPr>
                      <a:r>
                        <a:rPr lang="nl-NL" sz="1600" b="0" i="0">
                          <a:solidFill>
                            <a:srgbClr val="000000"/>
                          </a:solidFill>
                          <a:effectLst/>
                          <a:latin typeface="Aptos"/>
                        </a:rPr>
                        <a:t>NTB</a:t>
                      </a:r>
                    </a:p>
                  </a:txBody>
                  <a:tcPr marL="60960" marR="60960" marT="30480" marB="30480">
                    <a:lnL w="12700">
                      <a:solidFill>
                        <a:srgbClr val="FFFFFF"/>
                      </a:solidFill>
                    </a:lnL>
                    <a:lnR w="12700">
                      <a:solidFill>
                        <a:srgbClr val="FFFFFF"/>
                      </a:solidFill>
                    </a:lnR>
                    <a:lnT w="12059" cap="flat" cmpd="sng" algn="ctr">
                      <a:solidFill>
                        <a:srgbClr val="196B24"/>
                      </a:solidFill>
                      <a:prstDash val="solid"/>
                      <a:round/>
                      <a:headEnd type="none" w="med" len="med"/>
                      <a:tailEnd type="none" w="med" len="med"/>
                    </a:lnT>
                    <a:lnB w="12058" cap="flat" cmpd="sng" algn="ctr">
                      <a:solidFill>
                        <a:srgbClr val="196B24"/>
                      </a:solidFill>
                      <a:prstDash val="solid"/>
                      <a:round/>
                      <a:headEnd type="none" w="med" len="med"/>
                      <a:tailEnd type="none" w="med" len="med"/>
                    </a:lnB>
                    <a:noFill/>
                  </a:tcPr>
                </a:tc>
                <a:tc>
                  <a:txBody>
                    <a:bodyPr/>
                    <a:lstStyle/>
                    <a:p>
                      <a:pPr lvl="0" algn="l">
                        <a:lnSpc>
                          <a:spcPts val="2175"/>
                        </a:lnSpc>
                        <a:buNone/>
                      </a:pPr>
                      <a:r>
                        <a:rPr lang="nl-NL" sz="1600" b="0" i="0">
                          <a:solidFill>
                            <a:srgbClr val="000000"/>
                          </a:solidFill>
                          <a:effectLst/>
                          <a:latin typeface="Aptos"/>
                        </a:rPr>
                        <a:t>NTB</a:t>
                      </a:r>
                    </a:p>
                  </a:txBody>
                  <a:tcPr marL="60960" marR="60960" marT="30480" marB="30480">
                    <a:lnL w="12700">
                      <a:solidFill>
                        <a:srgbClr val="FFFFFF"/>
                      </a:solidFill>
                    </a:lnL>
                    <a:lnR w="12058">
                      <a:solidFill>
                        <a:srgbClr val="196B24"/>
                      </a:solidFill>
                    </a:lnR>
                    <a:lnT w="12059" cap="flat" cmpd="sng" algn="ctr">
                      <a:solidFill>
                        <a:srgbClr val="196B24"/>
                      </a:solidFill>
                      <a:prstDash val="solid"/>
                      <a:round/>
                      <a:headEnd type="none" w="med" len="med"/>
                      <a:tailEnd type="none" w="med" len="med"/>
                    </a:lnT>
                    <a:lnB w="12058" cap="flat" cmpd="sng" algn="ctr">
                      <a:solidFill>
                        <a:srgbClr val="196B24"/>
                      </a:solidFill>
                      <a:prstDash val="solid"/>
                      <a:round/>
                      <a:headEnd type="none" w="med" len="med"/>
                      <a:tailEnd type="none" w="med" len="med"/>
                    </a:lnB>
                    <a:noFill/>
                  </a:tcPr>
                </a:tc>
                <a:extLst>
                  <a:ext uri="{0D108BD9-81ED-4DB2-BD59-A6C34878D82A}">
                    <a16:rowId xmlns:a16="http://schemas.microsoft.com/office/drawing/2014/main" val="1599771075"/>
                  </a:ext>
                </a:extLst>
              </a:tr>
            </a:tbl>
          </a:graphicData>
        </a:graphic>
      </p:graphicFrame>
    </p:spTree>
    <p:extLst>
      <p:ext uri="{BB962C8B-B14F-4D97-AF65-F5344CB8AC3E}">
        <p14:creationId xmlns:p14="http://schemas.microsoft.com/office/powerpoint/2010/main" val="28955223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rotWithShape="1">
          <a:gsLst>
            <a:gs pos="0">
              <a:srgbClr val="76D2B6">
                <a:alpha val="100000"/>
              </a:srgbClr>
            </a:gs>
            <a:gs pos="100000">
              <a:srgbClr val="1A3F72">
                <a:alpha val="100000"/>
              </a:srgbClr>
            </a:gs>
          </a:gsLst>
          <a:lin ang="2700000"/>
        </a:gradFill>
        <a:effectLst/>
      </p:bgPr>
    </p:bg>
    <p:spTree>
      <p:nvGrpSpPr>
        <p:cNvPr id="1" name="">
          <a:extLst>
            <a:ext uri="{FF2B5EF4-FFF2-40B4-BE49-F238E27FC236}">
              <a16:creationId xmlns:a16="http://schemas.microsoft.com/office/drawing/2014/main" id="{2367A4A2-3D97-95C9-52F3-3AE1C345CABF}"/>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B2D0995-BD67-F124-2C2D-6A7F3DDEEAC1}"/>
              </a:ext>
            </a:extLst>
          </p:cNvPr>
          <p:cNvSpPr/>
          <p:nvPr/>
        </p:nvSpPr>
        <p:spPr>
          <a:xfrm>
            <a:off x="8432463" y="-1841173"/>
            <a:ext cx="4978207" cy="3871939"/>
          </a:xfrm>
          <a:custGeom>
            <a:avLst/>
            <a:gdLst/>
            <a:ahLst/>
            <a:cxnLst/>
            <a:rect l="l" t="t" r="r" b="b"/>
            <a:pathLst>
              <a:path w="7467311" h="5807909">
                <a:moveTo>
                  <a:pt x="0" y="0"/>
                </a:moveTo>
                <a:lnTo>
                  <a:pt x="7467312" y="0"/>
                </a:lnTo>
                <a:lnTo>
                  <a:pt x="7467312" y="5807909"/>
                </a:lnTo>
                <a:lnTo>
                  <a:pt x="0" y="5807909"/>
                </a:lnTo>
                <a:lnTo>
                  <a:pt x="0" y="0"/>
                </a:lnTo>
                <a:close/>
              </a:path>
            </a:pathLst>
          </a:custGeom>
          <a:blipFill>
            <a:blip>
              <a:alphaModFix amt="25000"/>
              <a:extLst>
                <a:ext uri="{96DAC541-7B7A-43D3-8B79-37D633B846F1}">
                  <asvg:svgBlip xmlns:asvg="http://schemas.microsoft.com/office/drawing/2016/SVG/main" r:embed="rId2"/>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nl-NL" sz="800"/>
          </a:p>
        </p:txBody>
      </p:sp>
      <p:sp>
        <p:nvSpPr>
          <p:cNvPr id="11" name="Freeform 11">
            <a:extLst>
              <a:ext uri="{FF2B5EF4-FFF2-40B4-BE49-F238E27FC236}">
                <a16:creationId xmlns:a16="http://schemas.microsoft.com/office/drawing/2014/main" id="{293B41AA-0A02-3C8B-90D9-351E815CB07D}"/>
              </a:ext>
            </a:extLst>
          </p:cNvPr>
          <p:cNvSpPr/>
          <p:nvPr/>
        </p:nvSpPr>
        <p:spPr>
          <a:xfrm>
            <a:off x="-1803304" y="3737709"/>
            <a:ext cx="4978207" cy="3871939"/>
          </a:xfrm>
          <a:custGeom>
            <a:avLst/>
            <a:gdLst/>
            <a:ahLst/>
            <a:cxnLst/>
            <a:rect l="l" t="t" r="r" b="b"/>
            <a:pathLst>
              <a:path w="7467311" h="5807909">
                <a:moveTo>
                  <a:pt x="0" y="0"/>
                </a:moveTo>
                <a:lnTo>
                  <a:pt x="7467312" y="0"/>
                </a:lnTo>
                <a:lnTo>
                  <a:pt x="7467312" y="5807908"/>
                </a:lnTo>
                <a:lnTo>
                  <a:pt x="0" y="5807908"/>
                </a:lnTo>
                <a:lnTo>
                  <a:pt x="0" y="0"/>
                </a:lnTo>
                <a:close/>
              </a:path>
            </a:pathLst>
          </a:custGeom>
          <a:blipFill>
            <a:blip>
              <a:alphaModFix amt="25000"/>
              <a:extLst>
                <a:ext uri="{96DAC541-7B7A-43D3-8B79-37D633B846F1}">
                  <asvg:svgBlip xmlns:asvg="http://schemas.microsoft.com/office/drawing/2016/SVG/main" r:embed="rId3"/>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nl-NL" sz="800"/>
          </a:p>
        </p:txBody>
      </p:sp>
      <p:sp>
        <p:nvSpPr>
          <p:cNvPr id="15" name="TextBox 15">
            <a:extLst>
              <a:ext uri="{FF2B5EF4-FFF2-40B4-BE49-F238E27FC236}">
                <a16:creationId xmlns:a16="http://schemas.microsoft.com/office/drawing/2014/main" id="{8049F9CD-4397-FD59-8D73-CB9489993DFA}"/>
              </a:ext>
            </a:extLst>
          </p:cNvPr>
          <p:cNvSpPr txBox="1"/>
          <p:nvPr/>
        </p:nvSpPr>
        <p:spPr>
          <a:xfrm>
            <a:off x="685800" y="363416"/>
            <a:ext cx="6952261" cy="683948"/>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nSpc>
                <a:spcPts val="5334"/>
              </a:lnSpc>
            </a:pPr>
            <a:r>
              <a:rPr lang="en-US" sz="5334" err="1">
                <a:solidFill>
                  <a:srgbClr val="FFFFFF"/>
                </a:solidFill>
                <a:latin typeface="Arial"/>
                <a:ea typeface="Arial"/>
                <a:cs typeface="Arial"/>
              </a:rPr>
              <a:t>Volgende</a:t>
            </a:r>
            <a:r>
              <a:rPr lang="en-US" sz="5334">
                <a:solidFill>
                  <a:srgbClr val="FFFFFF"/>
                </a:solidFill>
                <a:latin typeface="Arial"/>
                <a:ea typeface="Arial"/>
                <a:cs typeface="Arial"/>
              </a:rPr>
              <a:t> TLC </a:t>
            </a:r>
            <a:r>
              <a:rPr lang="en-US" sz="5334" err="1">
                <a:solidFill>
                  <a:srgbClr val="FFFFFF"/>
                </a:solidFill>
                <a:latin typeface="Arial"/>
                <a:ea typeface="Arial"/>
                <a:cs typeface="Arial"/>
              </a:rPr>
              <a:t>sessie</a:t>
            </a:r>
          </a:p>
        </p:txBody>
      </p:sp>
      <p:sp>
        <p:nvSpPr>
          <p:cNvPr id="3" name="TextBox 2">
            <a:extLst>
              <a:ext uri="{FF2B5EF4-FFF2-40B4-BE49-F238E27FC236}">
                <a16:creationId xmlns:a16="http://schemas.microsoft.com/office/drawing/2014/main" id="{70FBD455-63D0-02C9-2B59-D5E0849C39F2}"/>
              </a:ext>
            </a:extLst>
          </p:cNvPr>
          <p:cNvSpPr txBox="1"/>
          <p:nvPr/>
        </p:nvSpPr>
        <p:spPr>
          <a:xfrm>
            <a:off x="689429" y="1781629"/>
            <a:ext cx="10653485" cy="470898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3600" b="1" dirty="0">
                <a:solidFill>
                  <a:srgbClr val="FFFFFF"/>
                </a:solidFill>
                <a:latin typeface="Aptos"/>
              </a:rPr>
              <a:t>'Transformeren in de wijk' </a:t>
            </a:r>
            <a:endParaRPr lang="nl-NL" sz="2900" b="1" dirty="0">
              <a:solidFill>
                <a:srgbClr val="FFFFFF"/>
              </a:solidFill>
            </a:endParaRPr>
          </a:p>
          <a:p>
            <a:pPr marL="285750" indent="-285750">
              <a:buFont typeface="Arial"/>
              <a:buChar char="•"/>
            </a:pPr>
            <a:r>
              <a:rPr lang="nl-NL" sz="2900" dirty="0">
                <a:solidFill>
                  <a:srgbClr val="FFFFFF"/>
                </a:solidFill>
                <a:ea typeface="+mn-lt"/>
                <a:cs typeface="+mn-lt"/>
              </a:rPr>
              <a:t>In plaats van een kortere leer- en uitwisselsessie organiseren we 1 langere bijeenkomst </a:t>
            </a:r>
            <a:endParaRPr lang="nl-NL" dirty="0"/>
          </a:p>
          <a:p>
            <a:pPr marL="285750" indent="-285750">
              <a:buFont typeface="Arial"/>
              <a:buChar char="•"/>
            </a:pPr>
            <a:r>
              <a:rPr lang="nl-NL" sz="2900" dirty="0">
                <a:solidFill>
                  <a:srgbClr val="FFFFFF"/>
                </a:solidFill>
                <a:ea typeface="+mn-lt"/>
                <a:cs typeface="+mn-lt"/>
              </a:rPr>
              <a:t>In plaats van 1 centrale locatie (Utrecht, </a:t>
            </a:r>
            <a:r>
              <a:rPr lang="nl-NL" sz="2900" dirty="0" err="1">
                <a:solidFill>
                  <a:srgbClr val="FFFFFF"/>
                </a:solidFill>
                <a:ea typeface="+mn-lt"/>
                <a:cs typeface="+mn-lt"/>
              </a:rPr>
              <a:t>Nivel</a:t>
            </a:r>
            <a:r>
              <a:rPr lang="nl-NL" sz="2900" dirty="0">
                <a:solidFill>
                  <a:srgbClr val="FFFFFF"/>
                </a:solidFill>
                <a:ea typeface="+mn-lt"/>
                <a:cs typeface="+mn-lt"/>
              </a:rPr>
              <a:t>) kiezen we voor 2 regionale locaties (bv Apeldoorn/Den Bosch </a:t>
            </a:r>
            <a:r>
              <a:rPr lang="nl-NL" sz="2900" dirty="0" err="1">
                <a:solidFill>
                  <a:srgbClr val="FFFFFF"/>
                </a:solidFill>
                <a:ea typeface="+mn-lt"/>
                <a:cs typeface="+mn-lt"/>
              </a:rPr>
              <a:t>tbd</a:t>
            </a:r>
            <a:r>
              <a:rPr lang="nl-NL" sz="2900" dirty="0">
                <a:solidFill>
                  <a:srgbClr val="FFFFFF"/>
                </a:solidFill>
                <a:ea typeface="+mn-lt"/>
                <a:cs typeface="+mn-lt"/>
              </a:rPr>
              <a:t>)</a:t>
            </a:r>
            <a:endParaRPr lang="nl-NL" dirty="0"/>
          </a:p>
          <a:p>
            <a:pPr marL="285750" indent="-285750">
              <a:buFont typeface="Arial"/>
              <a:buChar char="•"/>
            </a:pPr>
            <a:r>
              <a:rPr lang="nl-NL" sz="2900" dirty="0">
                <a:solidFill>
                  <a:srgbClr val="FFFFFF"/>
                </a:solidFill>
                <a:ea typeface="+mn-lt"/>
                <a:cs typeface="+mn-lt"/>
              </a:rPr>
              <a:t>In plaats van alleen RESV-projectleiders richten we ons nu ook expliciet tot wijkcoördinatoren</a:t>
            </a:r>
            <a:endParaRPr lang="nl-NL" dirty="0"/>
          </a:p>
          <a:p>
            <a:endParaRPr lang="nl-NL" sz="3600" b="1" dirty="0">
              <a:solidFill>
                <a:srgbClr val="FFFFFF"/>
              </a:solidFill>
            </a:endParaRPr>
          </a:p>
          <a:p>
            <a:r>
              <a:rPr lang="nl-NL" sz="3600" b="1" dirty="0">
                <a:solidFill>
                  <a:srgbClr val="FFFFFF"/>
                </a:solidFill>
              </a:rPr>
              <a:t>--&gt; SAVE THE DATE: </a:t>
            </a:r>
            <a:r>
              <a:rPr lang="nl-NL" sz="2900" b="1" dirty="0">
                <a:solidFill>
                  <a:srgbClr val="FFFFFF"/>
                </a:solidFill>
              </a:rPr>
              <a:t>17 november of 19 november</a:t>
            </a:r>
            <a:endParaRPr lang="nl-NL" dirty="0"/>
          </a:p>
          <a:p>
            <a:pPr algn="ctr"/>
            <a:endParaRPr lang="en-US" dirty="0"/>
          </a:p>
        </p:txBody>
      </p:sp>
    </p:spTree>
    <p:extLst>
      <p:ext uri="{BB962C8B-B14F-4D97-AF65-F5344CB8AC3E}">
        <p14:creationId xmlns:p14="http://schemas.microsoft.com/office/powerpoint/2010/main" val="8461569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rotWithShape="1">
          <a:gsLst>
            <a:gs pos="0">
              <a:srgbClr val="76D2B6">
                <a:alpha val="100000"/>
              </a:srgbClr>
            </a:gs>
            <a:gs pos="50000">
              <a:srgbClr val="1A3F72">
                <a:alpha val="100000"/>
              </a:srgbClr>
            </a:gs>
            <a:gs pos="100000">
              <a:srgbClr val="A90061">
                <a:alpha val="100000"/>
              </a:srgbClr>
            </a:gs>
          </a:gsLst>
          <a:lin ang="2700000"/>
        </a:gradFill>
        <a:effectLst/>
      </p:bgPr>
    </p:bg>
    <p:spTree>
      <p:nvGrpSpPr>
        <p:cNvPr id="1" name="">
          <a:extLst>
            <a:ext uri="{FF2B5EF4-FFF2-40B4-BE49-F238E27FC236}">
              <a16:creationId xmlns:a16="http://schemas.microsoft.com/office/drawing/2014/main" id="{AF6D8C87-4B3C-44FC-DDEE-D6BE7773F39D}"/>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6D0D9416-71C1-4FB2-3FAC-EF3CDBAD64AD}"/>
              </a:ext>
            </a:extLst>
          </p:cNvPr>
          <p:cNvGrpSpPr/>
          <p:nvPr/>
        </p:nvGrpSpPr>
        <p:grpSpPr>
          <a:xfrm rot="5400000">
            <a:off x="2910388" y="-2910388"/>
            <a:ext cx="6371224" cy="12192000"/>
            <a:chOff x="0" y="0"/>
            <a:chExt cx="1249941" cy="2391892"/>
          </a:xfrm>
        </p:grpSpPr>
        <p:sp>
          <p:nvSpPr>
            <p:cNvPr id="3" name="Freeform 3">
              <a:extLst>
                <a:ext uri="{FF2B5EF4-FFF2-40B4-BE49-F238E27FC236}">
                  <a16:creationId xmlns:a16="http://schemas.microsoft.com/office/drawing/2014/main" id="{B464AF47-F759-7CA5-DFEE-02AB4C94B8F9}"/>
                </a:ext>
              </a:extLst>
            </p:cNvPr>
            <p:cNvSpPr/>
            <p:nvPr/>
          </p:nvSpPr>
          <p:spPr>
            <a:xfrm>
              <a:off x="0" y="0"/>
              <a:ext cx="1249941" cy="2391892"/>
            </a:xfrm>
            <a:custGeom>
              <a:avLst/>
              <a:gdLst/>
              <a:ahLst/>
              <a:cxnLst/>
              <a:rect l="l" t="t" r="r" b="b"/>
              <a:pathLst>
                <a:path w="1249941" h="2391892">
                  <a:moveTo>
                    <a:pt x="0" y="0"/>
                  </a:moveTo>
                  <a:lnTo>
                    <a:pt x="1249941" y="0"/>
                  </a:lnTo>
                  <a:lnTo>
                    <a:pt x="1249941" y="2391892"/>
                  </a:lnTo>
                  <a:lnTo>
                    <a:pt x="0" y="2391892"/>
                  </a:lnTo>
                  <a:close/>
                </a:path>
              </a:pathLst>
            </a:custGeom>
            <a:gradFill rotWithShape="1">
              <a:gsLst>
                <a:gs pos="0">
                  <a:srgbClr val="76D2B6">
                    <a:alpha val="100000"/>
                  </a:srgbClr>
                </a:gs>
                <a:gs pos="50000">
                  <a:srgbClr val="1A3F72">
                    <a:alpha val="100000"/>
                  </a:srgbClr>
                </a:gs>
                <a:gs pos="100000">
                  <a:srgbClr val="A90061">
                    <a:alpha val="100000"/>
                  </a:srgbClr>
                </a:gs>
              </a:gsLst>
              <a:lin ang="2700000"/>
            </a:gradFill>
            <a:ln cap="sq">
              <a:noFill/>
              <a:prstDash val="solid"/>
              <a:miter/>
            </a:ln>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nl-NL" sz="800"/>
            </a:p>
          </p:txBody>
        </p:sp>
        <p:sp>
          <p:nvSpPr>
            <p:cNvPr id="4" name="TextBox 4">
              <a:extLst>
                <a:ext uri="{FF2B5EF4-FFF2-40B4-BE49-F238E27FC236}">
                  <a16:creationId xmlns:a16="http://schemas.microsoft.com/office/drawing/2014/main" id="{3A967359-B9EC-7186-6A47-8A989E56B1FC}"/>
                </a:ext>
              </a:extLst>
            </p:cNvPr>
            <p:cNvSpPr txBox="1"/>
            <p:nvPr/>
          </p:nvSpPr>
          <p:spPr>
            <a:xfrm>
              <a:off x="0" y="-57150"/>
              <a:ext cx="1249941" cy="2449042"/>
            </a:xfrm>
            <a:prstGeom prst="rect">
              <a:avLst/>
            </a:prstGeom>
          </p:spPr>
          <p:txBody>
            <a:bodyPr lIns="33867" tIns="33867" rIns="33867" bIns="33867"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2384"/>
                </a:lnSpc>
              </a:pPr>
              <a:endParaRPr sz="800"/>
            </a:p>
          </p:txBody>
        </p:sp>
      </p:grpSp>
      <p:sp>
        <p:nvSpPr>
          <p:cNvPr id="5" name="Freeform 5">
            <a:extLst>
              <a:ext uri="{FF2B5EF4-FFF2-40B4-BE49-F238E27FC236}">
                <a16:creationId xmlns:a16="http://schemas.microsoft.com/office/drawing/2014/main" id="{8F278DFD-7820-840E-3212-920235350C30}"/>
              </a:ext>
            </a:extLst>
          </p:cNvPr>
          <p:cNvSpPr/>
          <p:nvPr/>
        </p:nvSpPr>
        <p:spPr>
          <a:xfrm>
            <a:off x="7250000" y="3578192"/>
            <a:ext cx="6559617" cy="6559617"/>
          </a:xfrm>
          <a:custGeom>
            <a:avLst/>
            <a:gdLst/>
            <a:ahLst/>
            <a:cxnLst/>
            <a:rect l="l" t="t" r="r" b="b"/>
            <a:pathLst>
              <a:path w="9839426" h="9839426">
                <a:moveTo>
                  <a:pt x="0" y="0"/>
                </a:moveTo>
                <a:lnTo>
                  <a:pt x="9839426" y="0"/>
                </a:lnTo>
                <a:lnTo>
                  <a:pt x="9839426" y="9839426"/>
                </a:lnTo>
                <a:lnTo>
                  <a:pt x="0" y="9839426"/>
                </a:lnTo>
                <a:lnTo>
                  <a:pt x="0" y="0"/>
                </a:lnTo>
                <a:close/>
              </a:path>
            </a:pathLst>
          </a:custGeom>
          <a:blipFill>
            <a:blip>
              <a:alphaModFix amt="25000"/>
              <a:extLst>
                <a:ext uri="{96DAC541-7B7A-43D3-8B79-37D633B846F1}">
                  <asvg:svgBlip xmlns:asvg="http://schemas.microsoft.com/office/drawing/2016/SVG/main" r:embed="rId3"/>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nl-NL" sz="800"/>
          </a:p>
        </p:txBody>
      </p:sp>
      <p:sp>
        <p:nvSpPr>
          <p:cNvPr id="6" name="Freeform 6">
            <a:extLst>
              <a:ext uri="{FF2B5EF4-FFF2-40B4-BE49-F238E27FC236}">
                <a16:creationId xmlns:a16="http://schemas.microsoft.com/office/drawing/2014/main" id="{FB326A62-684D-3DD0-5E9F-6B54C5FB6A4C}"/>
              </a:ext>
            </a:extLst>
          </p:cNvPr>
          <p:cNvSpPr/>
          <p:nvPr/>
        </p:nvSpPr>
        <p:spPr>
          <a:xfrm>
            <a:off x="-326627" y="-1919410"/>
            <a:ext cx="3838821" cy="3838821"/>
          </a:xfrm>
          <a:custGeom>
            <a:avLst/>
            <a:gdLst/>
            <a:ahLst/>
            <a:cxnLst/>
            <a:rect l="l" t="t" r="r" b="b"/>
            <a:pathLst>
              <a:path w="5758231" h="5758231">
                <a:moveTo>
                  <a:pt x="0" y="0"/>
                </a:moveTo>
                <a:lnTo>
                  <a:pt x="5758231" y="0"/>
                </a:lnTo>
                <a:lnTo>
                  <a:pt x="5758231" y="5758230"/>
                </a:lnTo>
                <a:lnTo>
                  <a:pt x="0" y="5758230"/>
                </a:lnTo>
                <a:lnTo>
                  <a:pt x="0" y="0"/>
                </a:lnTo>
                <a:close/>
              </a:path>
            </a:pathLst>
          </a:custGeom>
          <a:blipFill>
            <a:blip>
              <a:alphaModFix amt="25000"/>
              <a:extLst>
                <a:ext uri="{96DAC541-7B7A-43D3-8B79-37D633B846F1}">
                  <asvg:svgBlip xmlns:asvg="http://schemas.microsoft.com/office/drawing/2016/SVG/main" r:embed="rId3"/>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nl-NL" sz="800"/>
          </a:p>
        </p:txBody>
      </p:sp>
      <p:sp>
        <p:nvSpPr>
          <p:cNvPr id="7" name="Freeform 7">
            <a:extLst>
              <a:ext uri="{FF2B5EF4-FFF2-40B4-BE49-F238E27FC236}">
                <a16:creationId xmlns:a16="http://schemas.microsoft.com/office/drawing/2014/main" id="{DC2AEDDA-2495-B9FD-96C3-4D6A63E223FD}"/>
              </a:ext>
            </a:extLst>
          </p:cNvPr>
          <p:cNvSpPr/>
          <p:nvPr/>
        </p:nvSpPr>
        <p:spPr>
          <a:xfrm>
            <a:off x="1693385" y="2674234"/>
            <a:ext cx="1624743" cy="1509533"/>
          </a:xfrm>
          <a:custGeom>
            <a:avLst/>
            <a:gdLst/>
            <a:ahLst/>
            <a:cxnLst/>
            <a:rect l="l" t="t" r="r" b="b"/>
            <a:pathLst>
              <a:path w="2437114" h="2264300">
                <a:moveTo>
                  <a:pt x="0" y="0"/>
                </a:moveTo>
                <a:lnTo>
                  <a:pt x="2437114" y="0"/>
                </a:lnTo>
                <a:lnTo>
                  <a:pt x="2437114" y="2264300"/>
                </a:lnTo>
                <a:lnTo>
                  <a:pt x="0" y="226430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nl-NL" sz="800"/>
          </a:p>
        </p:txBody>
      </p:sp>
      <p:grpSp>
        <p:nvGrpSpPr>
          <p:cNvPr id="8" name="Group 8">
            <a:extLst>
              <a:ext uri="{FF2B5EF4-FFF2-40B4-BE49-F238E27FC236}">
                <a16:creationId xmlns:a16="http://schemas.microsoft.com/office/drawing/2014/main" id="{BF907882-A657-5077-8122-404A9A531D0E}"/>
              </a:ext>
            </a:extLst>
          </p:cNvPr>
          <p:cNvGrpSpPr/>
          <p:nvPr/>
        </p:nvGrpSpPr>
        <p:grpSpPr>
          <a:xfrm>
            <a:off x="4281361" y="2231526"/>
            <a:ext cx="6023477" cy="2380435"/>
            <a:chOff x="0" y="0"/>
            <a:chExt cx="2379645" cy="940419"/>
          </a:xfrm>
        </p:grpSpPr>
        <p:sp>
          <p:nvSpPr>
            <p:cNvPr id="9" name="Freeform 9">
              <a:extLst>
                <a:ext uri="{FF2B5EF4-FFF2-40B4-BE49-F238E27FC236}">
                  <a16:creationId xmlns:a16="http://schemas.microsoft.com/office/drawing/2014/main" id="{5243990D-0791-69E9-EA89-B49A386C2336}"/>
                </a:ext>
              </a:extLst>
            </p:cNvPr>
            <p:cNvSpPr/>
            <p:nvPr/>
          </p:nvSpPr>
          <p:spPr>
            <a:xfrm>
              <a:off x="0" y="0"/>
              <a:ext cx="2379645" cy="940419"/>
            </a:xfrm>
            <a:custGeom>
              <a:avLst/>
              <a:gdLst/>
              <a:ahLst/>
              <a:cxnLst/>
              <a:rect l="l" t="t" r="r" b="b"/>
              <a:pathLst>
                <a:path w="2379645" h="940419">
                  <a:moveTo>
                    <a:pt x="43700" y="0"/>
                  </a:moveTo>
                  <a:lnTo>
                    <a:pt x="2335945" y="0"/>
                  </a:lnTo>
                  <a:cubicBezTo>
                    <a:pt x="2360080" y="0"/>
                    <a:pt x="2379645" y="19565"/>
                    <a:pt x="2379645" y="43700"/>
                  </a:cubicBezTo>
                  <a:lnTo>
                    <a:pt x="2379645" y="896719"/>
                  </a:lnTo>
                  <a:cubicBezTo>
                    <a:pt x="2379645" y="920854"/>
                    <a:pt x="2360080" y="940419"/>
                    <a:pt x="2335945" y="940419"/>
                  </a:cubicBezTo>
                  <a:lnTo>
                    <a:pt x="43700" y="940419"/>
                  </a:lnTo>
                  <a:cubicBezTo>
                    <a:pt x="19565" y="940419"/>
                    <a:pt x="0" y="920854"/>
                    <a:pt x="0" y="896719"/>
                  </a:cubicBezTo>
                  <a:lnTo>
                    <a:pt x="0" y="43700"/>
                  </a:lnTo>
                  <a:cubicBezTo>
                    <a:pt x="0" y="19565"/>
                    <a:pt x="19565" y="0"/>
                    <a:pt x="43700" y="0"/>
                  </a:cubicBezTo>
                  <a:close/>
                </a:path>
              </a:pathLst>
            </a:custGeom>
            <a:solidFill>
              <a:srgbClr val="FFFFFF"/>
            </a:solidFill>
            <a:ln cap="rnd">
              <a:noFill/>
              <a:prstDash val="solid"/>
              <a:round/>
            </a:ln>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nl-NL" sz="800"/>
            </a:p>
          </p:txBody>
        </p:sp>
        <p:sp>
          <p:nvSpPr>
            <p:cNvPr id="10" name="TextBox 10">
              <a:extLst>
                <a:ext uri="{FF2B5EF4-FFF2-40B4-BE49-F238E27FC236}">
                  <a16:creationId xmlns:a16="http://schemas.microsoft.com/office/drawing/2014/main" id="{5F26DE89-A8BD-D4F8-A85B-F627B089940D}"/>
                </a:ext>
              </a:extLst>
            </p:cNvPr>
            <p:cNvSpPr txBox="1"/>
            <p:nvPr/>
          </p:nvSpPr>
          <p:spPr>
            <a:xfrm>
              <a:off x="0" y="-57150"/>
              <a:ext cx="2379645" cy="997569"/>
            </a:xfrm>
            <a:prstGeom prst="rect">
              <a:avLst/>
            </a:prstGeom>
          </p:spPr>
          <p:txBody>
            <a:bodyPr lIns="33867" tIns="33867" rIns="33867" bIns="33867"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2384"/>
                </a:lnSpc>
              </a:pPr>
              <a:endParaRPr sz="800"/>
            </a:p>
          </p:txBody>
        </p:sp>
      </p:grpSp>
      <p:sp>
        <p:nvSpPr>
          <p:cNvPr id="11" name="TextBox 11">
            <a:extLst>
              <a:ext uri="{FF2B5EF4-FFF2-40B4-BE49-F238E27FC236}">
                <a16:creationId xmlns:a16="http://schemas.microsoft.com/office/drawing/2014/main" id="{79F82BE6-9AF1-5C34-377C-63C0933564C6}"/>
              </a:ext>
            </a:extLst>
          </p:cNvPr>
          <p:cNvSpPr txBox="1"/>
          <p:nvPr/>
        </p:nvSpPr>
        <p:spPr>
          <a:xfrm>
            <a:off x="4954392" y="2403292"/>
            <a:ext cx="3105697" cy="2655920"/>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nSpc>
                <a:spcPct val="150000"/>
              </a:lnSpc>
            </a:pPr>
            <a:r>
              <a:rPr lang="en-US" sz="4000" b="1" err="1">
                <a:solidFill>
                  <a:srgbClr val="A90061"/>
                </a:solidFill>
                <a:latin typeface="Arial Bold"/>
                <a:ea typeface="Arial Bold"/>
                <a:cs typeface="Arial Bold"/>
              </a:rPr>
              <a:t>Evaluatie</a:t>
            </a:r>
            <a:r>
              <a:rPr lang="en-US" sz="4000" b="1">
                <a:solidFill>
                  <a:srgbClr val="A90061"/>
                </a:solidFill>
                <a:latin typeface="Arial Bold"/>
                <a:ea typeface="Arial Bold"/>
                <a:cs typeface="Arial Bold"/>
              </a:rPr>
              <a:t> </a:t>
            </a:r>
          </a:p>
          <a:p>
            <a:pPr algn="l">
              <a:lnSpc>
                <a:spcPct val="150000"/>
              </a:lnSpc>
            </a:pPr>
            <a:endParaRPr lang="en-US" sz="4000" b="1">
              <a:solidFill>
                <a:srgbClr val="A90061"/>
              </a:solidFill>
              <a:latin typeface="Arial Bold"/>
              <a:ea typeface="Arial Bold"/>
              <a:cs typeface="Arial Bold"/>
            </a:endParaRPr>
          </a:p>
          <a:p>
            <a:pPr algn="l">
              <a:lnSpc>
                <a:spcPct val="150000"/>
              </a:lnSpc>
            </a:pPr>
            <a:endParaRPr lang="en-US" sz="4000" b="1">
              <a:solidFill>
                <a:srgbClr val="A90061"/>
              </a:solidFill>
              <a:latin typeface="Arial Bold"/>
              <a:ea typeface="Arial Bold"/>
              <a:cs typeface="Arial Bold"/>
            </a:endParaRPr>
          </a:p>
        </p:txBody>
      </p:sp>
      <p:grpSp>
        <p:nvGrpSpPr>
          <p:cNvPr id="14" name="Group 14">
            <a:extLst>
              <a:ext uri="{FF2B5EF4-FFF2-40B4-BE49-F238E27FC236}">
                <a16:creationId xmlns:a16="http://schemas.microsoft.com/office/drawing/2014/main" id="{DAD0EB9A-0510-A874-0694-0321324A06CB}"/>
              </a:ext>
            </a:extLst>
          </p:cNvPr>
          <p:cNvGrpSpPr/>
          <p:nvPr/>
        </p:nvGrpSpPr>
        <p:grpSpPr>
          <a:xfrm>
            <a:off x="0" y="6371224"/>
            <a:ext cx="12192000" cy="486776"/>
            <a:chOff x="0" y="0"/>
            <a:chExt cx="6554006" cy="261674"/>
          </a:xfrm>
        </p:grpSpPr>
        <p:sp>
          <p:nvSpPr>
            <p:cNvPr id="15" name="Freeform 15">
              <a:extLst>
                <a:ext uri="{FF2B5EF4-FFF2-40B4-BE49-F238E27FC236}">
                  <a16:creationId xmlns:a16="http://schemas.microsoft.com/office/drawing/2014/main" id="{6FF9EF81-ACED-B2FE-6201-548758F818DE}"/>
                </a:ext>
              </a:extLst>
            </p:cNvPr>
            <p:cNvSpPr/>
            <p:nvPr/>
          </p:nvSpPr>
          <p:spPr>
            <a:xfrm>
              <a:off x="0" y="0"/>
              <a:ext cx="6554006" cy="261674"/>
            </a:xfrm>
            <a:custGeom>
              <a:avLst/>
              <a:gdLst/>
              <a:ahLst/>
              <a:cxnLst/>
              <a:rect l="l" t="t" r="r" b="b"/>
              <a:pathLst>
                <a:path w="6554006" h="261674">
                  <a:moveTo>
                    <a:pt x="0" y="0"/>
                  </a:moveTo>
                  <a:lnTo>
                    <a:pt x="6554006" y="0"/>
                  </a:lnTo>
                  <a:lnTo>
                    <a:pt x="6554006" y="261674"/>
                  </a:lnTo>
                  <a:lnTo>
                    <a:pt x="0" y="261674"/>
                  </a:lnTo>
                  <a:close/>
                </a:path>
              </a:pathLst>
            </a:custGeom>
            <a:solidFill>
              <a:srgbClr val="0F2542"/>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nl-NL" sz="800"/>
            </a:p>
          </p:txBody>
        </p:sp>
        <p:sp>
          <p:nvSpPr>
            <p:cNvPr id="16" name="TextBox 16">
              <a:extLst>
                <a:ext uri="{FF2B5EF4-FFF2-40B4-BE49-F238E27FC236}">
                  <a16:creationId xmlns:a16="http://schemas.microsoft.com/office/drawing/2014/main" id="{7D2A5C8E-B6E3-2346-7212-9852601FE1FD}"/>
                </a:ext>
              </a:extLst>
            </p:cNvPr>
            <p:cNvSpPr txBox="1"/>
            <p:nvPr/>
          </p:nvSpPr>
          <p:spPr>
            <a:xfrm>
              <a:off x="0" y="-9525"/>
              <a:ext cx="6554006" cy="271199"/>
            </a:xfrm>
            <a:prstGeom prst="rect">
              <a:avLst/>
            </a:prstGeom>
          </p:spPr>
          <p:txBody>
            <a:bodyPr lIns="33867" tIns="33867" rIns="33867" bIns="33867"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1040"/>
                </a:lnSpc>
              </a:pPr>
              <a:endParaRPr sz="800"/>
            </a:p>
          </p:txBody>
        </p:sp>
      </p:grpSp>
      <p:grpSp>
        <p:nvGrpSpPr>
          <p:cNvPr id="17" name="Group 17">
            <a:extLst>
              <a:ext uri="{FF2B5EF4-FFF2-40B4-BE49-F238E27FC236}">
                <a16:creationId xmlns:a16="http://schemas.microsoft.com/office/drawing/2014/main" id="{198CB62E-A01C-70DB-4268-7DB8FDACE25D}"/>
              </a:ext>
            </a:extLst>
          </p:cNvPr>
          <p:cNvGrpSpPr/>
          <p:nvPr/>
        </p:nvGrpSpPr>
        <p:grpSpPr>
          <a:xfrm>
            <a:off x="4955444" y="6537210"/>
            <a:ext cx="2281112" cy="142104"/>
            <a:chOff x="0" y="0"/>
            <a:chExt cx="4562224" cy="284208"/>
          </a:xfrm>
        </p:grpSpPr>
        <p:sp>
          <p:nvSpPr>
            <p:cNvPr id="18" name="Freeform 18">
              <a:extLst>
                <a:ext uri="{FF2B5EF4-FFF2-40B4-BE49-F238E27FC236}">
                  <a16:creationId xmlns:a16="http://schemas.microsoft.com/office/drawing/2014/main" id="{51BD840C-1304-2860-3EF9-D79AC281337B}"/>
                </a:ext>
              </a:extLst>
            </p:cNvPr>
            <p:cNvSpPr/>
            <p:nvPr/>
          </p:nvSpPr>
          <p:spPr>
            <a:xfrm>
              <a:off x="2538446" y="0"/>
              <a:ext cx="1177725" cy="284208"/>
            </a:xfrm>
            <a:custGeom>
              <a:avLst/>
              <a:gdLst/>
              <a:ahLst/>
              <a:cxnLst/>
              <a:rect l="l" t="t" r="r" b="b"/>
              <a:pathLst>
                <a:path w="1177725" h="284208">
                  <a:moveTo>
                    <a:pt x="0" y="0"/>
                  </a:moveTo>
                  <a:lnTo>
                    <a:pt x="1177725" y="0"/>
                  </a:lnTo>
                  <a:lnTo>
                    <a:pt x="1177725" y="284208"/>
                  </a:lnTo>
                  <a:lnTo>
                    <a:pt x="0" y="284208"/>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nl-NL" sz="800"/>
            </a:p>
          </p:txBody>
        </p:sp>
        <p:sp>
          <p:nvSpPr>
            <p:cNvPr id="19" name="TextBox 19">
              <a:extLst>
                <a:ext uri="{FF2B5EF4-FFF2-40B4-BE49-F238E27FC236}">
                  <a16:creationId xmlns:a16="http://schemas.microsoft.com/office/drawing/2014/main" id="{71D523A8-2B61-3DCA-D3AD-6FEEF2945DAA}"/>
                </a:ext>
              </a:extLst>
            </p:cNvPr>
            <p:cNvSpPr txBox="1"/>
            <p:nvPr/>
          </p:nvSpPr>
          <p:spPr>
            <a:xfrm>
              <a:off x="0" y="64632"/>
              <a:ext cx="2244411" cy="174840"/>
            </a:xfrm>
            <a:prstGeom prst="rect">
              <a:avLst/>
            </a:prstGeom>
          </p:spPr>
          <p:txBody>
            <a:bodyPr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r">
                <a:lnSpc>
                  <a:spcPts val="693"/>
                </a:lnSpc>
              </a:pPr>
              <a:r>
                <a:rPr lang="en-US" sz="533" spc="19">
                  <a:solidFill>
                    <a:srgbClr val="76D2B6"/>
                  </a:solidFill>
                  <a:latin typeface="Rubik"/>
                  <a:ea typeface="Rubik"/>
                  <a:cs typeface="Rubik"/>
                  <a:sym typeface="Rubik"/>
                </a:rPr>
                <a:t>LeVEL wordt gefinancieerd door:</a:t>
              </a:r>
            </a:p>
          </p:txBody>
        </p:sp>
        <p:sp>
          <p:nvSpPr>
            <p:cNvPr id="20" name="TextBox 20">
              <a:extLst>
                <a:ext uri="{FF2B5EF4-FFF2-40B4-BE49-F238E27FC236}">
                  <a16:creationId xmlns:a16="http://schemas.microsoft.com/office/drawing/2014/main" id="{04B25E8E-DE67-BB8D-F7FA-0C306519E0EB}"/>
                </a:ext>
              </a:extLst>
            </p:cNvPr>
            <p:cNvSpPr txBox="1"/>
            <p:nvPr/>
          </p:nvSpPr>
          <p:spPr>
            <a:xfrm>
              <a:off x="3763993" y="83894"/>
              <a:ext cx="798231" cy="106896"/>
            </a:xfrm>
            <a:prstGeom prst="rect">
              <a:avLst/>
            </a:prstGeom>
          </p:spPr>
          <p:txBody>
            <a:bodyPr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lnSpc>
                  <a:spcPts val="433"/>
                </a:lnSpc>
              </a:pPr>
              <a:r>
                <a:rPr lang="en-US" sz="333" spc="11">
                  <a:solidFill>
                    <a:srgbClr val="76D2B6"/>
                  </a:solidFill>
                  <a:latin typeface="Rubik"/>
                  <a:ea typeface="Rubik"/>
                  <a:cs typeface="Rubik"/>
                  <a:sym typeface="Rubik"/>
                </a:rPr>
                <a:t>10880022410002 </a:t>
              </a:r>
            </a:p>
          </p:txBody>
        </p:sp>
      </p:grpSp>
      <p:pic>
        <p:nvPicPr>
          <p:cNvPr id="12" name="Picture 11">
            <a:extLst>
              <a:ext uri="{FF2B5EF4-FFF2-40B4-BE49-F238E27FC236}">
                <a16:creationId xmlns:a16="http://schemas.microsoft.com/office/drawing/2014/main" id="{79DADE74-D50B-B61B-7321-04B4A8A74042}"/>
              </a:ext>
            </a:extLst>
          </p:cNvPr>
          <p:cNvPicPr>
            <a:picLocks noChangeAspect="1"/>
          </p:cNvPicPr>
          <p:nvPr/>
        </p:nvPicPr>
        <p:blipFill>
          <a:blip r:embed="rId6"/>
          <a:stretch>
            <a:fillRect/>
          </a:stretch>
        </p:blipFill>
        <p:spPr>
          <a:xfrm>
            <a:off x="8059057" y="2452914"/>
            <a:ext cx="1952172" cy="1952172"/>
          </a:xfrm>
          <a:prstGeom prst="rect">
            <a:avLst/>
          </a:prstGeom>
        </p:spPr>
      </p:pic>
    </p:spTree>
    <p:extLst>
      <p:ext uri="{BB962C8B-B14F-4D97-AF65-F5344CB8AC3E}">
        <p14:creationId xmlns:p14="http://schemas.microsoft.com/office/powerpoint/2010/main" val="34383718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rotWithShape="1">
          <a:gsLst>
            <a:gs pos="0">
              <a:srgbClr val="76D2B6">
                <a:alpha val="100000"/>
              </a:srgbClr>
            </a:gs>
            <a:gs pos="50000">
              <a:srgbClr val="1A3F72">
                <a:alpha val="100000"/>
              </a:srgbClr>
            </a:gs>
            <a:gs pos="100000">
              <a:srgbClr val="A90061">
                <a:alpha val="100000"/>
              </a:srgbClr>
            </a:gs>
          </a:gsLst>
          <a:lin ang="2700000"/>
        </a:gradFill>
        <a:effectLst/>
      </p:bgPr>
    </p:bg>
    <p:spTree>
      <p:nvGrpSpPr>
        <p:cNvPr id="1" name=""/>
        <p:cNvGrpSpPr/>
        <p:nvPr/>
      </p:nvGrpSpPr>
      <p:grpSpPr>
        <a:xfrm>
          <a:off x="0" y="0"/>
          <a:ext cx="0" cy="0"/>
          <a:chOff x="0" y="0"/>
          <a:chExt cx="0" cy="0"/>
        </a:xfrm>
      </p:grpSpPr>
      <p:grpSp>
        <p:nvGrpSpPr>
          <p:cNvPr id="2" name="Group 2"/>
          <p:cNvGrpSpPr/>
          <p:nvPr/>
        </p:nvGrpSpPr>
        <p:grpSpPr>
          <a:xfrm rot="5400000">
            <a:off x="2910388" y="-2910388"/>
            <a:ext cx="6371224" cy="12192000"/>
            <a:chOff x="0" y="0"/>
            <a:chExt cx="1249941" cy="2391892"/>
          </a:xfrm>
        </p:grpSpPr>
        <p:sp>
          <p:nvSpPr>
            <p:cNvPr id="3" name="Freeform 3"/>
            <p:cNvSpPr/>
            <p:nvPr/>
          </p:nvSpPr>
          <p:spPr>
            <a:xfrm>
              <a:off x="0" y="0"/>
              <a:ext cx="1249941" cy="2391892"/>
            </a:xfrm>
            <a:custGeom>
              <a:avLst/>
              <a:gdLst/>
              <a:ahLst/>
              <a:cxnLst/>
              <a:rect l="l" t="t" r="r" b="b"/>
              <a:pathLst>
                <a:path w="1249941" h="2391892">
                  <a:moveTo>
                    <a:pt x="0" y="0"/>
                  </a:moveTo>
                  <a:lnTo>
                    <a:pt x="1249941" y="0"/>
                  </a:lnTo>
                  <a:lnTo>
                    <a:pt x="1249941" y="2391892"/>
                  </a:lnTo>
                  <a:lnTo>
                    <a:pt x="0" y="2391892"/>
                  </a:lnTo>
                  <a:close/>
                </a:path>
              </a:pathLst>
            </a:custGeom>
            <a:gradFill rotWithShape="1">
              <a:gsLst>
                <a:gs pos="0">
                  <a:srgbClr val="76D2B6">
                    <a:alpha val="100000"/>
                  </a:srgbClr>
                </a:gs>
                <a:gs pos="50000">
                  <a:srgbClr val="1A3F72">
                    <a:alpha val="100000"/>
                  </a:srgbClr>
                </a:gs>
                <a:gs pos="100000">
                  <a:srgbClr val="A90061">
                    <a:alpha val="100000"/>
                  </a:srgbClr>
                </a:gs>
              </a:gsLst>
              <a:lin ang="2700000"/>
            </a:gradFill>
            <a:ln cap="sq">
              <a:noFill/>
              <a:prstDash val="solid"/>
              <a:miter/>
            </a:ln>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nl-NL" sz="800"/>
            </a:p>
          </p:txBody>
        </p:sp>
        <p:sp>
          <p:nvSpPr>
            <p:cNvPr id="4" name="TextBox 4"/>
            <p:cNvSpPr txBox="1"/>
            <p:nvPr/>
          </p:nvSpPr>
          <p:spPr>
            <a:xfrm>
              <a:off x="0" y="-57150"/>
              <a:ext cx="1249941" cy="2449042"/>
            </a:xfrm>
            <a:prstGeom prst="rect">
              <a:avLst/>
            </a:prstGeom>
          </p:spPr>
          <p:txBody>
            <a:bodyPr lIns="33867" tIns="33867" rIns="33867" bIns="33867"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2384"/>
                </a:lnSpc>
              </a:pPr>
              <a:endParaRPr sz="800"/>
            </a:p>
          </p:txBody>
        </p:sp>
      </p:grpSp>
      <p:sp>
        <p:nvSpPr>
          <p:cNvPr id="5" name="Freeform 5"/>
          <p:cNvSpPr/>
          <p:nvPr/>
        </p:nvSpPr>
        <p:spPr>
          <a:xfrm>
            <a:off x="7250000" y="3578192"/>
            <a:ext cx="6559617" cy="6559617"/>
          </a:xfrm>
          <a:custGeom>
            <a:avLst/>
            <a:gdLst/>
            <a:ahLst/>
            <a:cxnLst/>
            <a:rect l="l" t="t" r="r" b="b"/>
            <a:pathLst>
              <a:path w="9839426" h="9839426">
                <a:moveTo>
                  <a:pt x="0" y="0"/>
                </a:moveTo>
                <a:lnTo>
                  <a:pt x="9839426" y="0"/>
                </a:lnTo>
                <a:lnTo>
                  <a:pt x="9839426" y="9839426"/>
                </a:lnTo>
                <a:lnTo>
                  <a:pt x="0" y="9839426"/>
                </a:lnTo>
                <a:lnTo>
                  <a:pt x="0" y="0"/>
                </a:lnTo>
                <a:close/>
              </a:path>
            </a:pathLst>
          </a:custGeom>
          <a:blipFill>
            <a:blip>
              <a:alphaModFix amt="25000"/>
              <a:extLst>
                <a:ext uri="{96DAC541-7B7A-43D3-8B79-37D633B846F1}">
                  <asvg:svgBlip xmlns:asvg="http://schemas.microsoft.com/office/drawing/2016/SVG/main" r:embed="rId2"/>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nl-NL" sz="800"/>
          </a:p>
        </p:txBody>
      </p:sp>
      <p:sp>
        <p:nvSpPr>
          <p:cNvPr id="6" name="Freeform 6"/>
          <p:cNvSpPr/>
          <p:nvPr/>
        </p:nvSpPr>
        <p:spPr>
          <a:xfrm>
            <a:off x="-326627" y="-1919410"/>
            <a:ext cx="3838821" cy="3838821"/>
          </a:xfrm>
          <a:custGeom>
            <a:avLst/>
            <a:gdLst/>
            <a:ahLst/>
            <a:cxnLst/>
            <a:rect l="l" t="t" r="r" b="b"/>
            <a:pathLst>
              <a:path w="5758231" h="5758231">
                <a:moveTo>
                  <a:pt x="0" y="0"/>
                </a:moveTo>
                <a:lnTo>
                  <a:pt x="5758231" y="0"/>
                </a:lnTo>
                <a:lnTo>
                  <a:pt x="5758231" y="5758230"/>
                </a:lnTo>
                <a:lnTo>
                  <a:pt x="0" y="5758230"/>
                </a:lnTo>
                <a:lnTo>
                  <a:pt x="0" y="0"/>
                </a:lnTo>
                <a:close/>
              </a:path>
            </a:pathLst>
          </a:custGeom>
          <a:blipFill>
            <a:blip>
              <a:alphaModFix amt="25000"/>
              <a:extLst>
                <a:ext uri="{96DAC541-7B7A-43D3-8B79-37D633B846F1}">
                  <asvg:svgBlip xmlns:asvg="http://schemas.microsoft.com/office/drawing/2016/SVG/main" r:embed="rId2"/>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nl-NL" sz="800"/>
          </a:p>
        </p:txBody>
      </p:sp>
      <p:sp>
        <p:nvSpPr>
          <p:cNvPr id="7" name="Freeform 7"/>
          <p:cNvSpPr/>
          <p:nvPr/>
        </p:nvSpPr>
        <p:spPr>
          <a:xfrm>
            <a:off x="5283629" y="2674234"/>
            <a:ext cx="1624743" cy="1509533"/>
          </a:xfrm>
          <a:custGeom>
            <a:avLst/>
            <a:gdLst/>
            <a:ahLst/>
            <a:cxnLst/>
            <a:rect l="l" t="t" r="r" b="b"/>
            <a:pathLst>
              <a:path w="2437114" h="2264300">
                <a:moveTo>
                  <a:pt x="0" y="0"/>
                </a:moveTo>
                <a:lnTo>
                  <a:pt x="2437114" y="0"/>
                </a:lnTo>
                <a:lnTo>
                  <a:pt x="2437114" y="2264300"/>
                </a:lnTo>
                <a:lnTo>
                  <a:pt x="0" y="22643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nl-NL" sz="800"/>
          </a:p>
        </p:txBody>
      </p:sp>
      <p:grpSp>
        <p:nvGrpSpPr>
          <p:cNvPr id="8" name="Group 8"/>
          <p:cNvGrpSpPr/>
          <p:nvPr/>
        </p:nvGrpSpPr>
        <p:grpSpPr>
          <a:xfrm>
            <a:off x="0" y="6371224"/>
            <a:ext cx="12192000" cy="486776"/>
            <a:chOff x="0" y="0"/>
            <a:chExt cx="6554006" cy="261674"/>
          </a:xfrm>
        </p:grpSpPr>
        <p:sp>
          <p:nvSpPr>
            <p:cNvPr id="9" name="Freeform 9"/>
            <p:cNvSpPr/>
            <p:nvPr/>
          </p:nvSpPr>
          <p:spPr>
            <a:xfrm>
              <a:off x="0" y="0"/>
              <a:ext cx="6554006" cy="261674"/>
            </a:xfrm>
            <a:custGeom>
              <a:avLst/>
              <a:gdLst/>
              <a:ahLst/>
              <a:cxnLst/>
              <a:rect l="l" t="t" r="r" b="b"/>
              <a:pathLst>
                <a:path w="6554006" h="261674">
                  <a:moveTo>
                    <a:pt x="0" y="0"/>
                  </a:moveTo>
                  <a:lnTo>
                    <a:pt x="6554006" y="0"/>
                  </a:lnTo>
                  <a:lnTo>
                    <a:pt x="6554006" y="261674"/>
                  </a:lnTo>
                  <a:lnTo>
                    <a:pt x="0" y="261674"/>
                  </a:lnTo>
                  <a:close/>
                </a:path>
              </a:pathLst>
            </a:custGeom>
            <a:solidFill>
              <a:srgbClr val="0F2542"/>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nl-NL" sz="800"/>
            </a:p>
          </p:txBody>
        </p:sp>
        <p:sp>
          <p:nvSpPr>
            <p:cNvPr id="10" name="TextBox 10"/>
            <p:cNvSpPr txBox="1"/>
            <p:nvPr/>
          </p:nvSpPr>
          <p:spPr>
            <a:xfrm>
              <a:off x="0" y="-9525"/>
              <a:ext cx="6554006" cy="271199"/>
            </a:xfrm>
            <a:prstGeom prst="rect">
              <a:avLst/>
            </a:prstGeom>
          </p:spPr>
          <p:txBody>
            <a:bodyPr lIns="33867" tIns="33867" rIns="33867" bIns="33867"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1040"/>
                </a:lnSpc>
              </a:pPr>
              <a:endParaRPr sz="800"/>
            </a:p>
          </p:txBody>
        </p:sp>
      </p:grpSp>
      <p:grpSp>
        <p:nvGrpSpPr>
          <p:cNvPr id="11" name="Group 11"/>
          <p:cNvGrpSpPr/>
          <p:nvPr/>
        </p:nvGrpSpPr>
        <p:grpSpPr>
          <a:xfrm>
            <a:off x="4955444" y="6537210"/>
            <a:ext cx="2281113" cy="142104"/>
            <a:chOff x="0" y="0"/>
            <a:chExt cx="4562224" cy="284208"/>
          </a:xfrm>
        </p:grpSpPr>
        <p:sp>
          <p:nvSpPr>
            <p:cNvPr id="12" name="Freeform 12"/>
            <p:cNvSpPr/>
            <p:nvPr/>
          </p:nvSpPr>
          <p:spPr>
            <a:xfrm>
              <a:off x="2538446" y="0"/>
              <a:ext cx="1177725" cy="284208"/>
            </a:xfrm>
            <a:custGeom>
              <a:avLst/>
              <a:gdLst/>
              <a:ahLst/>
              <a:cxnLst/>
              <a:rect l="l" t="t" r="r" b="b"/>
              <a:pathLst>
                <a:path w="1177725" h="284208">
                  <a:moveTo>
                    <a:pt x="0" y="0"/>
                  </a:moveTo>
                  <a:lnTo>
                    <a:pt x="1177725" y="0"/>
                  </a:lnTo>
                  <a:lnTo>
                    <a:pt x="1177725" y="284208"/>
                  </a:lnTo>
                  <a:lnTo>
                    <a:pt x="0" y="28420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nl-NL" sz="800"/>
            </a:p>
          </p:txBody>
        </p:sp>
        <p:sp>
          <p:nvSpPr>
            <p:cNvPr id="13" name="TextBox 13"/>
            <p:cNvSpPr txBox="1"/>
            <p:nvPr/>
          </p:nvSpPr>
          <p:spPr>
            <a:xfrm>
              <a:off x="0" y="64632"/>
              <a:ext cx="2244411" cy="174840"/>
            </a:xfrm>
            <a:prstGeom prst="rect">
              <a:avLst/>
            </a:prstGeom>
          </p:spPr>
          <p:txBody>
            <a:bodyPr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r">
                <a:lnSpc>
                  <a:spcPts val="693"/>
                </a:lnSpc>
              </a:pPr>
              <a:r>
                <a:rPr lang="en-US" sz="533" spc="19">
                  <a:solidFill>
                    <a:srgbClr val="76D2B6"/>
                  </a:solidFill>
                  <a:latin typeface="Rubik"/>
                  <a:ea typeface="Rubik"/>
                  <a:cs typeface="Rubik"/>
                  <a:sym typeface="Rubik"/>
                </a:rPr>
                <a:t>LeVEL wordt gefinancieerd door:</a:t>
              </a:r>
            </a:p>
          </p:txBody>
        </p:sp>
        <p:sp>
          <p:nvSpPr>
            <p:cNvPr id="14" name="TextBox 14"/>
            <p:cNvSpPr txBox="1"/>
            <p:nvPr/>
          </p:nvSpPr>
          <p:spPr>
            <a:xfrm>
              <a:off x="3763993" y="83894"/>
              <a:ext cx="798231" cy="106896"/>
            </a:xfrm>
            <a:prstGeom prst="rect">
              <a:avLst/>
            </a:prstGeom>
          </p:spPr>
          <p:txBody>
            <a:bodyPr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lnSpc>
                  <a:spcPts val="433"/>
                </a:lnSpc>
              </a:pPr>
              <a:r>
                <a:rPr lang="en-US" sz="333" spc="11">
                  <a:solidFill>
                    <a:srgbClr val="76D2B6"/>
                  </a:solidFill>
                  <a:latin typeface="Rubik"/>
                  <a:ea typeface="Rubik"/>
                  <a:cs typeface="Rubik"/>
                  <a:sym typeface="Rubik"/>
                </a:rPr>
                <a:t>10880022410002 </a:t>
              </a:r>
            </a:p>
          </p:txBody>
        </p:sp>
      </p:grpSp>
    </p:spTree>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Kantoor">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Pluut &amp; Partners (2022)">
  <a:themeElements>
    <a:clrScheme name="Pluut &amp; Partners">
      <a:dk1>
        <a:srgbClr val="000000"/>
      </a:dk1>
      <a:lt1>
        <a:srgbClr val="FFFFFF"/>
      </a:lt1>
      <a:dk2>
        <a:srgbClr val="1C1C1C"/>
      </a:dk2>
      <a:lt2>
        <a:srgbClr val="E7E6E6"/>
      </a:lt2>
      <a:accent1>
        <a:srgbClr val="840074"/>
      </a:accent1>
      <a:accent2>
        <a:srgbClr val="F15A24"/>
      </a:accent2>
      <a:accent3>
        <a:srgbClr val="5F2C82"/>
      </a:accent3>
      <a:accent4>
        <a:srgbClr val="3FA09D"/>
      </a:accent4>
      <a:accent5>
        <a:srgbClr val="00467F"/>
      </a:accent5>
      <a:accent6>
        <a:srgbClr val="A5CC82"/>
      </a:accent6>
      <a:hlink>
        <a:srgbClr val="F15A24"/>
      </a:hlink>
      <a:folHlink>
        <a:srgbClr val="840074"/>
      </a:folHlink>
    </a:clrScheme>
    <a:fontScheme name="Pluut &amp; Partners">
      <a:majorFont>
        <a:latin typeface="Exo 2 Extra Bold"/>
        <a:ea typeface=""/>
        <a:cs typeface=""/>
      </a:majorFont>
      <a:minorFont>
        <a:latin typeface="Exo 2"/>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e2" id="{A3438067-5005-6048-B01D-B1C929BF8F94}" vid="{C456ADAD-C908-784F-B869-BD651D46F1D6}"/>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aec3b1fa-7cab-4c8b-8eed-1439dcabcf34" xsi:nil="true"/>
    <lcf76f155ced4ddcb4097134ff3c332f xmlns="c86c0353-b2b3-4faf-8dc5-5c456380ee24">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ED41723E9ABD7B4982791F86F296F64F" ma:contentTypeVersion="22" ma:contentTypeDescription="Een nieuw document maken." ma:contentTypeScope="" ma:versionID="86401cd8e3a70b398332c06d70640e41">
  <xsd:schema xmlns:xsd="http://www.w3.org/2001/XMLSchema" xmlns:xs="http://www.w3.org/2001/XMLSchema" xmlns:p="http://schemas.microsoft.com/office/2006/metadata/properties" xmlns:ns2="c86c0353-b2b3-4faf-8dc5-5c456380ee24" xmlns:ns3="aec3b1fa-7cab-4c8b-8eed-1439dcabcf34" targetNamespace="http://schemas.microsoft.com/office/2006/metadata/properties" ma:root="true" ma:fieldsID="a054cde312d8bae91bb7709d9ceefee5" ns2:_="" ns3:_="">
    <xsd:import namespace="c86c0353-b2b3-4faf-8dc5-5c456380ee24"/>
    <xsd:import namespace="aec3b1fa-7cab-4c8b-8eed-1439dcabcf34"/>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element ref="ns2:MediaServiceBillingMetadata"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86c0353-b2b3-4faf-8dc5-5c456380ee2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Afbeeldingtags" ma:readOnly="false" ma:fieldId="{5cf76f15-5ced-4ddc-b409-7134ff3c332f}" ma:taxonomyMulti="true" ma:sspId="407d7d58-6305-4d5c-9087-4494cd6f8b17"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BillingMetadata" ma:index="20" nillable="true" ma:displayName="MediaServiceBillingMetadata" ma:hidden="true" ma:internalName="MediaServiceBillingMetadata" ma:readOnly="true">
      <xsd:simpleType>
        <xsd:restriction base="dms:Note"/>
      </xsd:simpleType>
    </xsd:element>
    <xsd:element name="MediaServiceLocation" ma:index="21"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ec3b1fa-7cab-4c8b-8eed-1439dcabcf34"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0bd00dc9-787d-43f4-a39d-196ed5b64290}" ma:internalName="TaxCatchAll" ma:showField="CatchAllData" ma:web="aec3b1fa-7cab-4c8b-8eed-1439dcabcf3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3B8AAAE-2F0E-4E12-A9E2-B33DB5738489}">
  <ds:schemaRefs>
    <ds:schemaRef ds:uri="aec3b1fa-7cab-4c8b-8eed-1439dcabcf34"/>
    <ds:schemaRef ds:uri="c86c0353-b2b3-4faf-8dc5-5c456380ee24"/>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E55569D2-5BE3-43B3-8695-C31DFA2E17C5}">
  <ds:schemaRefs>
    <ds:schemaRef ds:uri="http://schemas.microsoft.com/sharepoint/v3/contenttype/forms"/>
  </ds:schemaRefs>
</ds:datastoreItem>
</file>

<file path=customXml/itemProps3.xml><?xml version="1.0" encoding="utf-8"?>
<ds:datastoreItem xmlns:ds="http://schemas.openxmlformats.org/officeDocument/2006/customXml" ds:itemID="{88FE0001-2166-4D62-821A-3714D8486ADE}">
  <ds:schemaRefs>
    <ds:schemaRef ds:uri="aec3b1fa-7cab-4c8b-8eed-1439dcabcf34"/>
    <ds:schemaRef ds:uri="c86c0353-b2b3-4faf-8dc5-5c456380ee2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0</TotalTime>
  <Words>1228</Words>
  <Application>Microsoft Office PowerPoint</Application>
  <PresentationFormat>Breedbeeld</PresentationFormat>
  <Paragraphs>275</Paragraphs>
  <Slides>21</Slides>
  <Notes>16</Notes>
  <HiddenSlides>1</HiddenSlides>
  <MMClips>0</MMClips>
  <ScaleCrop>false</ScaleCrop>
  <HeadingPairs>
    <vt:vector size="6" baseType="variant">
      <vt:variant>
        <vt:lpstr>Gebruikte lettertypen</vt:lpstr>
      </vt:variant>
      <vt:variant>
        <vt:i4>10</vt:i4>
      </vt:variant>
      <vt:variant>
        <vt:lpstr>Thema</vt:lpstr>
      </vt:variant>
      <vt:variant>
        <vt:i4>2</vt:i4>
      </vt:variant>
      <vt:variant>
        <vt:lpstr>Diatitels</vt:lpstr>
      </vt:variant>
      <vt:variant>
        <vt:i4>21</vt:i4>
      </vt:variant>
    </vt:vector>
  </HeadingPairs>
  <TitlesOfParts>
    <vt:vector size="33" baseType="lpstr">
      <vt:lpstr>Aptos</vt:lpstr>
      <vt:lpstr>Aptos Display</vt:lpstr>
      <vt:lpstr>Arial</vt:lpstr>
      <vt:lpstr>Arial Bold</vt:lpstr>
      <vt:lpstr>Calibri</vt:lpstr>
      <vt:lpstr>Exo 2</vt:lpstr>
      <vt:lpstr>Exo 2 Extra Bold</vt:lpstr>
      <vt:lpstr>Roboto Slab</vt:lpstr>
      <vt:lpstr>Rubik</vt:lpstr>
      <vt:lpstr>Wingdings</vt:lpstr>
      <vt:lpstr>Kantoorthema</vt:lpstr>
      <vt:lpstr>Pluut &amp; Partners (2022)</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Werksessie TLC bijeenkomst</vt:lpstr>
      <vt:lpstr>Opzet van de werksessie</vt:lpstr>
      <vt:lpstr>Check-in </vt:lpstr>
      <vt:lpstr>Uitwisseling</vt:lpstr>
      <vt:lpstr>Pauze</vt:lpstr>
      <vt:lpstr>Acties bepalen</vt:lpstr>
      <vt:lpstr>PowerPoint-presentatie</vt:lpstr>
      <vt:lpstr>PowerPoint-presentatie</vt:lpstr>
      <vt:lpstr>PowerPoint-presentatie</vt:lpstr>
      <vt:lpstr>PowerPoint-presentatie</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Linda de Vries</cp:lastModifiedBy>
  <cp:revision>59</cp:revision>
  <dcterms:created xsi:type="dcterms:W3CDTF">2026-05-07T09:58:18Z</dcterms:created>
  <dcterms:modified xsi:type="dcterms:W3CDTF">2026-06-25T10:53:01Z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0x010100ED41723E9ABD7B4982791F86F296F64F</vt:lpwstr>
  </property>
  <property fmtid="{D5CDD505-2E9C-101B-9397-08002B2CF9AE}" pid="3" name="MediaServiceImageTags">
    <vt:lpwstr/>
  </property>
  <property fmtid="{D5CDD505-2E9C-101B-9397-08002B2CF9AE}" pid="4" name="MSIP_Label_8772ba27-cab8-4042-a351-a31f6e4eacdc_Enabled">
    <vt:lpwstr>true</vt:lpwstr>
  </property>
  <property fmtid="{D5CDD505-2E9C-101B-9397-08002B2CF9AE}" pid="5" name="MSIP_Label_8772ba27-cab8-4042-a351-a31f6e4eacdc_SetDate">
    <vt:lpwstr>2026-06-25T10:52:58Z</vt:lpwstr>
  </property>
  <property fmtid="{D5CDD505-2E9C-101B-9397-08002B2CF9AE}" pid="6" name="MSIP_Label_8772ba27-cab8-4042-a351-a31f6e4eacdc_Method">
    <vt:lpwstr>Standard</vt:lpwstr>
  </property>
  <property fmtid="{D5CDD505-2E9C-101B-9397-08002B2CF9AE}" pid="7" name="MSIP_Label_8772ba27-cab8-4042-a351-a31f6e4eacdc_Name">
    <vt:lpwstr>Internal</vt:lpwstr>
  </property>
  <property fmtid="{D5CDD505-2E9C-101B-9397-08002B2CF9AE}" pid="8" name="MSIP_Label_8772ba27-cab8-4042-a351-a31f6e4eacdc_SiteId">
    <vt:lpwstr>715902d6-f63e-4b8d-929b-4bb170bad492</vt:lpwstr>
  </property>
  <property fmtid="{D5CDD505-2E9C-101B-9397-08002B2CF9AE}" pid="9" name="MSIP_Label_8772ba27-cab8-4042-a351-a31f6e4eacdc_ActionId">
    <vt:lpwstr>db554c0e-b92d-4c70-83f4-ed6bcc1ff8bb</vt:lpwstr>
  </property>
  <property fmtid="{D5CDD505-2E9C-101B-9397-08002B2CF9AE}" pid="10" name="MSIP_Label_8772ba27-cab8-4042-a351-a31f6e4eacdc_ContentBits">
    <vt:lpwstr>0</vt:lpwstr>
  </property>
  <property fmtid="{D5CDD505-2E9C-101B-9397-08002B2CF9AE}" pid="11" name="MSIP_Label_8772ba27-cab8-4042-a351-a31f6e4eacdc_Tag">
    <vt:lpwstr>10, 3, 0, 1</vt:lpwstr>
  </property>
</Properties>
</file>